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dat" ContentType="text/plai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&#65279;<?xml version="1.0" encoding="utf-8"?><Relationships xmlns="http://schemas.openxmlformats.org/package/2006/relationships"><Relationship Type="http://schemas.openxmlformats.org/package/2006/relationships/metadata/core-properties" Target="docProps/core.xml" Id="rId3" /><Relationship Type="http://schemas.openxmlformats.org/package/2006/relationships/metadata/thumbnail" Target="docProps/thumbnail.jpeg" Id="rId2" /><Relationship Type="http://schemas.openxmlformats.org/officeDocument/2006/relationships/officeDocument" Target="ppt/presentation.xml" Id="rId1" /><Relationship Type="http://schemas.openxmlformats.org/officeDocument/2006/relationships/extended-properties" Target="docProps/app.xml" Id="rId4" /><Relationship Type="http://schemas.microsoft.com/office/2006/relationships/txt" Target="/udata/data.dat" Id="Redcd0a08e2164961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94674"/>
  </p:normalViewPr>
  <p:slideViewPr>
    <p:cSldViewPr snapToGrid="0" snapToObjects="1">
      <p:cViewPr varScale="1">
        <p:scale>
          <a:sx n="86" d="100"/>
          <a:sy n="86" d="100"/>
        </p:scale>
        <p:origin x="101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2T23:07:18.410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3369 15258 0,'-18'-18'0,"18"0"16,18 18-16,-18-17 15,18 17 16,-1 35-31,1 36 16,0 34 0,-18-52-16,0 18 15,-18 70-15,18-88 16,-18 70-16,18-87 16,0-1-16,-17 0 0,17 18 15,0-35-15,0-36 31,-18-35-15,18 18 0,0-71-16,18-35 15,-18 70-15,0 1 16,17-54-16,-17 71 16,18-52-16,-18 87 15,18-17-15,-1 35 16,19 53-1,-1 52 1,-18-34-16,19 88 16,-19-53-16,1-18 15,0 0-15,-1-35 0,1 17 16,0-34-16,17 17 16,-18-36-16,1-17 0,0-17 15,-1-1 1,-17-35-16,18 0 0,-18 0 15,0-17-15,0-1 0,0-70 16,-18 88-16,18-53 16,-17 53-16,17 0 15,0 18-15,-18 0 16,18 17-16</inkml:trace>
  <inkml:trace contextRef="#ctx0" brushRef="#br0" timeOffset="317.8159">3986 15258 0,'18'17'0,"-18"19"15,0-1-15,0 0 16,0 71-16,-18-53 16,1 70-1,17-70-15,0 0 0,0-18 16,17 1-16,1-1 0,0-17 15,35 17-15,-18-35 16,35 0-16,-34 0 16,17 0-16,-36-18 15,19 18 1,-19 0-16</inkml:trace>
  <inkml:trace contextRef="#ctx0" brushRef="#br0" timeOffset="789.7355">4445 15452 0,'0'0'0,"18"88"16,-1-53-16,1 18 15,17 71-15,-17-72 16,17 37-16,-35-54 16,18-17-16,-18-1 15,0-34 1,-18-54 0,0 18-16,1-53 15,-1 53-15,1-17 16,17-177-1,0 141-15,17 71 16,36-1-16,-35 36 16,-1 0-16,36 36 15,-35-1-15,17 0 0,-35 1 16,18-1-16,-18 18 16,0-18-16,-18-17 15,18-1-15,-53 1 16,36-18-16,-36 18 15,35-18-15,0-18 16,-17 18-16,53 0 16</inkml:trace>
  <inkml:trace contextRef="#ctx0" brushRef="#br0" timeOffset="1252.1322">5309 15857 0,'0'18'0,"0"-36"0,0 54 0,-17-19 15,-1 54-15,-17-36 16,-18 36-16,18-36 15</inkml:trace>
  <inkml:trace contextRef="#ctx0" brushRef="#br0" timeOffset="2725.4114">5786 15134 0,'0'18'0,"35"52"16,-18-17 0,36 88-16,-17-52 15,-19-1-15,19-18 0,-19 1 16,19-1-16,16 1 16,-34-36-16,0-17 0,17-18 15,0-18 1,-17-17-16,0-18 0,-18 0 15,17-35-15,-17-53 16,0 53-16,0 17 0,0 1 16,0-54-1,-17 71-15,17 36 0,0-1 16,0 36-16,0 17 16,0 0-16,0 18 15,0-18-15</inkml:trace>
  <inkml:trace contextRef="#ctx0" brushRef="#br0" timeOffset="2880.9251">6509 15699 0,'0'0'16,"17"88"-16,1-53 0,0 0 15,-18-17-15</inkml:trace>
  <inkml:trace contextRef="#ctx0" brushRef="#br0" timeOffset="3020.2761">6544 15363 0,'0'0'0,"18"0"0,-1 18 16,-17 0-16</inkml:trace>
  <inkml:trace contextRef="#ctx0" brushRef="#br0" timeOffset="3286.8201">6685 15540 0,'0'0'16,"0"35"-16,-17 0 0,34 1 16,1-19-16,35 19 15,-18-19 1,0 1-16,1 0 16,-36-1-16,17-17 0,-17 18 15,0-1-15,-17 1 16,-1-18-1,0 18-15,1-18 0,-36 17 16,35-17-16,0-17 16</inkml:trace>
  <inkml:trace contextRef="#ctx0" brushRef="#br0" timeOffset="3443.4133">7003 15628 0,'0'0'16,"0"53"-16,0-35 0,0 17 16,17 0-16,-17-17 0,18 35 15,0-53-15,-18 17 16,17-17-16</inkml:trace>
  <inkml:trace contextRef="#ctx0" brushRef="#br0" timeOffset="3587.8168">7056 15469 0,'0'18'16,"17"0"0</inkml:trace>
  <inkml:trace contextRef="#ctx0" brushRef="#br0" timeOffset="3824.9426">7250 15787 0,'0'0'16,"17"17"-16,1 1 0,0-18 15,-1 0 1,1-18-16,-1 18 0,-17-17 15,0-1-15,0-17 16,0 17-16,-17 1 16,-1-19-16,1 19 15,-1-1-15,0 0 16</inkml:trace>
  <inkml:trace contextRef="#ctx0" brushRef="#br0" timeOffset="4060.41">7514 15716 0,'0'-17'0,"0"-1"0,18-17 15,-18 17 1,17 18-16,1 0 0,0 0 15,-1 0-15,19 18 16,-19 17 0,-17 0-1,0-17-15,0 0 16</inkml:trace>
  <inkml:trace contextRef="#ctx0" brushRef="#br0" timeOffset="4215.494">7938 15804 0,'0'53'15,"0"-106"-15,0 124 0,0-53 0,0 17 16,-18-17-16,18 17 16</inkml:trace>
  <inkml:trace contextRef="#ctx0" brushRef="#br0" timeOffset="4727.1418">8908 15152 0,'0'-53'0,"0"106"0,-18-141 16,-17 52-16,-1 36 15,1 0-15,-53 18 16,35 0-16,-123 176 31,158-89-15,36-69-16,52-1 15,-34-17-15,16-1 16,-16 1-16,-1 0 0,0-1 16,1 19-1,-36-19-15,0 1 0,-18-18 16,0 17-16,-17 1 0,17 0 16,-52 17-1,52-17-15,-17-18 16</inkml:trace>
  <inkml:trace contextRef="#ctx0" brushRef="#br0" timeOffset="5078.1716">9013 15857 0,'53'159'0,"-106"-318"0,106 389 15,-35-160-15,-18 18 16,0-35-16,-18 0 15,1-53 1,-1-17-16,0-1 0,1-17 16,-18-53-16,17 17 15,0-88-15,18-35 16,18 106-16,0 17 16,34-17-16,-16 53 15,34 35 1,-17 18-16,-35 17 15,-18 0-15,0 0 16,0 1-16,-18-1 0,-17 36 16,0-36-16,-1 0 15,19-17-15,-19-18 16,19 0-16,17-18 16</inkml:trace>
  <inkml:trace contextRef="#ctx0" brushRef="#br0" timeOffset="5355.4442">9260 15699 0,'0'0'16,"18"0"-16,0 0 0,-1-18 16,1-17-1,0 17-15,-1 0 0,-17-17 16,18 18-16,-18-19 15,-18 19-15,1 17 16,-1 0-16,0 17 16,1 1-16,17 35 15,0-18-15,35 18 16,-17-35-16,-1-1 16,54 19-16,17-36 15,-53 0-15</inkml:trace>
  <inkml:trace contextRef="#ctx0" brushRef="#br0" timeOffset="6112.4466">9613 15646 0,'0'17'0,"18"-17"15,17-17-15,0-1 16,-17 0-16,0 1 0,17-1 16,-17 1-16,-18-1 15,-18 0 1,0 1 0,1 17-16,-36 17 15,35 1-15,0 0 16,18 34-16,0-34 15,18 0-15,35 17 16,-35-17-16,17-1 16,36-17-16,-19 0 15,-34 0-15,0 0 16,-1-17-16,-17-1 16,0 0-1,-17 1 1,-1 17-1,18 17-15,18 1 16,17 0 0,-17-18-16,-1 0 15,1 0-15,17-18 16,-17 0-16,-1-17 0,1 17 16,0-34-16,-18 16 15,0 1-15,0 0 0,0-1 16,-18-52-1,0 53-15,18-18 0,-17 0 16,17 18-16,-18 35 0,18 0 16,0 17-16,0 36 15,18-17-15,-18 17 16,53 105-16,-18-69 16,0-37-1,-17-34-15,0 0 16,-1-18-1,18-36 1,-17 1-16,0 18 16,-18 52 15,17-18-31,-17 54 16,0-53-16,18 17 0,0 18 15,-1-36-15,1-17 16</inkml:trace>
  <inkml:trace contextRef="#ctx0" brushRef="#br0" timeOffset="6279.0976">10760 15752 0,'0'0'15,"-36"52"-15,19-16 0,-18 17 16,17-36-16,0 1 16</inkml:trace>
  <inkml:trace contextRef="#ctx0" brushRef="#br0" timeOffset="6935.2586">11994 14940 0,'0'0'0,"-17"-17"0,-1-1 16,-35 0-16,36 18 15,-36 18-15,17 0 0,1 17 16,-53 35-16,70-17 16,1-17-16,17 16 15,17 37-15,1-36 16,17-18-16,1 0 0,52 0 16,-53 1-16,0-1 15,-17-17-15,-18-1 16,-18 1-1,-52 17-15,34-17 16,-52 17-16,53-35 16,0 18-16,17-18 15,36-18-15</inkml:trace>
  <inkml:trace contextRef="#ctx0" brushRef="#br0" timeOffset="7173.8185">12206 15381 0,'35'0'16,"1"0"-16,52-18 15,-35 1-15,53-18 16,-71 17-16,0 0 16,0 18-16,-17-17 0,-18-1 15</inkml:trace>
  <inkml:trace contextRef="#ctx0" brushRef="#br0" timeOffset="7352.9631">12488 15434 0,'18'124'16,"-36"-248"-1,54 283-15,-36-142 0</inkml:trace>
  <inkml:trace contextRef="#ctx0" brushRef="#br0" timeOffset="7968.3899">12612 15663 0,'17'36'0,"-17"-54"31,18-17-16,-18-1-15,35-16 16,-35 16-16,36-17 16,-36 36-16,35-19 15,-17 19 1,-1 34-16,-17 1 16,18 0-16,-18-1 15,0 19-15,0-19 16,0 36-1,0-35-15,0 17 16,17-17-16,1-1 16,0-17-16,-1 0 15,1-17 1,0-1-16,-1-17 16,1 0-1,-18 17-15,0 0 16,0 1-16,18 17 47,-18 17-32,17 1 1,1-18-16,-18 18 0,18-18 16,-1 0-1,1 0-15,-18-18 16,17 18-1,-17 18 32,18-1-31,0 1-16,-1-18 16,1 0-16</inkml:trace>
  <inkml:trace contextRef="#ctx0" brushRef="#br0" timeOffset="8326.3396">12400 14887 0,'0'18'16,"0"0"-16,18 70 16,-1-35-16,1 52 15,0-52-15,17 53 16,-17-71-16</inkml:trace>
  <inkml:trace contextRef="#ctx0" brushRef="#br0" timeOffset="8953.4129">13212 15399 0,'0'0'16,"-18"0"-16,0 0 15,1 17 1,-1 1-16,0 17 0,18 18 15,0-17-15,36 16 16,-19-34-16,36 17 16,-18-35-1,18 0-15,-35 0 16,17-17 0,-17-1-16</inkml:trace>
  <inkml:trace contextRef="#ctx0" brushRef="#br0" timeOffset="9120.4839">13300 15416 0,'17'-17'15,"1"17"-15,17-18 16,1 18-16,-19-18 0,71 1 16,-70 17-16,17 0 15,-17-18-15,0 18 0,-1 0 16</inkml:trace>
  <inkml:trace contextRef="#ctx0" brushRef="#br0" timeOffset="9325.4152">13476 15046 0,'0'106'15,"0"-212"-15,0 265 0,0-89 0,0 54 16,0-54-16,18 36 16,-1-53-16,19 18 15,-19-54-15,19 1 16,-19-18-16</inkml:trace>
  <inkml:trace contextRef="#ctx0" brushRef="#br0" timeOffset="9694.6523">13670 15540 0,'0'35'15,"0"0"1,0-17-16,35 17 16,-35-17-16,18-18 15,0 18-15,-1-18 0,19 0 16,-19-18-16,1 0 15,-18 1-15,0-1 16,0 0-16,0 1 16,18 34 15,-1 1-15,1-18-1,-1 18-15,-17-36 16,18 0-16,-18 1 15,0-1-15,0-17 16,0 17-16,0-17 16,0 17-16,18 1 0,-1-1 15,1 18 1</inkml:trace>
  <inkml:trace contextRef="#ctx0" brushRef="#br0" timeOffset="10166.4463">14111 15540 0,'18'0'16,"-36"0"-16,53 0 0,1 0 16,-19 0-1,-17-18-15,18 18 16,-18-17-16,0 34 47,0 1-32,0 0-15,0-1 0,18 1 16,-1-1-16,19 1 16,-19-18-16,1-18 15,-1 18-15,1-17 0,17-36 16,-17 18-16,0-54 15,-18 36-15,17 1 16,-17-54-16,0 35 16,-35-35-16,35 53 15,-18 36-15,1-1 0,-1 18 16,-17 53 0,17 53-16,18-36 15,18 72-15,-1-72 16,36 36-16,-17-71 15,52 18-15,-53-35 16,53-18 0,-35 0-16,-18 0 15</inkml:trace>
  <inkml:trace contextRef="#ctx0" brushRef="#br0" timeOffset="10805.4818">15505 15346 0,'-36'17'15,"72"-34"-15,-89 34 0,35 1 0,-17 35 16,17-35-16,18 52 16,0-52-16,18 0 15,-1-1-15,36-17 16,-17 0-16,34-17 15,-52-19-15,-1 1 16,1 0-16,0-1 16,-18 1-16,0-18 0,-18-35 15,0 35-15,-17-53 16,0 71-16,17 0 16,1 17-16,-1 0 0,0 18 15,1 0-15,-1 18 0,18 53 16,-18-18-16,36 52 15,0-34-15,17 52 16,0-87-16,53 52 16,-35-53-16,36-17 15</inkml:trace>
  <inkml:trace contextRef="#ctx0" brushRef="#br0" timeOffset="11117.579">15857 15399 0,'-53'53'0,"106"-106"0,-123 141 15,70-17-15,0-36 16,17-18-16,19 1 16,-1 0-16,0-1 0,1-17 15,-1 0-15,0 0 0,18-35 16,-35 17-16,-18-17 15,0 18-15,-36-19 16,19 19-16,-19-1 16,19 18-16,-18 0 15,17 0 1,36 18-16,-1-1 16,36 1-1,-18-18-15,18 0 16,-35 0-16</inkml:trace>
  <inkml:trace contextRef="#ctx0" brushRef="#br0" timeOffset="11277.5567">16140 15505 0,'-18'-18'15,"18"0"-15,18 1 16,17-19 0,0 19-16,0 17 15,1-18-15,34-17 16,-34 17-16,16 1 15,-34 17-15,-36-18 16</inkml:trace>
  <inkml:trace contextRef="#ctx0" brushRef="#br0" timeOffset="11435.1991">16334 15064 0,'17'0'16,"-17"17"-16,18 36 15,-18-18 1,0 18-16,0 0 16,0 0-16,0 0 0,0 53 15,0-71-15,18 1 16</inkml:trace>
  <inkml:trace contextRef="#ctx0" brushRef="#br0" timeOffset="11756.0457">16669 15416 0,'-36'18'15,"72"-36"-15,-107 71 0,71-35 16,0 35-16,0-35 16,0-1-16,18-17 15,-1 18-15,19-18 0,-19 0 16,1 0-1,0-18-15,-1 1 16,1-1-16,-18 0 16,18 1-16,-18 34 31,17 1-31,1 0 16,0-1-16,17 1 15,0-1-15,-17-17 0,17 18 16,-17-18-16</inkml:trace>
  <inkml:trace contextRef="#ctx0" brushRef="#br0" timeOffset="12670.5426">13123 16228 0,'-17'0'16,"-54"35"-16,1 0 16,17 1-16,-36 17 15,1 17-15,0 1 0,0-18 16,0 17-16,0-17 0,-89 53 15,89-53-15,17-18 16,1 0-16,17-17 0,0 0 16,18-18-1</inkml:trace>
  <inkml:trace contextRef="#ctx0" brushRef="#br0" timeOffset="13597.1092">10672 17145 0,'0'0'15,"17"18"1,1 52 0,-18-35-16,0 18 0,17 0 15,-17 88 1,0-70-16,0 52 15,0-87-15,0-1 16,0-53 0,18-52-1,-18-1-15,35-87 16,-17 87-16,0 0 0,-18 1 16,17 17-16,19-88 15,-19 70-15,18-17 16,-17 70-16,0 18 15,-18 18-15,17 17 0,1 71 16,-18-35 0,35 87-16,-35-69 15,36 87-15,-19-105 16,-17-1-16,36 1 16,-36-54-16,0 1 15</inkml:trace>
  <inkml:trace contextRef="#ctx0" brushRef="#br0" timeOffset="13742.4185">10848 17463 0,'0'0'0,"35"0"0,0 0 0,36-18 15,-36 18-15,18 0 16</inkml:trace>
  <inkml:trace contextRef="#ctx0" brushRef="#br0" timeOffset="14174.1227">11271 17498 0,'-17'88'15,"34"-176"-15,-52 229 0,35-53 16,0-70-16,53 17 16,-35-35-16,-1 0 15,54-18 1,-54-17-16,1 0 0,17-53 15,-35 17-15,18-52 16,-18 70-16,-18 0 16,1 0-16,-1 0 0,-35-35 15,35 70-15,-17 0 16,18 1-16,-1 17 0,0 35 16,18 0-1,18 71-15,0-35 16,34 35-16,-16-53 15,-1-1-15,0 1 0,1 0 16,-1-17-16,35 16 16,-34-34-16,-1 0 15</inkml:trace>
  <inkml:trace contextRef="#ctx0" brushRef="#br0" timeOffset="14633.5588">11977 17410 0,'-18'0'16,"-17"0"-16,17 0 16,1 0-16,-19 35 15,19-17-15,17-1 0,0 18 16,0-17-16,35 53 15,0-36-15,18 0 16,-35-17-16,17-1 16,-17 1-16,17-18 0,-17 18 15,-18-1-15,-18-17 16,0 0 0,-17 18-16,-35-18 15,34 0-15,1 0 0,-18 0 16,35 0-16,1 0 15,17-18-15</inkml:trace>
  <inkml:trace contextRef="#ctx0" brushRef="#br0" timeOffset="15342.2456">14605 16263 0,'18'0'15,"-18"53"1,17-18-16,19 71 15,-19-35-15,18-1 16,-17 1-16,35 70 16,-35-71-16,-1-17 15,1 0-15,0-17 0,-1-1 16,-17 0-16,18-17 16,-18-1-16,-18-17 15</inkml:trace>
  <inkml:trace contextRef="#ctx0" brushRef="#br0" timeOffset="17309.1869">14482 17268 0,'-53'-17'16,"35"17"-16,-17 0 0,-36 17 15,54 19-15,-54 17 16,53-36-16,18 36 16,0-17-16,18-19 15,17 18-15,-17 1 0,17-19 16,18 19-16,18 17 16,-36-36-16,0 1 15,-17-1-15,-18 1 16,-18-18-16,-17 18 15,-18-18-15,18 0 16,-36 17 0,54-17-16,-19 0 0,19 0 15</inkml:trace>
  <inkml:trace contextRef="#ctx0" brushRef="#br0" timeOffset="17635.0621">14640 17657 0,'36'17'15,"-19"-34"1,36-19 0,0-34-16,-35 52 15,-1-35-15,-17 36 16,-17-19-16,-1 19 15,-17 17 1,-1 0-16,19 0 0,-54 35 0,54-17 16,-19 34-1,19-16-15,34 52 16,1-70-16,53 34 16,-36-52-16,53 18 15,-53-18-15,1 0 16,-1 0-16,18 0 15,-18-18-15,-17 18 16</inkml:trace>
  <inkml:trace contextRef="#ctx0" brushRef="#br0" timeOffset="18068.7607">15081 17498 0,'0'-18'16,"-17"18"-1,-1 18 1,0 52-1,1-17 1,17-17-16,0-19 0,0 1 16,17-1-16,36 1 15,-35-18-15,17-18 16,-17 18-16,-1-17 16,-17-1-16,18 1 0,-18-1 15,0 0-15,0 1 0,-18-36 16,1 35-16,-1 0 15,18 36 1,0 17 0,18 1-16,-1-19 0,1 19 15,17-1 1,18-18-16,-35 1 16,0-18-16,-18-18 15,0 1-15,0-18 16,0-1-16,-18 19 15,18-19-15,0 1 0,0 0 16,18 17-16,-1 18 16,1 0-1,17 0-15,-17 18 16,17-18-16</inkml:trace>
  <inkml:trace contextRef="#ctx0" brushRef="#br0" timeOffset="18529.722">15434 17639 0,'0'35'16,"0"-70"-16,0 105 0,0-52 0,35 35 16,1-53-16,17 18 15,-18-18-15,0-18 16,0 0-16,-17 1 0,0-19 15,17-34 1,-35 17-16,0-35 16,0 53-16,-18-54 15,1 36 1,17 36-16,0-1 0,0 53 16,17 36-1,-17-36 1,18 18-16,0 0 0,-1 0 15,-17 0-15,18-18 0,17 36 16,-17-54-16,-1 1 16,1-18-1,0-35 1,-1 35-16,19-36 16,-19 36-1,1 0-15,-1 18 16,1 17-16,-18-17 15,18 35 1,-1-35-16,-17 17 16</inkml:trace>
  <inkml:trace contextRef="#ctx0" brushRef="#br0" timeOffset="21628.1551">15998 16281 0,'36'0'16,"-19"17"-16,19-17 0,17 18 16,70 17-16,-35-17 15,0 0-15,124 52 16,0-17 0,-89-18-16,-17-17 0,123 35 15,-35-18 1,-105-17-16,34-1 15</inkml:trace>
  <inkml:trace contextRef="#ctx0" brushRef="#br0" timeOffset="37497.8603">17551 17074 0,'-18'-17'15,"0"-1"-15,1 1 0,-1-1 16,-35 0-16,36 1 16,-19 17-16,19 0 0,-36 0 15,17 17 1,19 1-16,17 0 0,-18 17 16,18 0-16,18 18 15,-1-18-15,19 1 0,-1-19 16,0 18-16,54 18 15,-37-35-15,-34 17 0,17-17 16,-17 17 0,-18-17-16,-35-18 15,17 18-15,-17-18 0,0 17 16,-36-17-16,36 0 16,17-17-16,18-1 15,18 18 1,17-18-1</inkml:trace>
  <inkml:trace contextRef="#ctx0" brushRef="#br0" timeOffset="37793.8494">17745 17321 0,'17'0'31,"19"-35"-31,-19 17 16,19 1-16,-19-1 16,18-17-16,-35 17 15,0-17-15,-17 35 16,-18-18-16,-18 54 16,35-19-16,-17 1 15,17 35 1,0-36-16,36 19 15,0-19-15,17 1 16,0 0-16,18-18 0,53 0 16,-53 0-16,-18-18 15</inkml:trace>
  <inkml:trace contextRef="#ctx0" brushRef="#br0" timeOffset="38372.5315">18115 17180 0,'0'18'0,"-17"17"15,-1-17-15,18 17 16,0 0-16,18-17 16,-1 0-16,1-18 0,-1 0 15,36 17 1,-17-17-16,-1-17 15,-17-1-15,-1-17 16,1 35-16,-18-18 0,0-17 16,-18 35-1,18-18-15,-17 18 16,17 18 0,0-1-16,0 1 15,0 0-15,17 17 16,1-17-16,-1-18 0,1 17 15,35-17 1,-18 0-16,-17 0 0,0 0 16,-1-17-16,1-1 15,-18-17 1,0 17 0,17 18 15,-17 18-31,18-18 15,0 17-15,-1-17 0,1 0 16,0 18-16,-1-18 16,-17-18-16,0 1 15,0-1 1,-17 0-16,17 1 16,0-1-16,17 18 15,1 0-15,0 0 16,17 0-16</inkml:trace>
  <inkml:trace contextRef="#ctx0" brushRef="#br0" timeOffset="38527.8472">18803 17339 0,'0'0'16,"18"0"-16,-1-18 15,1-17 1,-18 17-16,18 1 16</inkml:trace>
  <inkml:trace contextRef="#ctx0" brushRef="#br0" timeOffset="38645.7342">18874 17233 0,'35'18'15,"-17"-18"-15,17 0 16,-18 0-16</inkml:trace>
  <inkml:trace contextRef="#ctx0" brushRef="#br0" timeOffset="38983.6035">19050 17110 0,'0'17'31,"18"-17"-31,-1 53 16,1-17-16,17 34 15,-17-35-15,-1 54 16,1-54-16,-18 18 16,0 35-16,-18-17 15,1-36-15,-1-35 16,-35 35-1,18-35-15,17 0 16,18-18-16,0-17 16,18 0-16,35-53 15,-18 35-15,0 18 0,1 17 16,-1-17-16,-17 17 16,17 18-16,0-18 15,-35 1-15,-35 17 16</inkml:trace>
  <inkml:trace contextRef="#ctx0" brushRef="#br0" timeOffset="39647.6337">16228 16087 0,'0'0'0,"17"0"16,72 0-1,-36 0-15,35 0 16,18 0-16,123 35 16,-70-17-16,176 52 15,-159-17-15,36 0 16,246 53-16,-193-53 16,0 0-16,17-18 0,0 0 15,-17 0-15,229 36 16,-300-36-16,-36 1 15,1-1-15,70 18 16,-158-18-16</inkml:trace>
  <inkml:trace contextRef="#ctx0" brushRef="#br0" timeOffset="40224.9068">20567 17074 0,'0'36'16,"0"-19"-16,0 36 16,18 35-1,-18-35-15,17-17 0,-17 17 16,18-18-16,0 0 16,-1 0-16,18-17 0,-17 0 0,35-18 15</inkml:trace>
  <inkml:trace contextRef="#ctx0" brushRef="#br0" timeOffset="40408.3812">20796 17357 0,'0'0'16,"-35"35"-16,35-17 0,-18-1 15,18 1-15,18 0 0,-18-1 0,35 1 16,-17-1-16,52 19 15,-34-36-15,-19 0 16,19 0-16,-19 0 0,1-18 16</inkml:trace>
  <inkml:trace contextRef="#ctx0" brushRef="#br0" timeOffset="41313.7869">20955 17286 0,'0'-18'15,"-18"18"-15,18 18 16,-17-18 0,17 18-1,-18-18-15,18 17 16,0 1-16,-18-18 0,18 18 16,18-18-1,-18 17 1,18-17-16,-1 18 15,1-18-15,0 35 16,-1-35-16,1 18 16,-18 0-16,0-1 15</inkml:trace>
  <inkml:trace contextRef="#ctx0" brushRef="#br0" timeOffset="41926.1665">21184 17357 0,'0'0'0,"-17"-18"16,-1 18-16,0-18 15,1 18-15,-1 18 16,0 0-1,1-1-15,17 1 0,-18 17 16,18-17 0,18 0-16,-18-1 15,17 1-15,36-18 16,-35-18-16,17 1 16,-17-1-16,0-35 15,-18 35 1,0 1-16,0-1 0,-18 18 15,18 53 1,0-18-16,18 71 16,-1-35-16,19 70 15,-19-88-15,-17 0 16,18-1-16,-18-16 0,0-1 16,-18 18-1,-17-18-15,0-35 16,-1 0-16,-34 0 15,34-17-15,1-1 16,18-17-16,-36-18 0,53 35 16,-18-35-1,36 18-15</inkml:trace>
  <inkml:trace contextRef="#ctx0" brushRef="#br0" timeOffset="42109.2309">21431 17392 0,'0'0'15,"18"71"-15,0-36 0,-1 35 16,1-34-16,17 17 16,-17-36-1,-1-17-15</inkml:trace>
  <inkml:trace contextRef="#ctx0" brushRef="#br0" timeOffset="42472.2637">21608 17304 0,'-18'0'0,"0"0"16,18 17 0,0 1-16,0 0 15,0-1-15,18 19 16,0-19-16,-1 1 0,1 0 15,0-1-15,-1 1 16,-17-1 0,0 1-16,-17 17 15,-1-17-15,-17 0 16,17-1-16,-17-17 16,35-17-1,0-1-15</inkml:trace>
  <inkml:trace contextRef="#ctx0" brushRef="#br0" timeOffset="42636.4739">21749 17286 0,'0'0'0,"17"0"0,19 0 15,-1 0-15,-17-18 0,52 18 16,-52 0-16,-1 0 15,1-17-15</inkml:trace>
  <inkml:trace contextRef="#ctx0" brushRef="#br0" timeOffset="42810.4587">21908 17180 0,'0'0'16,"0"88"-16,17-52 0,-17 17 0,0-36 16,18 19-16,-1-19 15,-17 1-15,18 0 0,0-18 16</inkml:trace>
  <inkml:trace contextRef="#ctx0" brushRef="#br0" timeOffset="42976.564">22084 17427 0,'0'36'0,"0"-72"16,0 107-16,18-71 0,-1 17 16,1-17-16,-1 0 15</inkml:trace>
  <inkml:trace contextRef="#ctx0" brushRef="#br0" timeOffset="43299.8518">22296 17339 0,'0'0'16,"-18"53"-16,18-35 0,-18 17 15,36-35-15,0 18 16,-1-1-16,36 1 15,-35-18-15,35 0 16,-36 0-16,1 0 16,-36 17-1</inkml:trace>
  <inkml:trace contextRef="#ctx0" brushRef="#br0" timeOffset="43571.2278">22225 17110 0,'0'0'15,"0"-18"-15,0 0 0</inkml:trace>
  <inkml:trace contextRef="#ctx0" brushRef="#br0" timeOffset="46580.5375">23054 17445 0,'18'0'0,"-18"-18"16,17 1 0</inkml:trace>
  <inkml:trace contextRef="#ctx0" brushRef="#br0" timeOffset="46735.7947">23319 17463 0,'0'17'0,"17"-17"15,19 0 1</inkml:trace>
  <inkml:trace contextRef="#ctx0" brushRef="#br0" timeOffset="46886.8675">23689 17463 0,'18'0'16,"-1"0"-16,1 0 15,0-18-15,-1 18 16</inkml:trace>
  <inkml:trace contextRef="#ctx0" brushRef="#br0" timeOffset="47015.2946">24024 17480 0,'18'0'16,"-18"-17"-16,17-1 15,-17 0-15</inkml:trace>
  <inkml:trace contextRef="#ctx0" brushRef="#br0" timeOffset="60406.3168">3157 16422 0,'-17'0'63,"34"0"46,1 0-93,0 0-1,17-18 1,-17 18-16,17 0 0,35-17 15,-34 17-15,70-18 16,-54 18-16,90-18 16,-72 18-16,71-17 15,-70-1 1,88 18-16,-107 0 16,1 0-16,53 18 15,-71-1-15,1-17 16,-1 18-16,-17-18 0,-1 18 15,1-18-15,-36 0 16,1-18 0</inkml:trace>
  <inkml:trace contextRef="#ctx0" brushRef="#br0" timeOffset="62581.4258">3951 16510 0,'-18'0'16,"18"18"140,0-1-140,0 1-16,0 17 0,0-17 15,0-1-15,0 19 0,0-1 16,0-17-16,0 17 16,0 0-1,0-17-15,0 0 0,0-1 16,0 1-16,0-1 15,18-17-15,0 0 0,-18 18 16,17-18-16,1 0 0,0 0 16,-1 0-16,19 0 15,-19 0-15,36 0 0,18 0 16,-18 0-16,52 0 16,-34 0-16,0 0 15,-1 0-15,89 0 16,-53 0-16,70 0 15,-70 0-15,0 0 0,88 0 16,-106 0-16,106-18 16,-106 18-1,106-17-15,-88-1 16,88 1-16,-123-1 16,17 0-16,-18 18 15,-17-17-15,36 17 16,-54-18-16,0 18 15,-17 0-15,-18 18 16,0-36 62,0 0-78,0-17 16,0 17-16,0 1 15,0-19-15,0 19 0,-18-54 16,0 54-16,18-1 16,-17-17-1,-1 35-15,1 0 0</inkml:trace>
  <inkml:trace contextRef="#ctx0" brushRef="#br0" timeOffset="62937.104">6438 16439 0,'0'-17'31,"18"-1"-31,-1 1 16,19-19-16,-19 19 16,1-1-16,0 0 0,17 1 15,-17 17 1,-1 0-1,1 35 1,0-35 0,-1 18-16,1-1 0,17 1 15,-17 0-15,-1-18 16</inkml:trace>
  <inkml:trace contextRef="#ctx0" brushRef="#br0" timeOffset="67207.1873">8449 16245 0,'18'0'16,"17"0"-1,0-17 1,18 17-16,-18-18 16,18 18-16,18-17 0,70 17 15,-53-18-15,124 0 16,-89 18-16,1 0 0,123-17 15,-124 17 1,-17-18-16,53 18 16,-89 0-16,19 0 15,-54 0-15,-18 0 0,1 0 16,-36 18 0</inkml:trace>
  <inkml:trace contextRef="#ctx0" brushRef="#br0" timeOffset="69526.6449">9525 16475 0,'0'17'47,"0"1"-32,0 17-15,0 1 16,18 16 0,-18 1-16,0-17 0,0 17 0,0 0 15,0 17-15,-18 54 16,18-72-16,0 72 16,0-54-16,0-17 15,0 0-15,0 0 16,0-17-16,0 52 0,0-53 15,0 36 1,0-54-16,0 1 16,18-1-16,-1 19 15,1-36-15,17 35 16,-17-17-16,17 17 16,-17-17-16,35 17 15,-18-18-15,36 36 16,-19-35-16,1 17 15,71 18-15,-54-17 16,19-19-16,-19 18 16,1-17-16,-1 0 0,71 17 15,-70-35-15,70 0 16,-70 0-16,-19-18 16,19 18-16,-36-17 0,18-1 15,18 0-15,-54 1 16,1-1-1,-36 18 1,18 18 0,-17-1-1,34-17 1,1 18 0,0-18-1,-1 0 1,-17-18-1,18 18-15,-18-17 16,18-1 0,-18 1-1,0-1 1,-18 0 46,0 18-46,1 0 0</inkml:trace>
  <inkml:trace contextRef="#ctx0" brushRef="#br0" timeOffset="69864.9359">11007 18027 0,'0'-18'31,"17"18"-31,-17-17 16,36-1-16,-1 0 16,-17 1-16,-1 17 15,1-18-15,-1 0 16,1 18-16,0-17 15,-1 17-15,-17-18 0,0 36 32,0-1-17,18 36 1,-18-35-16,35 35 16,-17-35-16,0 17 15,-1-35-15,1 18 16</inkml:trace>
  <inkml:trace contextRef="#ctx0" brushRef="#br0" timeOffset="72250.6782">17216 17780 0,'0'18'31,"17"-18"-15,1-18-1,17 18-15,-17 0 0,35-18 16,-18 18-16,18-17 15,-18 17-15,18 0 0,88 0 16,-53 0-16,1 0 16,-1 0-16,35 17 0,-17-17 15,159 0-15,-124 0 16,106 0 0,-124 0-16,71-17 15,-123 17-15,-18 0 0,-18 0 16,-17 17-16,-36-17 15</inkml:trace>
  <inkml:trace contextRef="#ctx0" brushRef="#br0" timeOffset="73980.5907">18309 18027 0,'0'18'31,"0"-1"0,0 1-31,0 0 16,0 17 0,18-18-16,-18 36 15,0-35-15,0 0 0,0-1 16,0 1 0,0 0-16,-18-18 15,18 17-15,18 1 47,-1-18-31,19 0-1,-19 0 1,1 0-16,35-18 16,-18 18-16,0 0 0,18 0 15,18 0-15,70 18 16,-53-18-16,18 0 15,123 0-15,36 0 16,-124 0-16,159-18 16,-141 18-16,-18 0 15,141 0-15,-158 0 16,140-17 0,-140 17-16,-19 0 0,1-18 15,0 18-15,70 0 16,-105 0-16,-18-18 0,35 18 15,-53 0 1,-17 0-16,0 0 16,-36 0-1,0 0 1,36 0 31,0-17-32,-18-1 1,0 0 0,0-17-1,-18 35-15,18-18 0,-18 1 16,18-1-16,0 1 16,-17 17-1</inkml:trace>
  <inkml:trace contextRef="#ctx0" brushRef="#br0" timeOffset="74286.0238">21519 18133 0,'0'0'15,"0"17"-15,18-34 16,17-1 0,1 1-16,17-19 15,-18 19 1,18-19-16,-36 36 16,36-35-16,-35 35 15,0 18 1,-18 17-16,17 18 15,1-18-15,17 0 16,-17-17-16,17 17 16</inkml:trace>
  <inkml:trace contextRef="#ctx0" brushRef="#br0" timeOffset="82127.1934">2434 4498 0,'0'-35'16,"0"17"-16,18-17 15,-18-1-15,0 1 16,-18 0-1,18 17-15,-35 18 0,0-17 16,-1-1-16,-52 36 16,35-1-16,0 1 15,0 0-15,0-1 0,18 18 16,-53 36 0,53-36-16,-53 53 15,52-35-15,-52 71 16,53-71-16,0 17 15,-1 54-15,19-71 16,-1 70-16,18-52 16,0-1-16,0-17 0,0 18 15,18-1-15,17 71 16,-17-52-16,17-19 16,-18 18-16,-17 18 0,18-18 0,0 106 15,-18-88-15,0 106 16,-18-124-1,0 18-15,18-18 0,-35 53 16,18-88-16,-36 53 16,35-71-16,-53 18 15,54-35 1,-1 0-16,0-18 0,-17 0 16,18 0-16,17-18 31,35 0-31,-18 1 15,1-1-15,0 0 16,-1 18-16,1 0 0,35 0 16,-35 18-16,-1 17 15,1 1-15,-18-1 16,0 0-16,18 53 16,-18-35-16,-18 53 15,18-53-15,-18 70 16,18-52-16,-17 70 15,17-70-15,0 87 16,0-87-16,0-1 16,0 19-16,0 69 15,0-69-15,0-1 16,0 0-16,-18 0 0,18 18 16,0 88-16,0-88 15,0 0-15,0 0 0,0 88 16,0-89-16,0 19 15,18-18-15,-18 0 16,17-1-16,1 89 16,-18-88-16,18 0 0,-18 0 15,17 123 1,1-123-16,-18 0 0,17 17 0,-17-17 16,0 18-16,0 123 15,0-124-15,0 106 16,0-105-16,0-1 15,0-17-15,0 123 16,-17-123-16,34 53 16,-17-71-16,18-35 0,0 71 15,-1-71 1,19-18-16,-19 18 0,1-18 16,17 0-16,18 36 15,-18-36-15,18 0 16,-17-17-16,16 0 15</inkml:trace>
  <inkml:trace contextRef="#ctx0" brushRef="#br0" timeOffset="137884.6097">25471 7038 0,'17'-18'16,"1"18"-16,35 0 16,-36 0-16,1 0 15,0 0-15,17 0 0,-17 0 16,-1 0-16,36 0 15,-35 0-15,-1 0 16,19 0-16,-19 18 0,36 0 16,-17-18-16,-19 17 15,36 1-15,-18-1 16,18 1-16,-17 0 16,16 17-16,-16-17 15,34 35 1,-52-36-16,17 19 0,1-19 15,-1 18-15,18 18 16,-18-17-16,18 34 16,-18-35-16,18 36 15,-35-36-15,35 36 16,-18-36-16,-17 0 16,-1 18-16,36 18 15,-18-18-15,18 35 16,-35-35-16,17-18 0,-17 18 15,35 35 1,-18-35-16,-17-18 0,-1 18 16,19 36-16,-19-36 15,19 70-15,-19-70 16,1 0-16,-1 0 0,1 53 16,-18-36-16,18 36 15,-1-53 1,-17 70-16,18-70 15,-18 0-15,0 18 16,0-18-16,0 17 0,0 54 16,0-71-16,0 70 15,0-52-15,-18 52 16,1-70-16,-1 70 16,-17-52-16,0 53 15,17-72-15,0 1 16,-17 71-1,-18-1-15,35-52 16,-17-18-16,-35 70 16,34-52-16,1-18 0,0 17 15,-36 54-15,18-71 16,-17 52-16,17-52 16,18 0-16,-18 0 0,-36 35 15,37-35 1,-1 0-16,-53 53 15,53-71-15,-53 54 16,53-37-16,-70 19 16,52-36-16,-35 36 15,36-36-15,-36 18 16,35-18-16,18-17 16,-17 0-16,-1 17 0,1-17 15,17-1-15,-88 18 16,70-35-16,1 18 0,-19 0 15,-52-1 1,-17-17-16,87 0 16,0 18-16,-17-18 0,18 0 15,-89-18-15,88 18 16,-17 0-16,18-17 0,-1 17 16,-17-18-16,-53-17 15,53 35-15,17-18 16,0-17-16,1 17 0,-89-17 15,89 17-15,-89-35 16,88 36-16,1-1 16,-1-17-16,1 17 15,-1-17-15,-70-18 16,88 18-16,0 17 0,0-17 16,0 0-16,18-1 15,-18 1-15,18-18 0,0 18 0,-1 0 16,19-1-16,-54-52 15,53 53-15,1-18 16,-19 18-16,19-18 0,-18-36 16,17 54-16,0-18 15,18 18-15,-17-18 0,-1 0 16,0-53 0,1 53-16,-1 1 0,18-19 15,0 18-15,-18-70 16,1 70-16,17-71 15,0 71-15,0-70 16,0 70-16,0-88 16,0 88-16,17-88 15,-17 70-15,0 1 16,18-54-16,-18 54 16,18-1-16,-18 0 0,0 1 15,17 17-15,-17-70 16,0 52-16,18 0 0,-18 19 15,18-72 1,-1 71-16,1 0 0,0 0 16,-1-17-16,18 17 0,-17-18 15,53-52-15,-36 70 16,0 0-16,18 0 0,18-70 16,-18 70-1,0 0-15,-18 0 16,18 18-16,0-18 0,52-36 15,-52 54-15,0-18 0,18 18 16,52-36 0,-52 36-16,-18 0 0,0 0 15,0-1-15,35 1 16,-53 17-16,0 1 0,-17-1 16,17 0-1,-17 18-15,0-17 0,-1 17 0,-17-18 16,0 1-1</inkml:trace>
  <inkml:trace contextRef="#ctx0" brushRef="#br0" timeOffset="138161.6069">22895 7267 0,'0'0'0,"18"0"16,17 0-16,0 0 15,54-17 1,-36 17-16,0 0 0,-1 0 16,1 0-16,53 35 15,-53-17-15,-35-1 0,17 1 16,-35-1-16,0 36 16,0-35-16,-18 17 0,1 1 15,-36 16-15,18-16 16,-18 17-1,35-18-15,0 0 0,1 0 16,17-17-16,0 17 16,0-17-16</inkml:trace>
  <inkml:trace contextRef="#ctx0" brushRef="#br0" timeOffset="159122.0263">24042 8467 0,'-18'0'15,"1"0"-15,17-18 16,0 0 15,17 18-31,1-17 16,-1-1-16,89 0 15,-18-17 1,-52 35-16,52-17 16,-35 17-16,0 0 15,0 17-15,0-17 0,0 18 16,70-1 0,-52 1-16,-1 0 0,36 35 15,0 0 1,0 17-16,-53-35 15,-18 1-15,18 17 0,35 17 16,-53-17-16,0 0 16,36 53-16,-53-53 15,17 0-15,-17 0 16,17 70-16,-17-70 16,-1 88-16,1-88 15,-1 18-15,1 52 16,0-70-16,-18 18 15,0-19-15,17 19 0,-17-18 16,0 0-16,0 53 16,0-53-16,-17 52 15,-1-52-15,-17 53 16,17-53-16,-35 35 16,18-52-16,-53 52 15,35-53-15,-53 53 16,35-53-16,-52 18 15,52-17-15,-87 17 16,87-36-16,-70 19 16,70-36-16,-70 17 15,88-17 1,-88 0-16,71-17 16,-1 17-16,-52-36 15,-1 1-15,71 17 16,-35-17-16,35 0 15,-17-18-15,34 18 16,-34-18 0,35 0-16,-1-18 15,1 36-15,35 0 0,-18-1 16,1 1-16,-1-35 16,18 34-16,0-17 15,0 18-15,0-36 16,0 36-16,35-18 15,-35 18-15,18 0 16,0 17-16,17-17 16,-17 17-1,-1 1 1,1 17-16,-18-18 0,-18 18 47</inkml:trace>
  <inkml:trace contextRef="#ctx0" brushRef="#br0" timeOffset="159411.235">23072 9984 0,'-36'0'0,"72"0"16,-54 0-16,53-36 15,18 1-15,18 0 0,-18 0 16,88-18 0,-18 0-16,-70 35 0,0 18 15,18-18 1,-36 36-16,-17 0 16,-18-1-16,0 36 15,-18-17-15,18 16 16,-18-16-16,18 17 0,0-18 0,0 0 15,18 36 1,17-36-16,-17 0 16,17 1-16,0-19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3T00:12:54.269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7030A0"/>
    </inkml:brush>
    <inkml:brush xml:id="br2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1552 3316 0,'18'0'16,"0"18"-16,-1-18 0,89-18 16,-35 18-16,87-35 15,-87 17-15,17 1 16,-35-1-16,53-17 16,-71 35-16,0-18 15</inkml:trace>
  <inkml:trace contextRef="#ctx0" brushRef="#br0" timeOffset="222.0704">2011 3334 0,'0'0'0,"17"70"0,1-17 16,53 53-16,-36-71 16,36 54-16,-36-37 15,0-16-15,-17-19 16,-18 19-16,0-1 0,0-17 15,-36 17-15,1-18 0,-53 36 16,35-35-16,-70 0 16,70-18-16,-36 17 15,54-17-15,18-17 16,17-1 0</inkml:trace>
  <inkml:trace contextRef="#ctx0" brushRef="#br0" timeOffset="477.7485">2787 3175 0,'-18'-35'15,"36"70"-15,-71-70 0,0 52 16,35 19-16,-17 17 15,18-1-15,-1 107 16,18-88-16,18-1 0,-1 1 16,36 35-16,-18-71 15,36 18-15,-36-35 16,1 17-16,-19-18 16</inkml:trace>
  <inkml:trace contextRef="#ctx0" brushRef="#br0" timeOffset="1184.1691">3175 3369 0,'0'0'16,"-18"18"-16,18 35 16,-17-18-16,17 71 15,0-53-15,35 35 16,-17-53-16,-1-17 16,19-1-16,-1 1 15,35-18-15,-34-18 16,-1-17-16,-17 0 15,-18-18-15,17 35 16,-17 36 0,18 52-1,0-34-15,-1-1 16,36 18 0,-18-53-16,54 18 15,-72-18-15,18-18 0,1-35 16,-36 18-16,0-1 15,-18 1-15,0 0 0,-34-18 16,34 18-16,-17-1 16,17 36-16</inkml:trace>
  <inkml:trace contextRef="#ctx0" brushRef="#br0" timeOffset="1474.2337">3792 3069 0,'0'0'0,"18"-17"16,35 17 0,-18 0-16,-17 0 15,17-18-15,-17 18 0,-1 0 0,1 0 16,0 0 0,-18-18-16</inkml:trace>
  <inkml:trace contextRef="#ctx0" brushRef="#br0" timeOffset="1685.2946">3845 3052 0,'0'0'0,"0"17"15,18 18-15,-18-17 16,0 53 0,0-36-16,0-17 0,0 17 0,0-18 15,18 19 1,-18-19-16,17 1 15,1 0-15,-1-18 0,1 0 16,0 0-16,-1 0 16,1 0-16</inkml:trace>
  <inkml:trace contextRef="#ctx0" brushRef="#br0" timeOffset="2102.09">4163 3052 0,'17'17'15,"-17"36"1,0-18-16,0-17 16,0 35-16,0-35 15,18-1-15,-18 1 16,18-18 0</inkml:trace>
  <inkml:trace contextRef="#ctx0" brushRef="#br0" timeOffset="2396.3091">4251 2999 0,'0'0'0,"0"-18"16,18 18-16,-1 0 15,19 0 1,-19 18-16,1-1 0,-1-17 15,19 53 1,-19-35-16,-17-1 16,0 19-16,18-19 0,-18 36 15,0-35-15,0 0 16,-18-1-16,1-17 31,-1 0-31,0 0 16,1 0-1,17 18-15</inkml:trace>
  <inkml:trace contextRef="#ctx0" brushRef="#br0" timeOffset="2629.9301">4692 3634 0,'0'35'0,"0"-70"0,0 88 16,-18-18-16,1 0 0,-1 0 16,-53 36-1,54-18-15,-18-36 0,17 19 16,-17-19-16</inkml:trace>
  <inkml:trace contextRef="#ctx0" brushRef="#br0" timeOffset="3536.8798">5062 3157 0,'0'0'15,"0"18"1,-17 35-16,17 0 16,17 53-16,-17-36 15,18 1-15,-18 52 16,18-70-16,-18-18 16,0 1-16,0-19 0,17-17 15,-17 18-15,0-36 16,18-17-16,-18 0 15,53 0-15,-36 17 16,54 0-16,-36 36 16,18 17-1,-17 0-15,-19 18 16,-17-35-16,-17 17 16,-19-17-16,-34 17 15,34-35-15,1 0 0,17-17 16,-17 17-16,18-18 15,-1 0-15,18-35 16,18 18-16</inkml:trace>
  <inkml:trace contextRef="#ctx0" brushRef="#br0" timeOffset="3781.041">5433 3087 0,'0'-18'0,"0"1"16,35-1-16,-17 18 16,35-18-1,-36 1-15,19-1 0,-19 18 16,1 0-1</inkml:trace>
  <inkml:trace contextRef="#ctx0" brushRef="#br0" timeOffset="3960.0051">5521 3069 0,'0'53'0,"0"-18"16,0 1-16,0-1 15,0-17-15,18 34 16,-1-52-16,1 18 0,0-18 16,34 18-1,-16-36-15,-19 18 16,-17-18-16</inkml:trace>
  <inkml:trace contextRef="#ctx0" brushRef="#br0" timeOffset="4142.2064">5768 3140 0,'0'35'16,"0"-17"-16,18-1 16,-18 1-16,0 0 15,17-18-15,-17 17 0,18-17 16</inkml:trace>
  <inkml:trace contextRef="#ctx0" brushRef="#br0" timeOffset="4460.8643">5891 2963 0,'18'-17'31,"17"17"-31,-17 0 16,0 0-16,17 35 15,-17-17-15,17 35 16,-35-36-16,17 18 16,1 1-16,-18-19 15,0 19-15,0-19 16,0 1-16,0 0 15,-18-18 1,1 0-16,-1 0 16,1-18-1,-1 36 1</inkml:trace>
  <inkml:trace contextRef="#ctx0" brushRef="#br0" timeOffset="4691.4302">6332 3687 0,'0'35'16,"0"-18"-16,-17 19 15,-1-19-15,0 19 0,18-19 0,-17 1 16,-18 35 0,35-36-16,-18 1 0,0 0 15</inkml:trace>
  <inkml:trace contextRef="#ctx0" brushRef="#br0" timeOffset="4897.9624">6650 3704 0,'0'0'0,"18"0"31,-1 0-15,1 0-1</inkml:trace>
  <inkml:trace contextRef="#ctx0" brushRef="#br0" timeOffset="5027.8108">6897 3687 0,'0'0'0,"17"0"16,-17-18-1,18 18-15</inkml:trace>
  <inkml:trace contextRef="#ctx0" brushRef="#br0" timeOffset="5171.8019">7108 3669 0,'0'0'0,"18"0"16,-18-18-16,18 18 15,-1 0 17</inkml:trace>
  <inkml:trace contextRef="#ctx0" brushRef="#br0" timeOffset="5684.1809">7638 3687 0,'0'-18'0,"17"36"15,-17-1-15,0 1 16,0 35-1,-17-36-15,-19 36 16,1-17-16,0-1 0,-18 0 16,35-17-16</inkml:trace>
  <inkml:trace contextRef="#ctx0" brushRef="#br0" timeOffset="6466.9311">8043 3104 0,'18'0'16,"-18"36"-16,-18-1 0,18 53 15,-17-35-15,17 53 16,0-53 0,0-18-16,0 0 0,17 1 15,1-19-15,0 1 16,17-18-16,-17 0 0,52-18 15,-52 1-15,35-36 16,-36 35-16,1-17 16,0 35-1,-18 18 1,0-1-16,17 1 0,1-1 0,-1 1 16,19 0-16,-19-1 15,36-17-15,-35 0 16,0-35-1,-18 17-15,0-34 16,0 34-16,-18-17 0,0-18 16,1 35-16,-19-17 15,36 17-15,-17 0 16,17 1 0</inkml:trace>
  <inkml:trace contextRef="#ctx0" brushRef="#br0" timeOffset="6744.7593">8573 2840 0,'0'-18'16,"17"18"-16,18-17 16,18-1-16,-35 18 15,17-18-15,-17 18 16,-36 0 0,-17 18-1,17-18-15</inkml:trace>
  <inkml:trace contextRef="#ctx0" brushRef="#br0" timeOffset="6972.347">8573 2840 0,'0'0'0,"35"-18"15,-35 54-15,17-1 16,-17 0-16,0-17 16,0 52-16,0-34 15,0-1 1,18-18-16,-18 1 0,18 0 15,17-1-15,0-17 16,1 18-16,-19-18 16,1 0-16,-1 0 15,-34-18 1</inkml:trace>
  <inkml:trace contextRef="#ctx0" brushRef="#br0" timeOffset="7379.896">8996 2822 0,'-18'0'31,"18"36"-15,0-19-16,0 1 15,-17-1-15,17 19 0,0-19 0,0 19 16,0-19-16,0 1 15,17-18-15,-17 18 0,18-1 16,17-17 0,-17 18-16,17-18 15,-17 0-15,-1 17 0,1-17 16,0 0-16,-18-17 16,0-1-1,0 1 1</inkml:trace>
  <inkml:trace contextRef="#ctx0" brushRef="#br0" timeOffset="7791.0603">9208 2787 0,'0'0'0,"17"0"16,1 0-16,-1-18 15,1 18-15,0 0 16,-1 0-16,1 0 16,-18 18-16,18-18 15,-1 18-15,-17-1 16,18 1-1,-18 0-15,0-1 0,18 18 16,-18 18 0,17-17-16,1 17 0,-18-18 15,17 0 1,-17-17-16,0-1 16,-17-17-16,-1 0 15,-17 0 1,17-17-16,-17 17 15,17 0 1,18 17-16</inkml:trace>
  <inkml:trace contextRef="#ctx0" brushRef="#br0" timeOffset="8007.6369">9719 3563 0,'0'18'16,"0"-36"-16,-18 71 0,-17 0 16,0-18-16,-18 18 15,35-35 1,-17-1-16,17 1 0</inkml:trace>
  <inkml:trace contextRef="#ctx0" brushRef="#br0" timeOffset="8968.7154">9895 2787 0,'18'0'16,"-18"18"-16,53 70 15,-35-35-15,17 0 0,-17 17 16,34 54-1,-34-71-15,-18-1 0,18-16 16,-18-1-16,0 18 16,0-35-16,17-18 15,-17 17-15,18-34 0,-18-1 16,35-17-16,-17 17 0,35 0 16,-36 18-1,36 18-15,-35 17 16,0 18-16,-18-35 15,0 35-15,-18-36 16,-17 19-16,17-36 16,-17 0-16,17 0 15,1 0-15,-1-18 16,0-17-16,18-18 16</inkml:trace>
  <inkml:trace contextRef="#ctx0" brushRef="#br0" timeOffset="9264.4358">10460 2663 0,'18'0'47,"52"0"-47,-52-17 16,-1 17-16,19 0 15,-19 0-15,-34-18 31</inkml:trace>
  <inkml:trace contextRef="#ctx0" brushRef="#br0" timeOffset="9497.054">10478 2663 0,'17'18'16,"-17"0"-1,0 17-15,0 0 16,0 1-16,-17 34 15,17-35-15,0-17 16,0 17-16,17-17 0,1 0 16,17 17-16,0-35 15,-17 0-15,0 0 0,35 0 16,-18-18 0,-18 1-16,-17-19 15</inkml:trace>
  <inkml:trace contextRef="#ctx0" brushRef="#br0" timeOffset="9809.9228">10866 2734 0,'0'-18'16,"0"36"-16,0 0 15,0 17 1,-18 0-16,18-17 0,0 35 16,0-18-16,18 0 15,-1-35-15,1 18 16,17-18-16,0-18 15,-17 18-15,0 0 16,-18-17-16,0-1 16</inkml:trace>
  <inkml:trace contextRef="#ctx0" brushRef="#br0" timeOffset="10204.1915">11130 2681 0,'35'0'16,"-17"0"-16,35-18 15,-35 18 1,-1 0-16,1 0 15,0 0-15,-1 0 0,-17 18 16,0 0 0,0 35-16,0-36 15,0 36 1,0-17-16,0-19 0,18 18 16,-18-17-16,17 0 0,-17-1 15,-17-17 16,-18 0-15,17 0-16,-17-17 16,17 17-1,0 17-15,18 1 16</inkml:trace>
  <inkml:trace contextRef="#ctx0" brushRef="#br0" timeOffset="10616.0821">11501 2558 0,'0'-18'0,"0"0"16,17 18 0,1 36-1,-1-19 1,1 36-16,0-18 0,35 71 15,-36-35-15,36 88 16,-17-71-16,-1 71 16,-18-71-16,1 53 15,-18-88-15,-35 53 16,0-53 0,-71 52-16,53-52 15,-35 0-15</inkml:trace>
  <inkml:trace contextRef="#ctx0" brushRef="#br0" timeOffset="11822.4415">12594 3175 0,'18'0'15,"-1"0"1,19 0-16,34-18 16,-52 18-16,17 0 15,-17 0-15,17 18 16</inkml:trace>
  <inkml:trace contextRef="#ctx0" brushRef="#br0" timeOffset="11961.4365">12629 3422 0,'71'0'0,"-142"0"0,177 0 16,-70 0-16,-1 0 0,0 0 15,0-18-15,1 18 16</inkml:trace>
  <inkml:trace contextRef="#ctx0" brushRef="#br0" timeOffset="12601.6447">13511 2575 0,'0'18'31,"0"52"-15,18-17-16,-18 0 16,18 53-16,-1-71 15,-17 18-15,18-17 0,17 17 16,-17-18-16,-18 0 0,18-17 16,-18 17-16</inkml:trace>
  <inkml:trace contextRef="#ctx0" brushRef="#br0" timeOffset="12772.5988">13441 3281 0,'70'0'16,"-140"0"-16,176 0 0,-36 0 0,54-18 16,-54 18-16,1-17 15,-18-1-15,0 0 0,35 18 16,-71 0-16</inkml:trace>
  <inkml:trace contextRef="#ctx0" brushRef="#br0" timeOffset="13207.9862">13670 3722 0,'0'70'0,"0"-140"0,-17 176 16,17-89-16,0 1 0,-18 0 16,18-36-1,18-35 1,-18 35-16,17-52 16,1 35-16,17-18 15,-17 53-15,17-18 16,-17 36-16,17 17 15,-35-17-15,18 17 16,-1-18 0,1 1-16,-1-36 15,-17 1 1,18-1-16,17 1 16,-17-19-16,0 19 0,17-1 15,-17 0-15,34 18 16,-34 0-16,17 36 15,-17-19-15,17 36 16,-35-18-16,18 1 16,0-19-16,-18 1 0,0 0 15,0-1 1</inkml:trace>
  <inkml:trace contextRef="#ctx0" brushRef="#br0" timeOffset="14924.3743">15469 2822 0,'18'0'32,"-18"-17"-32,18-1 15,17-17-15,-17 17 16,17-17-1,-18 17-15,19-17 16,-36 17-16,17-17 16,-34 35-16,-54 0 15,36 18-15,-89 17 16,71-35 0,-88 35-16,88-17 15,-70-1-15,70 1 16,-35 0-16,70-1 15,1 1-15,17 0 16,0-1-16,17 1 0,19 0 16,-1-1-16,71 36 15,-53-35-15,17 35 16,-35-18-16,-17 0 16,-18 0-16,-18-17 15,-17 17-15,0 1 0,-53 17 16,35-18-1,-35 35-15,52-52 16,1 17-16,17-17 0,18 0 16,36 35-16,17-36 15,88 18-15,-71-35 16,107 18 0,-89-18-16,53 0 15,-88 0-15,17 0 16,-52 0-16,-18-18 15,-18 1-15,-17-18 16,0 35-16,-18 0 16</inkml:trace>
  <inkml:trace contextRef="#ctx0" brushRef="#br0" timeOffset="15170.026">15028 4110 0,'0'0'15,"36"53"-15,-19-36 0,19 19 16,-36-19-16,17 1 15,-34-18 1,17-18 0</inkml:trace>
  <inkml:trace contextRef="#ctx0" brushRef="#br0" timeOffset="15286.8376">15099 3810 0,'18'-18'15,"-36"36"-15,53-36 0,-17 18 16,-1 0-16</inkml:trace>
  <inkml:trace contextRef="#ctx0" brushRef="#br0" timeOffset="15442.8837">15258 3898 0,'17'0'15,"1"0"-15,35 0 16,-36 0-16,1-17 16,0 17-16,-18 17 15</inkml:trace>
  <inkml:trace contextRef="#ctx0" brushRef="#br0" timeOffset="15551.9046">15293 4022 0,'0'0'15,"35"17"-15,-17-17 0,17 0 16,-17 0-16,17 0 16</inkml:trace>
  <inkml:trace contextRef="#ctx0" brushRef="#br0" timeOffset="15703.0446">15699 3986 0,'35'53'16,"-70"-106"-16,70 142 0,-17-54 16,-18-17-16,17-1 0,1 18 0,-18-17 15,0 0-15</inkml:trace>
  <inkml:trace contextRef="#ctx0" brushRef="#br0" timeOffset="16355.7196">14940 2205 0,'0'35'16,"0"-70"-16,0 88 0,18 0 16,-18-36-16,0 1 15,17-18-15,1 18 0,0-18 16,-18-18-16,0 0 15,17 1-15,-17-19 0,0 19 16,0-1 0,18 18-1,0 0 1,-1 0-16,1 0 16,17-17-16,-17 17 15,-1 0 1,-17-18-16,18 18 15,-18 18 1,18-18-16,-1 17 16,1-17-16,17 18 15,-17-1-15,17 1 0,-17 0 16,-1-1 0,-17 1-16</inkml:trace>
  <inkml:trace contextRef="#ctx0" brushRef="#br0" timeOffset="17034.5421">16245 3016 0,'0'0'15,"18"-17"-15,17-19 16,1 19-16,34-54 16,-35 36-16,1-18 15,-1 18-15,-17-1 16,17-52-16,-35 35 15,-18-17-15,1 34 16,-19 36 0,19 0-16,-19 89 0,36-19 15,-17 107 1,34-89-16,-17 18 16,18-1-16,-18 1 0,18-35 15,17 105-15,-35-123 16,-18-35-1,1-18 1,-19-35-16,1-18 16,35 17-16,-17 1 15,17 0-15,17 17 0,1 0 0,-1 1 16,36 17 0,-17 0-16,-1 17 0,18 19 15,0 17 1,-36-36-16,1 1 0,17-18 15,-17 0-15,0 0 16</inkml:trace>
  <inkml:trace contextRef="#ctx0" brushRef="#br0" timeOffset="17327.6976">17198 2452 0,'0'-18'0,"0"36"16,-18-1-1,1 36-15,-1 0 0,18 18 16,-18-1-16,18-17 0,0 88 15,0-88-15,53 71 16,-35-71-16,17-18 16,0 0-16,-17 1 15,17-19-15,1-17 16,-19 0-16</inkml:trace>
  <inkml:trace contextRef="#ctx0" brushRef="#br0" timeOffset="17705.5627">17463 2981 0,'0'35'15,"0"1"-15,17-19 0,1 18 16,-1-17-16,19 0 16,-19-1-16,1-17 15,0 0-15,-1 0 16,1-17-16,0-1 15,-18-17-15,17 17 0,-17 1 16,0-1-16,0 36 16,35 34-1,-35-16-15,36 52 16,-19-35-16,1 17 16,0-34-16,-1 52 15,-17-53-15,0 18 16,0-35-16,-17-1 15,-1-17-15,0 0 0,-52-35 16,52 17-16,-52-34 16,34 16-16,-17-34 15,36 34-15,-1 1 16</inkml:trace>
  <inkml:trace contextRef="#ctx0" brushRef="#br0" timeOffset="18094.5968">17374 2505 0,'0'0'0,"-17"-18"16,17 0-1,17 18 1,1-17-16,17-1 0,18-17 16,-35 17-1,17-17-15,-17 35 16,-18-18-16,0 1 0,0 34 31,-18 36-15,36-17-16,-18-19 15,35 54-15,-17-54 16,-1 19-16,1-19 16,0 1-16</inkml:trace>
  <inkml:trace contextRef="#ctx0" brushRef="#br0" timeOffset="18317.6908">17815 2293 0,'-17'53'15,"34"-106"-15,-34 141 0,17-52 0,0-1 16,17 18-16,-17-18 0,53 53 15,-35-53 1,17 1-16,-17-19 0,17 1 16,-17 0-16,-1-1 15,1-17-15</inkml:trace>
  <inkml:trace contextRef="#ctx0" brushRef="#br0" timeOffset="18451.7934">18080 2611 0,'0'0'16,"0"35"-16,0 0 0,18-35 0,-18 18 15,17-1-15</inkml:trace>
  <inkml:trace contextRef="#ctx0" brushRef="#br0" timeOffset="18601.9682">18115 2434 0,'0'-17'0,"-17"17"16</inkml:trace>
  <inkml:trace contextRef="#ctx0" brushRef="#br0" timeOffset="18823.4059">18239 2311 0,'0'0'0,"17"0"15,1 17-15,0 36 16,-1-17-16,1 34 15,-1-35 1,-17 36-16,0-53 16,0 34-16,-17-34 15,-1-18-15,1 18 0</inkml:trace>
  <inkml:trace contextRef="#ctx0" brushRef="#br0" timeOffset="19246.9594">18538 3140 0,'0'17'0,"0"36"15,0-35-15,0 17 16,-17 0-16,17-17 16,-18 0-16,1-1 15</inkml:trace>
  <inkml:trace contextRef="#ctx0" brushRef="#br0" timeOffset="20055.0941">18909 2875 0,'0'0'0,"0"-17"16,18 17 0,-18 17-1,17-17-15,1 35 16,-18-17-16,17-18 16,-17 18-16,0-36 46,0 0-30,0 1 15,0-1 16,0 36 31,0-1-62,0 19 0,0-19-16,0 36 15,0-35-15,18 17 16,0 0-16,-1-17 15,19-18-15,-19 0 16,19 0-16,-19-18 16,1-17-16,-1 18 15,1-19-15,-18 19 16,0-19-16,0 1 16,0 17-16,-18 18 15,18 18-15,18 53 16,-18-36-16,18 18 15,-1 17-15,1-17 0,0 18 16,-1-18-16,1 0 0,17 53 16,-17-71-16,-18 0 15,0-17-15,-18-1 16,1 19-16,-1-36 16,-35-18-16,35 0 15,-52-17-15,35 0 16,-36-18-1,36 18-15,-18-1 16,35 1-16,1 0 16,17 17-16</inkml:trace>
  <inkml:trace contextRef="#ctx0" brushRef="#br0" timeOffset="20326.2723">19368 2399 0,'0'0'16,"0"-35"-16,0 17 0,-18 18 16,18 53-1,0 0 1,0-18-16,0 18 0,0-18 15,18 18-15,-1-18 16,1 1-16,-1-1 0,36 18 16,-35-53-16,17 18 15,-17-36-15,0 0 16</inkml:trace>
  <inkml:trace contextRef="#ctx0" brushRef="#br0" timeOffset="20471.1574">19597 2663 0,'0'0'15,"0"18"-15,17 0 0,1-18 0,-18 17 16,18-17-16</inkml:trace>
  <inkml:trace contextRef="#ctx0" brushRef="#br0" timeOffset="20615.5415">19597 2452 0,'0'0'16,"-18"0"-16,36 0 16,-1-18-1</inkml:trace>
  <inkml:trace contextRef="#ctx0" brushRef="#br0" timeOffset="20825.8676">19597 2452 0,'0'0'0,"123"88"0,-105-70 15,0-1-15,-1 36 16,1-35-16,-18 17 16,-18-17-16,1 17 15,-1-17-15,0-1 16</inkml:trace>
  <inkml:trace contextRef="#ctx0" brushRef="#br0" timeOffset="21250.9976">19861 2081 0,'0'0'16,"0"18"-16,36 35 15,-19-18-15,19 1 0,-1-1 16,53 53-16,-35-35 15,18 88 1,-54-70-16,36 105 16,-53-70-16,0-18 0,18 18 15,-36 70-15,18-105 16,-35-1-16,17-17 0,-17 0 16,0 0-16,-18-18 15,17 1-15,-69 34 0</inkml:trace>
  <inkml:trace contextRef="#ctx0" brushRef="#br0" timeOffset="23930.1987">21202 3087 0,'18'0'15,"35"0"1,-18 0-16,18 0 0,53 0 15,-54 0-15,37-18 16,-36 18-16,-36 0 16,1-17-16</inkml:trace>
  <inkml:trace contextRef="#ctx0" brushRef="#br0" timeOffset="24086.1067">21537 2999 0,'0'0'16,"18"105"-16,-18-52 16,17 18-16,1-36 15,0 18-15,-1-18 16,-17-17-16</inkml:trace>
  <inkml:trace contextRef="#ctx0" brushRef="#br0" timeOffset="24629.55">22931 2505 0,'0'0'0,"-18"0"0,0 0 16,-52 53-16,17 0 15,-35 52-15,35-52 16,-18 53-16,54-71 16,-1 36-1,18-53-15,35-18 16</inkml:trace>
  <inkml:trace contextRef="#ctx0" brushRef="#br0" timeOffset="24891.6331">22560 1887 0,'53'53'16,"-18"0"-16,1 0 0,52 88 16,-35-53-16,17 89 15,-17-89-15,35 53 16,-35-70-16,36 17 16,-54-70-16,35 34 15,-52-34 1,0-18-16</inkml:trace>
  <inkml:trace contextRef="#ctx0" brushRef="#br0" timeOffset="25158.1061">22190 3404 0,'70'0'15,"-17"0"-15,18 0 0,17 0 16,18 0-16,0 0 0,141 0 16,-124 0-16,1 0 15,-1-17-15,0 17 16,89-36-16,-141 36 15,-18-17-15</inkml:trace>
  <inkml:trace contextRef="#ctx0" brushRef="#br0" timeOffset="25542.3401">22331 3704 0,'0'-17'0,"17"17"16,54 0-16,-18 0 15,70 0-15,-52 17 16,17 18 0,-70-17-16,-1 0 0,-17 17 15,-35 36-15,0-36 16,-36 35-16,36-34 16,0-19-16,17 1 0,18 0 15,0-1-15,18 1 16,-1 0-16,19-1 0,70-17 15,-54 0-15,37 0 16,-36-17-16</inkml:trace>
  <inkml:trace contextRef="#ctx0" brushRef="#br0" timeOffset="25970.2435">23142 3916 0,'0'0'16,"18"70"-16,-18-34 15,18-1-15,-1 0 16,-17-17-16,18-18 16,-1-18-1,1-17 1,-18 0-16,18-18 15,-1 17-15,1 19 0,0-1 16,-1 1-16,1 17 16,0 0-16,17 17 15,-18 1-15,1-1 16,0-17 0,-1 18-16,1-18 15,0-18 1,-1 1-16,19-1 0,-1-17 15,-18 17-15,19 18 16,-1 18-16,0 35 16,-17-36-16,0 19 15,-1-1-15,1 18 16,0-35-16,-18 17 16</inkml:trace>
  <inkml:trace contextRef="#ctx0" brushRef="#br0" timeOffset="27294.1655">25471 2963 0,'0'-17'31,"17"-1"-31,-17-17 16,35-18 0,-17 18-16,17-36 15,1 36-15,-19 17 0,19-17 16,-19 17-1,1 1-15,0-1 16,-18 0-16,-18 18 16,-17 0-16,-71 36 15,35-19-15,-88 18 16,71-17 0,-18 17-16,-70 1 15,105-19-15,1 19 16,-1-36-16,1 17 0,35 1 0,-1 0 15,36-1-15,0 1 16,71 35-16,-18-36 16,70 36-1,-52-17-15,17-19 0,-35 1 0,53 17 16,-71-17 0,0 35-16,-52-36 15,-19 54-15,-17-36 16,18 0-16,-18 1 0,18-1 15,-36 36 1,54-36-16,34 18 16,19-36-16,87 36 15,-52-35-15,87 0 16,-87-18-16,52-18 16,-70 0-16,18-35 15,-53 36-15,-18-36 16,-18 35-16,-35-17 15,18 17-15,-36 18 16,36 0-16</inkml:trace>
  <inkml:trace contextRef="#ctx0" brushRef="#br0" timeOffset="27966.9411">24800 4480 0,'0'0'0,"18"0"15,0 0-15,-1-17 16,18-19-16,-17 19 0,35-71 15,-35 52-15,17-52 16,-17 35-16,-18 18 16,17-18-16,-17 18 0,-17-36 15,17 53 1,-18 1-16,18-1 16,-18 18-16,1 18 15,17-1-15,-18 36 16,18-17-1,0 52-15,18-35 16,-18-18-16,53 53 16,-36-52-16,71-1 15,-52-18-15,17-17 16,-18 0-16</inkml:trace>
  <inkml:trace contextRef="#ctx0" brushRef="#br0" timeOffset="28133.3828">25294 4075 0,'18'0'0,"-1"17"16,1-17-16,17 0 16,-17 0-16,0 0 15,-1 0-15</inkml:trace>
  <inkml:trace contextRef="#ctx0" brushRef="#br0" timeOffset="28250.1931">25365 4216 0,'35'17'16,"0"-34"-16,36-1 15,-54 0-15,54-17 16</inkml:trace>
  <inkml:trace contextRef="#ctx0" brushRef="#br0" timeOffset="28706.0786">25823 3969 0,'0'0'0,"0"17"16,0 1 0,0 0-16,0-1 15,18-17-15,-18 18 0,0 0 16,18-1 0,-18 1-16,17-18 15,-17 18 1,0-1-1,18-17 17,-18 18 30,-18-18-46,18 17-1,0 1 1,18-18-16,-18 18 16,0-1-1</inkml:trace>
  <inkml:trace contextRef="#ctx0" brushRef="#br0" timeOffset="29157.7603">25859 4057 0,'0'18'15,"0"-36"17,0 0-17,0 1 1,0-1-16,0 0 15,0 36 32,0 17-47,0 1 16,17-1-16,-17 0 0,18 0 16,-18 1-16,18-1 15,-1 0-15,1 18 16,-1-35-16</inkml:trace>
  <inkml:trace contextRef="#ctx0" brushRef="#br0" timeOffset="29946.1123">24941 1976 0,'18'0'16,"0"0"15,-18 17-15,0 1-16,0 52 15,0-34-15,0-19 16,0 19-16,17 17 0,-17-36 16,36 18-1,-1-35-15,-17 18 0,52-18 16,-35 0-16,-17 0 15,17 0-15,1 0 0,-19 0 16,1-18-16,-36 18 31,1 18-31</inkml:trace>
  <inkml:trace contextRef="#ctx0" brushRef="#br0" timeOffset="31074.8488">26388 2452 0,'0'0'0,"-18"-18"0,18 36 16,18 35 0,-18 17-16,17 1 0,19 123 15,-36-88 1,0 0-16,0 105 15,0-123-15,17 1 0,-17 34 16,18-88-16,0 18 16,-18-35-16,17-18 15,1-18 1</inkml:trace>
  <inkml:trace contextRef="#ctx0" brushRef="#br0" timeOffset="31320.5013">26599 2381 0,'18'36'16,"-36"-72"-16,54 124 0,-1 71 16,-17-53-16,-18 0 15,17 17-15,1 1 0,0-18 16,34 70-1,-34-105-15,17 52 16,-35-70-16,0 0 16,0-35-16,0-1 0,-17-34 15</inkml:trace>
  <inkml:trace contextRef="#ctx0" brushRef="#br0" timeOffset="31754.1036">27164 2893 0,'0'0'16,"0"17"-16,0 54 16,0-18-16,0 17 0,18 72 15,-18-90-15,17 54 16,1-70-1,35 17-15,-36-36 16,36-17-16,-35-17 16,0-36-1,-1 17-15,-17-34 16,0 34-16,18 1 16,-1 35-16,19 35 15,-19 1-15,19 52 16,-19-53-16,36 18 15,-17-53-15,34 18 16,-35-36 0,-17 1-16,17-54 15,-17 0-15,-18 18 16,-18 1-16,1-54 16,-19 18-1,36 35-15,-17 35 0,-1-17 16</inkml:trace>
  <inkml:trace contextRef="#ctx0" brushRef="#br0" timeOffset="31992.9958">27799 2469 0,'0'-35'16,"18"18"-16,34-1 15,-34 18-15,35 0 16,-35 0-16,-1 0 16,1 18-16,-18-1 15</inkml:trace>
  <inkml:trace contextRef="#ctx0" brushRef="#br0" timeOffset="32171.9716">27887 2505 0,'0'70'16,"0"-140"-16,0 176 0,0-89 15,0 36-15,18-18 16,-1-17-16,1 0 15,0-18-15,-1 17 16,1-17-16,0 0 16</inkml:trace>
  <inkml:trace contextRef="#ctx0" brushRef="#br0" timeOffset="33700.5161">28169 2681 0,'0'18'16,"18"-18"0,0-18-1,-1 0 1,-17 1-16,18-18 15,-18-1-15,0 19 16,0-54-16,0 53 16,0-34-1,-18 34-15,18-17 16,0 17-16,-17 18 16,-1 35-16,0 18 15,18-18-15,18 54 16,0-54-1,17 18-15,0-18 16,0-17-16,1-1 16,-1-17-16,-17 0 15,-18-17 1</inkml:trace>
  <inkml:trace contextRef="#ctx0" brushRef="#br0" timeOffset="34106.6395">28399 2399 0,'0'-18'16,"17"18"-16,1 0 15,17 0 1,-17 0-16,35 0 15,-36 0 1,1 0-16,-18 18 16,0 17-1,0-17-15,18 17 16,-18 0-16,0 1 16,0-19-16,0 19 15,17-19-15,-17 18 16,18-17-16,-18 0 0,0-1 15,-18-17 17,1-17-32,-19 17 15,19 0 1,-1 0 0,0 0-16</inkml:trace>
  <inkml:trace contextRef="#ctx0" brushRef="#br0" timeOffset="34845.7">28857 2364 0,'0'0'0,"0"-18"15,0 53 17,18 36-32,-18-18 15,18 0-15,-18 0 16,17 88-16,1-71 16,-18 1-16,0 17 0,17-17 15,-17-1-15,0-17 0,18 18 16,0 17-16,-18-53 15,17 0-15,1 1 16,0-1-16,-18-17 0,17-1 16,-17 1-16,18-1 15,-18-34 1,0-1 0</inkml:trace>
  <inkml:trace contextRef="#ctx0" brushRef="#br0" timeOffset="35152.0775">29122 2487 0,'0'0'16,"17"18"-16,1-1 0,0 89 15,-1-18 1,1-17-16,-18 17 0,35 89 16,-17-89-16,-18-18 15,18 1-15,-1 35 16,-17-71-16,0 0 16,0 1-16,0-19 15,0-34 1,0-1-16,0 0 15,0-17-15,0 17 16</inkml:trace>
  <inkml:trace contextRef="#ctx0" brushRef="#br0" timeOffset="35518.4663">29316 2187 0,'17'0'0,"36"0"15,-17-17-15,34 17 16,-34 0-16,-19 17 0,1-17 15,-1 53-15,-17-35 16,0 17-16,-17-17 0,-1 35 16,1-18-16,-1-17 15,18-1 1,18 1-16,-1-1 16,36 1-16,-18-18 15,36 0-15,-53 0 16,17 0-16,-18 18 0</inkml:trace>
  <inkml:trace contextRef="#ctx0" brushRef="#br0" timeOffset="43253.6752">3404 6103 0,'0'18'16,"18"52"-1,0 1-15,-1 105 16,-17-70 0,0 35-16,0 106 15,0-141-15,0-18 16,18-17-16,0-18 0,17 35 16,-35-53-16,35 0 15,-35-17-15,18-36 16</inkml:trace>
  <inkml:trace contextRef="#ctx0" brushRef="#br0" timeOffset="43476.2669">3722 6244 0,'53'159'15,"-106"-318"-15,123 388 0,-52-140 16,0-1-16,-18 0 0,17 0 16,-17 0-16,18 54 15,-18-90-15,35 54 16,-35-70-16,18 17 16</inkml:trace>
  <inkml:trace contextRef="#ctx0" brushRef="#br0" timeOffset="44244.5089">4304 6544 0,'0'0'0,"0"-18"0,18 1 16,-18-1-16,0 53 31,17 71-31,1-35 16,-18-1-16,0 89 15,17-106-15,1 70 16,0-87-16,35 17 15,-36-36-15,36-17 16,-18-17-16,-17-1 16,17-35-1,-17 18-15,-18 0 0,0 17 16,0-17-16,18 35 16,-1 35-1,1-17-15,35 52 16,-35-52-16,52 17 15,-17-17-15,18-36 16,-36 0-16,-18-17 16,1 0-16,-36-36 15,1 18-15,-36-35 16,18 53-16,-36-36 16,53 36-16,-17-35 15,18 52-15</inkml:trace>
  <inkml:trace contextRef="#ctx0" brushRef="#br0" timeOffset="44500.6902">5027 6174 0,'18'-18'0,"17"0"15,0 18-15,18-35 16,-18 35-16,-17 0 16,35-18-1,-71 18 1</inkml:trace>
  <inkml:trace contextRef="#ctx0" brushRef="#br0" timeOffset="44649.5873">5133 6121 0,'0'53'15,"0"-18"-15,18 35 16,-1-34-16,-17-1 16,35 18-16,-17-35 15,17 17-15,-17-18 16,0-17-16,-1 18 15,1-18-15</inkml:trace>
  <inkml:trace contextRef="#ctx0" brushRef="#br0" timeOffset="44962.9388">5362 6438 0,'18'0'15,"0"-17"1,17-19 0,-18 19-16,1-19 0,-18 19 15,18-36-15,-18 35 16,-18-17-16,18 17 16,-18 1-16,1 17 15,-1 0-15,1 17 16,17 36-1,17-18-15,1 36 16,-1-36-16,1 1 16,17-1-16,1-18 15,17-17-15,-18 0 16,-18 0 0</inkml:trace>
  <inkml:trace contextRef="#ctx0" brushRef="#br0" timeOffset="45322.8796">5592 6103 0,'0'0'15,"17"0"-15,18 0 16,-17 0-16,17 0 15,-17-18-15,17 18 0,-17 18 16,0-18-16,-18 18 16,17 35-1,-17 0-15,0-18 0,0 0 16,0 18 0,18-35-16,-18 17 15,-18-35 16,-17 0-15,17 0-16,1-18 16,-1 18-1</inkml:trace>
  <inkml:trace contextRef="#ctx0" brushRef="#br0" timeOffset="45739.5192">5997 5997 0,'0'-17'16,"0"34"0,18 71-16,-18-35 15,35 88 1,-17-70-16,17 105 15,-35-87-15,18 87 16,-18-88-16,0-17 16,17-1-16,-17 1 0,0 17 15,0-53-15,0 1 16,0-54 0,0-17-1,0-1-15</inkml:trace>
  <inkml:trace contextRef="#ctx0" brushRef="#br0" timeOffset="46024.5675">6403 6174 0,'18'123'16,"-36"-246"-16,53 317 0,-35-36 16,0-87-1,0 17-15,18 0 0,-18 1 16,17 69-16,-17-105 16,18 0-16,0 0 0,-1-18 15,1 18-15,0-35 16,-1-18-1,-17-18-15</inkml:trace>
  <inkml:trace contextRef="#ctx0" brushRef="#br0" timeOffset="46669.2149">6650 5856 0,'0'0'15,"-18"-18"-15,18 1 16,0-1-16,18 1 16,17 17-1,0 0-15,18 0 16,-17 0-16,-1 17 15,-17 1-15,-18-1 16,0 1-16,0 17 16,-18 1-1,18-19-15,-18 19 16,18-19-16,18 1 16,0-18-16,17 18 15,-18-18 1,36 0-16,-35-18 15,-18 0 1</inkml:trace>
  <inkml:trace contextRef="#ctx0" brushRef="#br0" timeOffset="47458.1599">8149 6332 0,'18'0'31,"17"0"-15,0-17-16,54 17 16,-54 0-16,35-18 15,-52 18-15,0 0 16</inkml:trace>
  <inkml:trace contextRef="#ctx0" brushRef="#br0" timeOffset="47580.9874">8167 6597 0,'53'0'0,"-18"0"16,53-18-16,-53 1 15,1 17-15,-1 0 0,-17-18 16</inkml:trace>
  <inkml:trace contextRef="#ctx0" brushRef="#br0" timeOffset="48999.019">10689 5786 0,'35'-18'16,"-17"0"-1,-18 1 1,-18 17 0,-17 0-16,-18 17 0,-17 1 15,-18 0-15,17 17 0,-123 18 16,106-18-16,-89 18 16,107-35-16,-1-1 15,36 1-15,0 0 16,-1-1-16,36 18 15,0-17-15,53 17 16,-17 1-16,87-1 16,-52 0-16,52 0 15,-70-17-15,0 0 16,0-1-16,-18 19 16,-17-36-16,-36 0 15,0 17-15,-52 1 0,17-18 16,-18 18-16,-34 34 15,69-34-15,19 17 16,-1-17-16,18 17 0,71 1 16,-1-19-16,107 1 15,-72-18-15,-16 0 16,16 0-16,-16-18 0,34 18 16,-70 0-16,-35 0 15,-36 18-15</inkml:trace>
  <inkml:trace contextRef="#ctx0" brushRef="#br0" timeOffset="49493.6593">9843 7073 0,'-18'-17'0,"18"34"16,0 1-1,0 17-15,0-17 0,18 35 16,-18-36-16,0 19 16,17-19-1</inkml:trace>
  <inkml:trace contextRef="#ctx0" brushRef="#br0" timeOffset="49624.0963">9754 6932 0,'0'-18'0,"18"18"15,0-17 1</inkml:trace>
  <inkml:trace contextRef="#ctx0" brushRef="#br0" timeOffset="50350.76">12629 5821 0,'0'0'0,"0"-18"16,-35 18-16,18-17 16,-36 17-1,0-18-15,-88 36 16,52-1-16,-105 36 16,89-18-16,-1 1 15,0-1-15,18 0 0,-71 36 16,124-36-16,17 0 15,36 1-15,105 17 16,-35-36-16,124 36 16,-106-35-16,105 17 15,-122-17-15,17 17 16,-89-17-16,-52 17 16,0 0-1,-89 0-15,54 1 16,-54-1-16,71-17 15,18-18-15,35 17 0,-18-17 16,36 18-16,17-18 16,0 0-16,36 0 0,0 0 15,-1 0-15,1 0 16,-1 0-16,-17 0 0,-18 18 16</inkml:trace>
  <inkml:trace contextRef="#ctx0" brushRef="#br0" timeOffset="50628.051">11800 7161 0,'36'106'15,"-72"-212"-15,107 300 16,-53-123-16,-1-18 16,1 0-16,17 35 15,-35-53-15,0 1 0,0-19 16,0 1-16,-17-1 0,-19-17 16,-17-52-1,18 34-15,-35-70 16</inkml:trace>
  <inkml:trace contextRef="#ctx0" brushRef="#br0" timeOffset="50756.1962">11695 6967 0,'35'18'16,"-17"-18"-1,-1 18 1,-17-1-16</inkml:trace>
  <inkml:trace contextRef="#ctx0" brushRef="#br0" timeOffset="51880.4203">13441 5644 0,'0'-35'0,"0"70"0,-18-87 16,1 69-1,-1 71 1,0-17-16,18-1 16,-17 19-16,-1 105 15,0-88-15,18 70 16,18-106-16,35 36 16,-18-53-16,0-17 15,54-1 1,-54-18-16,0-34 0</inkml:trace>
  <inkml:trace contextRef="#ctx0" brushRef="#br0" timeOffset="52330.1553">13882 5997 0,'0'36'16,"0"-72"-16,0 124 0,-18 1 15,18-36-15,0 70 16,18-88-16,-1 53 16,1-52-16,0-1 15,-1-17-15,19-1 0,-1-17 16,0 0-16,0-17 15,-17-1-15,0 0 16,-1 18-16,1 0 16,0 18-1,-1-18-15,19 35 16,-19-17-16,1 0 16,35-1-16,-36-17 15,36-35-15,-53 17 16,18-52-16,-18 34 15,-18 1-15,18-18 16,-17 18-16,-1 0 0,0-53 16,1 52-16,17-34 15,17 17 1</inkml:trace>
  <inkml:trace contextRef="#ctx0" brushRef="#br0" timeOffset="52574.8064">14534 5644 0,'0'0'0,"18"-17"0,17-1 15,1 18 1,17-17-16,-36 17 16,18 0-1,-52 0-15</inkml:trace>
  <inkml:trace contextRef="#ctx0" brushRef="#br0" timeOffset="52741.7515">14623 5680 0,'0'88'16,"0"-176"-16,0 211 0,17-52 15,1-54-15,0 36 16,-1-53-16,1 18 0,17 0 16,-17-18-16,-1-18 15</inkml:trace>
  <inkml:trace contextRef="#ctx0" brushRef="#br0" timeOffset="53063.5145">14870 5874 0,'17'0'0,"1"0"16,0-18-16,17 0 15,-18 1-15,1-1 16,0-35 0,-18 18-16,0 17 0,0-35 15,-18 36-15,0-1 16,-17 18 0,18 0-16,17 35 15,-18-17-15,36 53 16,-1-36-16,36 18 15,-35-36-15,35 36 16,-18-53-16,-17 18 16,-1-18-16,1-18 15</inkml:trace>
  <inkml:trace contextRef="#ctx0" brushRef="#br0" timeOffset="53580.9739">15134 5539 0,'0'0'0,"0"17"15,18-17 1,-18 18-16,17 0 16,1-18-16,0 17 0,-1 1 15,-17-1 1,36 19-16,-36-19 15,17 1-15,-17 17 16,18-17-16,-18 0 16,0-1-16,18-17 15,-18 18 142,0-1-142,0 1-15,0 0 16,0-1-1,-18-34 32,0-1-47</inkml:trace>
  <inkml:trace contextRef="#ctx0" brushRef="#br0" timeOffset="54091.9563">15064 5521 0,'0'0'15,"0"-18"-15,17 18 63,19 0-47,-19 0-16,36 0 15,-18 0-15,1 0 16,-19 0-16,1 0 15,-18 18-15,18 0 16,-18-1-16,0 1 16,0 35-16,17-18 15,-17 36-15,18-18 16,-1 17 0,1-52-16,0 35 0,-1-18 15,-17-17 1,-17-18-16,-1 0 15,-17-18-15,17 18 16,1-18-16,-36 1 16,35 17-16,-17 0 15,17 0-15,18 17 0,-35 1 16</inkml:trace>
  <inkml:trace contextRef="#ctx0" brushRef="#br0" timeOffset="54644.297">14693 6509 0,'0'17'16,"18"1"0,-18 0-16,17 35 15,-17-18-15,18 35 16,-18-52-16,18 17 16,-18-17-16,0 0 0,0-1 15,0 1-15,0-36 31</inkml:trace>
  <inkml:trace contextRef="#ctx0" brushRef="#br0" timeOffset="54816.2269">14693 6403 0,'0'0'0,"18"0"15,-18-18 1,17 18-16,1-17 16,0 17-1,-1 0-15</inkml:trace>
  <inkml:trace contextRef="#ctx0" brushRef="#br0" timeOffset="55505.5033">14993 6650 0,'18'0'15,"17"35"1,-35-17-16,35 52 15,-17-17-15,0 18 16,-1-18-16,-17 0 16,0-18-16,0 18 15,0-36-15,-35 1 16,17-18-16,-17-35 16,17 17-1,-17-17-15,17 0 16,1-1-16</inkml:trace>
  <inkml:trace contextRef="#ctx0" brushRef="#br0" timeOffset="55611.2856">14887 6473 0,'36'0'0,"-19"0"16,1 0-16,35 0 15</inkml:trace>
  <inkml:trace contextRef="#ctx0" brushRef="#br0" timeOffset="55939.6612">15505 5327 0,'17'18'0,"36"35"16,35 52-1,-35-34-15,53 70 16,-71-53-16,1 0 0,17 89 16,-36-71-16,-17-1 15,0-16-15,-17-1 0,-1 71 16,0-106-1,1 17-15,-1-35 16,0-17-16,18-36 16,0 1-16,-17-19 15</inkml:trace>
  <inkml:trace contextRef="#ctx0" brushRef="#br0" timeOffset="56289.5859">15981 5239 0,'17'0'16,"1"0"-1,35 0-15,-18 0 16,18 17-16,-17 1 16,-19 0-16,-17 17 0,18-17 15,-18 52-15,-18-35 16,18-17-16,-17 17 16,17-17-16,0 0 15,0-1-15,35 1 0,35-18 16,-17 0-16,0 0 15,0-18-15,18 18 16,-54-17-16</inkml:trace>
  <inkml:trace contextRef="#ctx0" brushRef="#br0" timeOffset="57474.633">10178 6950 0,'0'0'0,"17"0"32,1 0-32,17 17 15,18-17-15,-35 0 16,17 0 0</inkml:trace>
  <inkml:trace contextRef="#ctx0" brushRef="#br0" timeOffset="57597.6151">10213 7073 0,'18'18'16,"-36"-36"-16,53 36 0,18-1 15,-35-17-15,52 0 16,-52 0-16,0 0 0,-1 0 16</inkml:trace>
  <inkml:trace contextRef="#ctx0" brushRef="#br0" timeOffset="57775.0133">10601 6985 0,'0'88'16,"0"-53"-1,18 1-15,-18 17 0,17 17 16,1-52-16,0 17 15,-1-17-15</inkml:trace>
  <inkml:trace contextRef="#ctx0" brushRef="#br0" timeOffset="58625.7245">12118 7091 0,'18'-18'16,"17"18"-16,-18 0 15,19 0-15,-19 0 16</inkml:trace>
  <inkml:trace contextRef="#ctx0" brushRef="#br0" timeOffset="58758.8973">12224 7214 0,'35'0'16,"-70"0"-16,105 0 15,-52 0-15,0 0 0,-1-17 16,1 17-16,0 0 0</inkml:trace>
  <inkml:trace contextRef="#ctx0" brushRef="#br0" timeOffset="58942.6875">12594 7056 0,'0'35'16,"0"-70"-16,18 87 0,-18-16 15,17-1-15,-17 0 16,18-17 0,-18 17-16,18-17 0,-18 0 15,0 17-15</inkml:trace>
  <inkml:trace contextRef="#ctx0" brushRef="#br0" timeOffset="60695.103">9737 5380 0,'17'0'16,"-17"18"-16,0-1 16,0 18-16,0-17 15,0 17-15,0-17 16,-17 0-1,17-36 1,0 0-16,0-17 16,0-18-1,17 18-15,-17 0 0,36-18 16,-19 35-16,19 0 16,-19 18-16,-17 18 15,35 35-15,-35-18 16,18 36-1,-18-36-15,18 18 16,-18-35-16,17-1 16</inkml:trace>
  <inkml:trace contextRef="#ctx0" brushRef="#br0" timeOffset="60917.3119">10019 4992 0,'18'-18'15,"-36"36"-15,53-53 0,-17 35 0,-1 0 0,19-18 16,-19 18-1,-34 0 1</inkml:trace>
  <inkml:trace contextRef="#ctx0" brushRef="#br0" timeOffset="61099.9807">10019 4992 0,'0'0'0,"35"17"15,-35 19-15,0-19 0,0 54 16,0-53-16,0 17 0,18 0 16,-1-35-1,1 18-15,0-18 16,-1 0-16,19-18 16</inkml:trace>
  <inkml:trace contextRef="#ctx0" brushRef="#br0" timeOffset="61473.1464">10231 5133 0,'0'0'0,"17"-18"15,1 1-15,-18-1 16,17-17-16,-17 17 16,18 0-16,-18 1 15,-18-36-15,18 35 16,0 1-16,-17-1 16,-1 0-16,1 36 15,17 0 1,0-1-16,0 1 15,0 0-15,0 17 16,17 18-16,18 0 16,-35-36-16,36 1 15,-19 0-15,1-1 16,0-17 0</inkml:trace>
  <inkml:trace contextRef="#ctx0" brushRef="#br0" timeOffset="61651.4645">10425 5027 0,'17'18'0,"1"-18"16,17 0-1,0-18 1,-17 0-16,0 1 15</inkml:trace>
  <inkml:trace contextRef="#ctx0" brushRef="#br0" timeOffset="61858.5149">10601 4868 0,'0'36'16,"0"-19"-16,0 1 0,0 35 16,18-36-1,-18 19-15,17-19 16,-17 1-16,0 0 16</inkml:trace>
  <inkml:trace contextRef="#ctx0" brushRef="#br0" timeOffset="62267.635">10742 4833 0,'0'0'0,"18"0"15,-1-18 1,1 18 0,0 0-1,-1 18 1,-17 0-16,18-1 15,-18 1-15,18 0 0,-1 35 16,1-36-16,-18 36 16,0-35-16,0 17 15,0-17 1,-18-36 0,1 18-16,-19-18 15,19 18-15,-1 0 16,-35-17-16</inkml:trace>
  <inkml:trace contextRef="#ctx0" brushRef="#br0" timeOffset="63074.2949">11748 5309 0,'0'18'16,"0"0"0,0 35-1,0-18-15,0-18 16,17 19-16,-17-1 15,0-70 17,18-18-17,-1 18-15,1-18 16,0 17-16,17 1 16,-17 17-16,-1 18 15,1 0-15,-18 18 0,35 35 16,-35-35-16,0 52 15,0-52-15,18 35 16,-18-36 0,17 1-16,1-18 15</inkml:trace>
  <inkml:trace contextRef="#ctx0" brushRef="#br0" timeOffset="63353.0365">12065 4763 0,'18'-18'15,"-1"18"1,19 18-16,-1-18 16,0 0-16,0 0 15,-17 0-15,0 0 16,-36 0 0,0 0-1</inkml:trace>
  <inkml:trace contextRef="#ctx0" brushRef="#br0" timeOffset="63582.3318">12171 4745 0,'0'18'16,"0"17"-16,0 18 16,0-18-16,0 0 0,0 53 15,0-70-15,0 17 16,17-17-16,-17 0 15,36-1-15,-19-17 16,1 18 0,0-18-16,-1-18 15,1 18 1</inkml:trace>
  <inkml:trace contextRef="#ctx0" brushRef="#br0" timeOffset="63981.5013">12400 5080 0,'18'0'15,"-1"-18"-15,1 1 16,17-19 0,-35 19-16,18-18 15,0 17-15,-18-17 0,0 17 0,0-17 16,-18-18 0,18 35-16,-35 1 15,17 17-15,0 17 16,18 18-1,0 1-15,18 17 16,0-18-16,17 0 16,-17 0-16,-1-35 15,1 18-15,0 0 0,-1-18 16,1 17-16,-18-34 16</inkml:trace>
  <inkml:trace contextRef="#ctx0" brushRef="#br0" timeOffset="64304.3615">12647 4780 0,'18'-17'15,"-1"17"1,1 0-16,0 0 15,-1 17-15,1 18 16,0-17-16,-1 53 16,-17-36-16,0 18 15,18-36-15,-18 36 16,0-35-16,0 0 16,-18-18 15,-17-18-16,17 18-15,1-18 16,-1 18-16,0 0 0,1 0 16,-19 0-16</inkml:trace>
  <inkml:trace contextRef="#ctx0" brushRef="#br0" timeOffset="65138.4323">21696 6033 0,'0'0'15,"-18"35"-15,1 0 0,-1 18 16,0 0-16,18 17 0,0 36 15,0-70-15,36 52 16,-1-71-16,35 36 16,-34-53-16,-1 0 15,0 0-15,-17-17 0,35-19 16,-53 19-16,17 17 16,-17-18-16,18 36 31,35 17-16,-35-17-15,70-1 16,-53 1-16,18-18 16,-18 0-16,-17-35 15,-18 17-15,0-17 16,-35-18-16,-1 18 16,-17-36-16,36 36 15,-18 17-15,17 0 0</inkml:trace>
  <inkml:trace contextRef="#ctx0" brushRef="#br0" timeOffset="65315.9004">22648 6068 0,'0'0'0,"0"-18"16,0 36 0,18-1-16,-18 1 15,18 0-15</inkml:trace>
  <inkml:trace contextRef="#ctx0" brushRef="#br0" timeOffset="65443.2386">22737 6403 0,'0'18'16,"17"-18"15</inkml:trace>
  <inkml:trace contextRef="#ctx0" brushRef="#br0" timeOffset="66033.1385">24271 5891 0,'-18'0'0,"36"0"0,-53 0 16,0 18-16,-1 70 15,19-35-15,-1 18 0,0 52 16,18-52-16,18-18 16,0 0-16,17 17 15,35 18-15,-34-52 16,52 17-16,-53-36 15,1-17-15,16 18 16</inkml:trace>
  <inkml:trace contextRef="#ctx0" brushRef="#br0" timeOffset="66417.1327">24765 6456 0,'0'88'0,"0"-176"0,0 211 16,0-87-16,0-1 16,0-17-16,0-36 31,0-17-31,0-1 15,18-34-15,-18 34 16,35-34-16,-17 52 16,17-17-16,-18 17 15,19 18 1,-19 18-16,1 0 16,0-1-16,17 54 15,-17-36-15,-18 0 0,17 18 16,1-35-16,-18 0 15,0-1-15,0 1 0,0 0 16,0-1-16</inkml:trace>
  <inkml:trace contextRef="#ctx0" brushRef="#br0" timeOffset="67606.0997">25188 5715 0,'18'0'32,"17"-18"-17,-17 18-15,17 0 0,0-17 16,-17 17-16,0 0 0,-1 0 16,1 0-16,-18-18 0</inkml:trace>
  <inkml:trace contextRef="#ctx0" brushRef="#br0" timeOffset="67819.6671">25259 5733 0,'0'0'0,"0"17"0,0 1 16,0 17-16,0-17 0,18 17 16,-18 0-16,0 18 15,0-35-15,17 0 16,18-1-1,-17 1-15,0-18 0,-1 0 16,1 0 0,17 0-16,-17-18 15</inkml:trace>
  <inkml:trace contextRef="#ctx0" brushRef="#br0" timeOffset="68179.3919">25541 6015 0,'18'0'16,"-1"-18"-16,-17 1 0,36-19 15,-19 19-15,1-36 16,0 35-16,-18-35 15,0 18 1,0 17-16,-18-17 16,18 17-16,-18 1 0,1-1 15,-1 18-15,18 18 16,0 35 0,0-18-16,35 35 15,-17-34-15,0-1 16,35 18-16,-36-35 15,18-18-15,-17 17 0,17-17 16,-17 0 0</inkml:trace>
  <inkml:trace contextRef="#ctx0" brushRef="#br0" timeOffset="68357.4917">25876 5909 0,'0'-18'16,"36"18"-1,-36-17-15,35 17 16,-18 0-16,19-18 16,-19 18-16</inkml:trace>
  <inkml:trace contextRef="#ctx0" brushRef="#br0" timeOffset="68729.9818">26211 5715 0,'-17'18'15,"17"-1"-15,0 1 16,0 0-16,17 17 0,1 0 16,-18-17-16,0-1 15,18 1-15,-18 0 16,0-1-16,17-17 0</inkml:trace>
  <inkml:trace contextRef="#ctx0" brushRef="#br0" timeOffset="69108.4233">26264 5662 0,'0'0'15,"18"-18"1,0 18-16,-1-17 15,19 17-15,-19 0 16,1 0 0,-1 17-16,1 1 15,-18 0 1,0-1-16,18 36 16,-1-35-16,-17 35 15,0-18-15,18 0 0,-18-17 16,0 35-1,18-35-15,-18 17 16,0-17-16,-18-36 31,-17 0-15,17 18-16,-17 0 16,17 18-1</inkml:trace>
  <inkml:trace contextRef="#ctx0" brushRef="#br0" timeOffset="69397.6597">26705 6579 0,'-17'53'0,"34"-106"0,-70 177 15,18-107-15,17 1 16,-52 17-16,52-17 15,-17-18-15</inkml:trace>
  <inkml:trace contextRef="#ctx0" brushRef="#br0" timeOffset="69980.7104">27182 6403 0,'0'0'15,"0"70"-15,0-52 0,0 17 16,17-17-16,-17 0 16,18-18-1,-1-53-15,-17 35 16,36-70 0,-36 53-16,35-54 15,-17 54-15,-1 0 16,19 17-16,-19 1 0,1 17 0,-1 17 15,19 19 1,-36 16-16,17 37 16,-17-54-16,0 53 15,0-70-15,18 17 16,-18 0-16,18-35 16</inkml:trace>
  <inkml:trace contextRef="#ctx0" brushRef="#br0" timeOffset="70226.3621">27640 5627 0,'0'0'15,"18"-35"-15,-1 35 0,54-18 16,-36 0-16,36 18 16,-36 0-1,18 0-15,-35 0 16,-36 0 0,0 0-16</inkml:trace>
  <inkml:trace contextRef="#ctx0" brushRef="#br0" timeOffset="70437.5443">27746 5627 0,'0'53'16,"0"-106"-16,0 123 0,0-17 16,0-17-16,0-19 0,18 18 15,-1-17-15,19 17 16,-19-35-16,18 18 15,-17-18-15,0 0 16,-1 0-16,1-18 16,-18 1-1</inkml:trace>
  <inkml:trace contextRef="#ctx0" brushRef="#br0" timeOffset="70787.4247">28046 5891 0,'17'0'15,"1"0"1,0-35-16,17 17 16,-35 1-16,18-1 0,-1-35 15,1 36-15,-18-1 16,0-17-16,0 17 0,-18-35 15,1 36-15,-19-1 16,19 18 0,17 18-1,-18-1-15,18 54 16,18-36-16,17 36 16,-17-54-16,17 36 15,-17-35-15,17-1 16,0 1-1,-17-18-15,-1-18 16</inkml:trace>
  <inkml:trace contextRef="#ctx0" brushRef="#br0" timeOffset="71115.2767">28346 5644 0,'0'-17'16,"0"-1"-1,17 18 1,1 0-16,17 0 16,-17 0-16,0 0 15,-1 18-15,1-1 16,-18 19-16,0-19 16,0 54-1,0-36-15,0 0 0,17 18 16,-17-17-16,18-1 15,-18-17 1,-18-36 0,1 0-1,-1 18 1,1-17-16,-1 17 16,0 0-16</inkml:trace>
  <inkml:trace contextRef="#ctx0" brushRef="#br0" timeOffset="71560.6094">28698 5715 0,'-17'-18'15,"34"36"-15,-17-18 32,36 71-32,-1-19 15,36 54 1,-36-35-16,0-18 0,-17 17 16,35 54-16,-53-71 15,0 70-15,-18-70 16,-17 35-16,0-52 15,-18 34 1,17-35-16,1 1 0,-18 17 16,35-36-16</inkml:trace>
  <inkml:trace contextRef="#ctx0" brushRef="#br0" timeOffset="71722.5234">29528 6826 0,'-18'-17'16</inkml:trace>
  <inkml:trace contextRef="#ctx0" brushRef="#br0" timeOffset="73241.4001">25541 7108 0,'0'18'15,"18"17"-15,-18 18 0,17 0 16,1 71-16,0-54 16,-1 71-16,1-88 15,-18 0-15,18-18 16,-18 1-16,17 17 16,-17-36-16,-17-17 15</inkml:trace>
  <inkml:trace contextRef="#ctx0" brushRef="#br0" timeOffset="73496.1258">25312 7391 0,'17'-36'15,"1"19"-15,0-1 0,35-35 16,-18 18-16,0-18 15,-17 18-15,-18-1 16,17 19-16,-17 34 31,36 36-15,-19-17-16,36 17 16,-17-18-16,-19-17 15,36 34 1</inkml:trace>
  <inkml:trace contextRef="#ctx0" brushRef="#br0" timeOffset="73996.5431">27675 7232 0,'18'35'15,"-18"-17"-15,18 70 16,-1-53-16,1 54 16,0-37-1,-1-16-15,-17 17 16,18-18-16,0 0 0,17 18 16,-35-35-16,17-1 15</inkml:trace>
  <inkml:trace contextRef="#ctx0" brushRef="#br0" timeOffset="74269.2696">27517 7444 0,'0'0'16,"-18"-36"-16,0 1 0,18 17 0,0 1 15,18-1-15,-18-17 16,18 17-16,-1 1 0,1-1 0,0 0 16,35-17-16,-36 35 15,18-18 1,-17 18-16,0 0 0,-1 18 16,19-18-16,-19 18 0,1-1 0,35 19 15,-18-36-15,18 35 16,-18-17-16,-17-18 15</inkml:trace>
  <inkml:trace contextRef="#ctx0" brushRef="#br0" timeOffset="87988.4619">5203 8643 0,'18'18'32,"17"-1"-17,-17 1-15,17 17 16,-17-17-16,0 0 0,-1-1 16,1 1-16,0-1 15</inkml:trace>
  <inkml:trace contextRef="#ctx0" brushRef="#br0" timeOffset="88121.8161">5450 8678 0,'0'0'16,"18"18"-16,0 0 0,-18 17 15,17-17-15</inkml:trace>
  <inkml:trace contextRef="#ctx0" brushRef="#br0" timeOffset="88389.0287">5838 8696 0,'0'0'0,"0"53"16,0 0-16,0 88 15,0-53-15,18 71 16,0-89-16,-1 54 16,1-89-16,0 36 15,-1-54-15,1 19 16</inkml:trace>
  <inkml:trace contextRef="#ctx0" brushRef="#br0" timeOffset="88590.5637">5909 8731 0,'53'18'15,"0"-18"-15,35 0 16,-53 0-16,54 0 16,-72 0-1,1 0-15,-1 18 0,-34 17 16,-1-18-16</inkml:trace>
  <inkml:trace contextRef="#ctx0" brushRef="#br0" timeOffset="88716.9011">5980 9066 0,'0'0'16,"53"0"-16,-18 0 0,18 0 15,-18 0-15,18-17 16,-18 17-16,-17 0 0,-1-18 16</inkml:trace>
  <inkml:trace contextRef="#ctx0" brushRef="#br0" timeOffset="88990.3237">6350 9366 0,'18'36'0,"-36"-72"0,36 89 16,-18-70-1,0-1 1,-18-17-16,18-18 15,-18 35-15,18-35 16,0 36-16,18-19 16,0 19-16,-1 17 15,19 0 1,-19 0-16,18 0 0,-17 0 16,0 17-1,-1-17-15</inkml:trace>
  <inkml:trace contextRef="#ctx0" brushRef="#br0" timeOffset="89279.1075">6579 9190 0,'0'18'15,"0"34"1,0 1-16,18-35 15,17 35-15,1-35 16,16-1-16,-34-17 16,17 0-16,-17-17 0,0 17 15,-1-18-15,-17 0 0,18-17 16,-36 17 0,1 1-16,-1-1 0,-17 0 15,-18-17-15,35 35 16,1-17-16,-1 17 15</inkml:trace>
  <inkml:trace contextRef="#ctx0" brushRef="#br0" timeOffset="89902.7659">6967 8643 0,'-17'0'16,"34"0"-16,-34 18 0,17-1 0,0 1 15,0 17-15,17 18 0,-17 18 16,18-18-16,0 17 0,-18-17 16,35 71-16,-35-89 15,18 53 1,-18-53-16,0-17 16,0 0-16,-18-36 15,18-17 1,0 17-16,18-17 15,-18 17-15,17 1 0,18-19 16,-17 36-16,17 18 16,-17 0-16,0 17 15,-18-18-15,0 19 16,0-19-16,-18 19 16,0-19-16,-17 1 15,0-18-15,17 0 16,1 0-16,-1 0 0,-17 0 15,35-18-15</inkml:trace>
  <inkml:trace contextRef="#ctx0" brushRef="#br0" timeOffset="90363.2882">7267 9296 0,'18'0'16,"17"0"0,-17-18-16,17 0 15,-17 1 1,-1-1-16,-17 1 16,0-1-16,-17 0 15,-1 18-15,0 0 0,-17 0 16,18 36-1,17-19-15,0 1 16,0-1-16,0 1 0,35 35 16,0-53-16,18 35 15,-35-35-15,-1 0 16,1 0-16,17-17 16,-17 17-16,-18-36 15</inkml:trace>
  <inkml:trace contextRef="#ctx0" brushRef="#br0" timeOffset="90664.09">7567 9349 0,'0'53'15,"0"-106"-15,0 123 0,18-52 16,-18-1-16,0 1 16,-18-36-1,18-17 1,0 18-16,0-54 15,0 53-15,18-35 16,-18 18-16,35 18 16,-17 17-1,-1 0-15,1 17 16,-18 1-16,18 17 16,-1 18-1,-17-35-15,18-1 16,-18 1-16,0 0 15</inkml:trace>
  <inkml:trace contextRef="#ctx0" brushRef="#br0" timeOffset="90819.0008">7832 9296 0,'0'35'15,"0"-70"-15,0 88 0,17-18 16,-17-17-16,18-1 16,0-17-1,-18-17-15</inkml:trace>
  <inkml:trace contextRef="#ctx0" brushRef="#br0" timeOffset="91269.3424">7973 9296 0,'0'53'16,"0"-106"-16,17 123 0,-17-52 0,36 17 16,-19-35-1,19 0-15,-36-17 16,17-1-16,-17 0 0,18 1 15,-18-19-15,0 19 16,0-19 0,0 19-16,18 17 15,-18 35 1,17-17-16,1 35 16,-1-36-16,-17 1 15,36 17 1,-1-17-16,-17-18 15,-1 0-15</inkml:trace>
  <inkml:trace contextRef="#ctx0" brushRef="#br0" timeOffset="91513.2839">8414 9208 0,'-18'0'15,"0"0"-15,18 17 16,0 18-16,0-17 16,18 17-16,0 1 15,-1-19-15,19 1 16,-19 0-16,19-1 16,-54-17-1,0 0-15,1 0 16,-19 0-16,1 0 0,0 0 15</inkml:trace>
  <inkml:trace contextRef="#ctx0" brushRef="#br0" timeOffset="91675.7157">7796 8908 0,'0'17'0,"18"-17"16,0 0-16,-1 0 16</inkml:trace>
  <inkml:trace contextRef="#ctx0" brushRef="#br0" timeOffset="92209.2724">9948 9155 0,'0'105'0,"0"-210"0,0 246 16,0-106-16,0 0 0,0 1 16,0-54 15,0-53-15,0 36-16,18-35 15,0 52-15,17-35 16,-17 35-16,-1 18 0,1 0 15,-1 36-15,-17-19 16,18 54-16,-18-54 16,35 54-1,-35-53-15,36 17 16,-19-17-16</inkml:trace>
  <inkml:trace contextRef="#ctx0" brushRef="#br0" timeOffset="92449.8826">10301 9296 0,'0'0'0,"0"17"0,0 36 15,18-53-15,17 18 16,0 0 0,-17-18-16,53-36 15,-54 36-15,1-53 16,-1 36-16,-17-1 15,-17-17-15,-18 0 16,17 17-16,-35-17 0,35 35 16,-17 0-1,35 17-15</inkml:trace>
  <inkml:trace contextRef="#ctx0" brushRef="#br0" timeOffset="92726.7674">10601 9331 0,'18'0'16,"-1"0"0,1 0-16,-18-18 0,18 1 15,-18-1-15,17-17 16,-17 17-16,0-35 15,0 36-15,0-1 16,18 0 0,-1 1-16,1 17 0,17 0 15,-17 0-15,0 0 0,-1 0 16,19 0-16,-19 0 0,18 17 16</inkml:trace>
  <inkml:trace contextRef="#ctx0" brushRef="#br0" timeOffset="93160.3397">10971 9366 0,'0'0'16,"0"18"-16,18-18 0,0-18 15,-18-17 1,0 0-1,17 17-15,-17-35 16,0 36-16,18-1 16,0 18-16,-1 0 15,1 0-15,-18 18 0,18-1 16,-1 18-16,1-17 16,-18 0-16,0-1 31,0-34-16,0-1-15,17 0 16,19 1 0,-19 17-16,19-18 15,-19 18-15,1 0 0,17 0 16,-17 0-16,-1 18 16,1-1-16,-18 1 0,0 0 15,0 17-15,0-17 16,0-1-16,0 1 15,18-18-15,-1 0 16</inkml:trace>
  <inkml:trace contextRef="#ctx0" brushRef="#br0" timeOffset="93396.4675">11695 8449 0,'0'0'0,"0"18"15,-18 17-15,18-17 16,0-1-1,0 1-15</inkml:trace>
  <inkml:trace contextRef="#ctx0" brushRef="#br0" timeOffset="93510.7707">11889 8502 0,'0'0'15,"0"35"-15,0-17 0,0 0 16,-18-1-16,0 1 0</inkml:trace>
  <inkml:trace contextRef="#ctx0" brushRef="#br0" timeOffset="95780.4987">29616 3298 0,'0'0'0,"17"-17"16,-17 34 15,0 36-31,0-17 16,0 17-16,18 17 15,-18-35-15,18 36 16,-18-36-16,17 18 16,-17-35-16,0 17 15,0-17-15,0-36 31</inkml:trace>
  <inkml:trace contextRef="#ctx0" brushRef="#br0" timeOffset="95974.8407">29686 3334 0,'0'-18'15,"18"18"-15,0-18 16,-1 18-16,54 0 16,-54 0-16,54 0 15,-53 0-15,17 18 16,-35 0 0</inkml:trace>
  <inkml:trace contextRef="#ctx0" brushRef="#br0" timeOffset="96113.6241">29739 3475 0,'0'0'15,"53"35"-15,-35-35 0,35 0 0,-18 0 16,35 0-16,-34 0 16,-1-17-1,-35-1-15</inkml:trace>
  <inkml:trace contextRef="#ctx0" brushRef="#br0" timeOffset="97114.7564">6720 7056 0,'0'52'16,"0"-34"-16,0 35 0,0-18 16,18 54-16,0-54 15,17 53-15,-35-70 16,18 35 0,-1-36-16,-17 1 15,0-1-15</inkml:trace>
  <inkml:trace contextRef="#ctx0" brushRef="#br0" timeOffset="97310.1949">6756 7056 0,'17'-18'16,"1"18"-16,0-18 0,52-17 15,-35 17-15,1 18 16,-19-17-16,-17 34 16,-17 1-1</inkml:trace>
  <inkml:trace contextRef="#ctx0" brushRef="#br0" timeOffset="97438.3003">6826 7303 0,'0'0'16,"71"0"-16,-36 0 0,-17 0 0,35 0 16,-53 17-1</inkml:trace>
  <inkml:trace contextRef="#ctx0" brushRef="#br0" timeOffset="102130.7763">17074 8449 0,'0'-18'15,"18"36"1,0 17-1,-1 54 1,-17-37-16,18 19 16,0 88-16,-18-89 15,17 71-15,-17-88 16,18 0-16,-18-17 16,18-1-16,-18 0 0,0-17 15,17-1-15</inkml:trace>
  <inkml:trace contextRef="#ctx0" brushRef="#br0" timeOffset="102469.5411">17321 8537 0,'0'36'15,"18"-1"-15,-18 53 16,18-35-16,-1 70 15,1-70-15,-18 0 16,18 0-16,-18 0 0,17 53 16,-17-53-1,18 17-15,-18-52 16,18 0-16,-1-18 16</inkml:trace>
  <inkml:trace contextRef="#ctx0" brushRef="#br0" timeOffset="102996.9451">18415 8590 0,'-18'53'15,"18"0"-15,0 35 16,0-35 0,18 71-16,-18-72 15,0 1-15,18-17 0,-1 17 16,1 0-16,0-18 16,-1-18-16,1 1 15,-18-36 1</inkml:trace>
  <inkml:trace contextRef="#ctx0" brushRef="#br0" timeOffset="103203.5692">18627 8678 0,'0'106'16,"0"-212"-16,17 265 0,-17-71 15,18-35-15,-18 0 16,35 35-16,-35-52 16,36 34-16,-36-35 15,17-17-15,-17 0 16</inkml:trace>
  <inkml:trace contextRef="#ctx0" brushRef="#br0" timeOffset="103650.0337">18891 9119 0,'18'0'15,"-36"0"-15,54 0 0,-19 0 16,1 0-16,-1 18 15,1 0-15,0 17 16,-36 0-16,18 0 16,-18-17-16,1 17 0,-1-17 15,1 17-15,17-17 16,17 0 0,1-18-16,17 17 15,-17-17-15,35-17 16,-36 17-16,19 0 15</inkml:trace>
  <inkml:trace contextRef="#ctx0" brushRef="#br0" timeOffset="104238.5796">18768 8255 0,'17'0'16,"-34"0"-16,52-18 0,0 18 15,-17 0-15,17 0 0,-17 0 16,0 36-1,-18-19-15,0 1 0,0 35 16,-18-18 0,18-17-16,0-1 0,0 1 15,0 0-15,18-1 16,17 1 0,0-18-16,-17 18 0,-1-1 15</inkml:trace>
  <inkml:trace contextRef="#ctx0" brushRef="#br0" timeOffset="105873.8887">17851 8943 0,'17'0'32,"-17"18"-17,18-18-15,-1 0 16,1 0-1,0 0-15,-1-18 16,-17 0 0,-17 18-1,-1-17 1,0 17 0,1 17-16,-1 1 15,18 0-15,0-1 16,0 1-16,35-18 15,-17 0 1,0 0-16,-1 0 0,1-18 16,-18 1-1,-18 17-15,1-18 16,-19 18-16,19 0 16,-1 0-16,18 18 15</inkml:trace>
  <inkml:trace contextRef="#ctx0" brushRef="#br0" timeOffset="106467.1225">21572 8678 0,'0'0'16,"0"-53"-16,0 36 0,0-1 15,0 36-15,0-1 16,18 89-16,0-35 15,-1 105-15,1-105 16,0 88 0,-18-107-16,17 1 0,1 0 15,-18-17-15,17 16 0,1-52 16,0 0 0</inkml:trace>
  <inkml:trace contextRef="#ctx0" brushRef="#br0" timeOffset="106690.5607">21890 8661 0,'0'0'16,"18"53"-16,-1 0 15,1 52-15,-18-52 0,17 0 16,1 0-16,0-18 15,17 71-15,-17-70 16,-1 16 0,-17-16-16,18-19 15</inkml:trace>
  <inkml:trace contextRef="#ctx0" brushRef="#br0" timeOffset="107079.0554">22401 9084 0,'18'0'46,"0"0"-14,-18-18 46,-18 18-16</inkml:trace>
  <inkml:trace contextRef="#ctx0" brushRef="#br0" timeOffset="107336.2394">22737 8696 0,'0'18'16,"0"35"-1,17-18-15,1 71 16,-18-36-16,17 36 15,-17-53-15,18 53 16,-18-71-16,18 18 16,-18-35-16,17-1 15,-17-34 1,18-1-16</inkml:trace>
  <inkml:trace contextRef="#ctx0" brushRef="#br0" timeOffset="107547.8005">22966 8643 0,'0'18'0,"0"52"16,17-17 0,-17-18-16,18 18 0,0 53 15,-1-53-15,1 35 16,0-35-16,-1 18 15,1-36-15,-18 0 16,0-17-16,18 0 16</inkml:trace>
  <inkml:trace contextRef="#ctx0" brushRef="#br0" timeOffset="107776.3002">23283 9278 0,'0'0'0,"0"53"0,0-18 16,18 36-16,-18-54 16,18 19-16,-18-19 0,17 1 15,-17 0-15,18-18 0,-18-18 31</inkml:trace>
  <inkml:trace contextRef="#ctx0" brushRef="#br0" timeOffset="107919.1739">23372 9208 0,'35'-18'16,"-18"18"-16,19 0 15,-19 0-15,1 0 0,0 0 16</inkml:trace>
  <inkml:trace contextRef="#ctx0" brushRef="#br0" timeOffset="108043.5664">23372 9349 0,'0'0'0,"0"17"15,17-17-15,1 0 16,-1 0-16,19 0 0,-1 0 15,-17-17-15,-1-1 16</inkml:trace>
  <inkml:trace contextRef="#ctx0" brushRef="#br0" timeOffset="108459.4943">23336 8220 0,'0'0'16,"0"-18"-16,0 0 0,18 18 31,0 18-31,-1 0 16,18 17 0,-17-35-16,0 18 0,-18-1 15,0 1-15,0 0 16,0-1-16,-18 18 15,18-17-15,0 0 16,0-1-16,18 1 0,-18 0 16,17-1-16,1-17 15,0 18-15,-1 17 16</inkml:trace>
  <inkml:trace contextRef="#ctx0" brushRef="#br0" timeOffset="109004.4419">23319 9225 0,'0'-17'15,"17"17"1,-34 0 0,-1 0-1,0 17-15,18 1 16,0 17 0,0-17-16,0-1 0,18 19 15,0-36-15,-18 35 16</inkml:trace>
  <inkml:trace contextRef="#ctx0" brushRef="#br0" timeOffset="110050.2973">18997 9807 0,'0'36'15,"0"-19"-15,0 54 16,0-36-16,0 0 16,35 36-1,1-1-15,17-17 16,-36-53-16,36 18 15,-18-18-15,-17 0 16,-18-18-16,0 1 16</inkml:trace>
  <inkml:trace contextRef="#ctx0" brushRef="#br0" timeOffset="110333.2047">18733 10054 0,'0'0'16,"0"-17"-16,35-19 15,0 19-15,0-36 16,1 35 0,-19-17-16,19-18 15,-19 18-15,1 35 0,-18-36 16,17 36-1,1 0-15,-18 18 16,53 17-16,-35-17 16,35 17-1,-18-35-15,-18 18 0,1-18 16</inkml:trace>
  <inkml:trace contextRef="#ctx0" brushRef="#br0" timeOffset="116618.1631">6015 9984 0,'0'17'31,"18"-17"-31,-1 18 16,36-18-1,-18 0-15,18 0 0,88-18 16,-35 1-16,159-1 16,-106 18-1,211-35-15,-158 35 16,229 0-16,-212 0 15,265 17 1,-230-17-16,301 18 16,-283 0-16,18-18 15,0 17-15,-18 1 0,247 0 16,-317-1-16,105 18 16,-211-17-16,53 17 15,-124-17-15</inkml:trace>
  <inkml:trace contextRef="#ctx0" brushRef="#br0" timeOffset="137989.9509">13370 4233 0,'0'0'16,"-17"-17"-16,-1 17 15,0 0 1,18 17-1,-17 1-15,17 35 16,0-18-16,17 0 16,19 18-16,-19-17 15,71 17-15,-52-36 16,34 1-16,-17-1 16,71 1-16,-54 0 15,107-18-15,-89 0 16,106 0-16,-106 0 15,88 0-15,-87 0 16,69 17 0,-87-17-16,105 0 15,-87 0-15,16-17 0,1-1 16,124-35-16,-107 18 16,0 17-16,-17-17 0,106 0 15,-124-1 1,89 19-16,-36-1 15,0 18 1,-88 0-16,35 35 16,-35-17-16,0 0 15,-36-1-15,-17 1 0,18-18 16,-18 18-16,0-36 47,18-17-32,-1-1-15,36 1 16,-18 18-16,18-1 16,-17 0-16,17 18 0,-1 0 15,1 0-15,71 18 16,-36-18-16,0 18 0,106 17 16,-70-18-16,123 19 15,-106-36-15,141 35 16,-141-35-1,159 18-15,-141-1 16,141-17-16,-159-17 16,106-36-16,-124 17 15,54-34-15,-107 35 16,1-36 0,-54 36-16,-52-18 15,0 18-15</inkml:trace>
  <inkml:trace contextRef="#ctx0" brushRef="#br0" timeOffset="320691.4886">7673 12118 0,'-18'-18'0,"-35"1"15,18-1 1,-35 0-16,34 18 15,-17 36-15,36-19 16,-1 71-16,18-35 16,0 18-16,0-36 15,18 1-15,17-19 16,0 1-16,1-18 16,-1 0-16,0-18 0,53-52 15,-70 17-15,17-36 16,-35 19-16,0-36 15,-17 36-15,-19-89 16,1 88-16,-18-52 16,18 87-16,17 19 15,1 17-15,-1 17 16,18 19-16,0 17 0,18 88 16,-1-53-16,18-17 15,-17-1-15,17 1 16,54 34-16,-54-52 15,35 0-15,-52-17 16,17-1-16,-17-35 16,17 0-16</inkml:trace>
  <inkml:trace contextRef="#ctx0" brushRef="#br0" timeOffset="321364.4962">8202 11712 0,'0'0'15,"0"-17"-15,-18 17 0,1 17 16,17 54 0,-18-36-1,18 71-15,0-53 16,0-18-16,0 18 0,18 18 15,-1-54 1,1 1-16,35-18 0,-35 0 16,17-35-1,18 17-15,-36 0 16,19 18-16,-36 18 16,17 0-16,1-1 15,0 1-15,-1-1 0,36 19 16,-35-36-16,35 0 15,-18-18-15,0-35 16,-17 18-16,-18-36 16,-18 36-16,-35-53 15,36 53-15,-36-18 16,35 17-16,-17 19 16</inkml:trace>
  <inkml:trace contextRef="#ctx0" brushRef="#br0" timeOffset="322710.6592">9454 11959 0,'18'0'16,"17"0"0,-17 0-16,17-17 15,-17 17-15,0 0 16,-18 17-16</inkml:trace>
  <inkml:trace contextRef="#ctx0" brushRef="#br0" timeOffset="322826.3313">9472 12118 0,'0'18'16,"18"-18"-16,35-36 16,-36 36-16,54-35 15,-54 35-15</inkml:trace>
  <inkml:trace contextRef="#ctx0" brushRef="#br0" timeOffset="323415.8471">10636 11659 0,'0'0'15,"-17"-35"-15,-1 17 0,-17-17 16,17 17-16,-17 18 16,0 0-16,-18 53 15,35 0 1,-17 53-16,17-35 16,18 70-16,18-71 15,-1-17-15,1 0 0,17-18 16,53 36-16,-52-53 15,52 17 1,-35-35-16,-18 0 16</inkml:trace>
  <inkml:trace contextRef="#ctx0" brushRef="#br0" timeOffset="324121.418">11007 11624 0,'-53'-53'16,"106"106"-16,-124-106 0,36 53 15,17 18-15,-17-1 16,17 72-16,18-36 16,18 52-16,0-34 15,34 35 1,-16-53-16,34 17 15,-52-35-15,17 1 16,-35-19-16,0 1 16,-17-18-16,-1 0 15,-17-18-15,17 1 0,-17-1 16,-1-35-16,19 36 16,-1-19-16,36 19 15,-1-1-15,19 0 0,-1 1 16,53 17-16,-52 0 15,16 0-15,-34 0 16,17 17-16,-35 1 16,-17-18-1,-1 0-15,0 0 16,1 0-16,-18 0 16,35-18-16,17 18 15,36-17 1,-18 17-16,36 0 15,-36 0 1,0 0-16,-17 0 0,35-18 16,-35 18-1,-36 0 1,0 18 0,18-1-16,0 1 0,0 0 15,0 17-15,18 0 16,0-35-16,17 35 15,18-35 1,-36 0-16,19 0 16,-36-17-16,17-1 0,-17-17 15,-17 17-15,-19-35 16,19 36-16,-1-1 16,1 0-16,-1 18 0,0 0 15</inkml:trace>
  <inkml:trace contextRef="#ctx0" brushRef="#br0" timeOffset="324483.6806">11748 12206 0,'0'0'16,"-18"35"-16,18-52 31,35-36-16,-17 35-15,-1-17 0,-17 17 16,36-17 0,-36 17-16,0 36 15,0 0 1,0-1-16,17 1 0,-17 17 16,18-17-1,0-18-15,-1 0 0,1 0 16,0-35-1,-1 17-15,1 0 16,-18 1-16,17 17 0,1 0 16,0 35-1,-18-17-15,17-1 16,1 18-16,0 1 16,-1-36-16,1 35 15</inkml:trace>
  <inkml:trace contextRef="#ctx0" brushRef="#br0" timeOffset="325107.1656">12929 11589 0,'0'0'15,"18"106"-15,0-53 0,17 52 16,0-52-16,0 35 16,-17-52-16,0-19 15,-18 1-15,0 0 0,0-36 16,-18 0 0,18 1-1,18-1-15,-1 18 0,36 0 16,-17 0-16,16 18 0,-16 17 15,52 18 1,-70-35-16,17 17 0,-35-18 16,0 19-16,-18-19 15,-17 1-15,-36-18 16,36 0-16,0 0 0,0-18 16,35-17-1</inkml:trace>
  <inkml:trace contextRef="#ctx0" brushRef="#br0" timeOffset="325707.7944">13511 12153 0,'18'53'16,"-36"-106"-16,36 124 0,-18-54 16,0 1-16,0-36 15,0 1 1,0-19-16,0 19 15,0-36-15,0 35 16,0-17 0,18 17-16,-1 1 15,1 17-15,17 17 16,-17-17-16,0 18 16,-1-18-16,-17 18 0,18-18 31,-18-18-16,-18 18-15,1 0 16,-1 0 0,-17 35-16,17-17 15,18 0-15,-18 34 16,18-34-16,18 17 16,-18-17-16,35 0 15,-17-18-15,17 0 16,-17-18-1,-1 0 1,-17 1-16,18-19 16,-18 1-16,0 0 15,-18 17-15,18 1 16,0-1-16,-17 0 16,-1 18-16,18 18 15,0 0 1,0-1-16,0 19 15,18-19-15,-1 36 16,1-35-16,0-1 16,-1 1-16,1-18 0,17 0 15,1 0-15,-19 0 0,18-18 16</inkml:trace>
  <inkml:trace contextRef="#ctx0" brushRef="#br0" timeOffset="325918.8366">13952 12083 0,'-17'17'0,"-1"1"15,0 0-15,18-1 16,0 18-16,18-17 16,17 0-16,-17-1 15,35-17 1,-35 0-16,17-17 15,-18-1-15,19-17 16,-36 17-16,0 1 16</inkml:trace>
  <inkml:trace contextRef="#ctx0" brushRef="#br0" timeOffset="326108.3958">14111 11712 0,'0'0'16,"18"106"-16,-18-35 0,17 34 16,1-34-16,0 17 15,-18-53-15,17 18 16,1-35-16,0-18 16</inkml:trace>
  <inkml:trace contextRef="#ctx0" brushRef="#br0" timeOffset="326258.4137">14235 12100 0,'-18'53'0,"36"-106"0,-36 124 16,18-36-16,18-17 16,-1-1-16,1-17 15,17 0-15,-17 0 0,-1 0 16,19 0-16</inkml:trace>
  <inkml:trace contextRef="#ctx0" brushRef="#br0" timeOffset="326680.8692">14623 12365 0,'0'0'15,"35"123"-15,-35-87 0,18-1 16,-1 0-16,-17-17 0,18-1 16,-18-34-1,-18-36-15,1 18 16,-19-18-16,1-53 15,17-18 1,18 54-16,0 17 0,0 0 16,18 35-16,17 1 0,1 17 15,-1 17-15,-18 1 0,19 0 16,-1 70-16,-35-53 16,0 36-1,0-36-15,-35-17 16,17-18-16,0-18 15,1 0-15,-1 1 0,18-1 16,18-53 0,-18 54-16,17-18 0</inkml:trace>
  <inkml:trace contextRef="#ctx0" brushRef="#br0" timeOffset="327009.2416">14887 12188 0,'0'0'15,"0"36"-15,0-19 0,0 1 16,18-18-1,0-35 1,-18 17-16,35-17 16,-18 17-16,-17 1 15,36-1-15,-19 18 16,1 0 0,-18 18-16,18-1 15,-18 1-15,0-1 16,17-17-16,-17 18 15,18-18-15,0-18 16,-1 1 0,1-1-1,-18 1-15,0-1 0,0 0 16,-18 1 0,18-1-16,-17 0 0,-1 18 0,0 0 15,1 0 1,17 18-16</inkml:trace>
  <inkml:trace contextRef="#ctx0" brushRef="#br0" timeOffset="327350.1479">15293 12506 0,'0'0'15,"-18"53"-15,18-35 0,-17-18 16,-1 0-16,0-53 16,1 35-16,-1-53 15,18 36-15,18 0 16,-1-18-16,19 18 0,34-54 16,-35 72-16,54-18 15,-36 35-15,-18 0 16,-17 17-16,-1 1 15,-17 35-15,-17-18 16,-54 0-16,36-17 16,-18-18-16,17 0 15,19 0-15,-1 0 0,18-18 16,18-35 0</inkml:trace>
  <inkml:trace contextRef="#ctx0" brushRef="#br0" timeOffset="327570.2329">15522 11412 0,'0'0'0,"53"36"0,88 87 15,-70-52-15,-1-18 16,-17 35-16,53 71 15,-71-89-15,-17 89 16,-18-106-16,-35 70 16,-1-87-16,1 16 0,-18-16 15,0-19-15</inkml:trace>
  <inkml:trace contextRef="#ctx0" brushRef="#br0" timeOffset="330389.4127">24941 11342 0,'53'0'15,"-17"17"-15,52 36 16,-35-17-16,0-1 16,0 35-16,17 54 15,-35-36-15,-17 53 16,-36-70-16,-17 17 15,0-53-15,-36 1 16,18-36-16,18 0 16,0-18-16,0-17 15,17-1-15,18-17 16,0 18-16,53 0 16,-18 35-16,18 0 15,-18 0-15,1 0 16,-19 18-16,18-1 0,-35 1 15</inkml:trace>
  <inkml:trace contextRef="#ctx0" brushRef="#br0" timeOffset="330929.8492">25576 11483 0,'0'-18'0,"18"18"16,0 0 0,17 0-16,18-17 0,53-1 15,-53 0-15,52-17 16,-52 35-16,-17-18 15,-54 36 1,0-18 0,1 18-16</inkml:trace>
  <inkml:trace contextRef="#ctx0" brushRef="#br0" timeOffset="331185.6901">25841 11412 0,'0'18'16,"18"-18"-16,-18 18 0,17-1 15,1 19-15,0 34 16,-1-35 0,1 18-16,-18 18 15,17-18-15,1 0 0,17 53 16,-35-71-16,18 18 16,-18-36-16,0 1 15,-18-18-15,-17 0 16,0-18-16,-18 1 15,35 17-15,-35-18 16,36 18-16,-19 0 16,36 18-16</inkml:trace>
  <inkml:trace contextRef="#ctx0" brushRef="#br0" timeOffset="331524.3264">24712 12435 0,'0'0'0,"88"0"0,-35 0 16,18 0-16,88-17 16,-54 17-16,107-35 15,-71 17-15,-17 0 16,140-17-16,-140 17 16,-19 1-16,-16-1 0,-19 18 15,-17 0-15,-18 0 0,-17 0 16,0 18-16,-36-1 15,0 1-15</inkml:trace>
  <inkml:trace contextRef="#ctx0" brushRef="#br0" timeOffset="332054.4741">25100 12594 0,'0'0'0,"18"0"16,17 18-16,0-1 16,54 54-1,-54-18-15,53 70 16,-70-52-16,-1 0 0,1-19 15,-18 1-15,0 0 0,-18-17 16,-17-1-16,0 0 0,-53 0 16,52-35-1,-34-17-15,34 17 16,1-53-16,35 35 16,35-35-16,-17 36 15,70 17-15,-52 0 16,16 0-16,1 17 15,0 1-15,18 35 16,-36-36-16,0 1 16,-35 0-16</inkml:trace>
  <inkml:trace contextRef="#ctx0" brushRef="#br0" timeOffset="332964.4414">25665 12912 0,'0'-18'16,"0"36"0,-18 35-1,18-18-15,-18 35 16,18-17-16,0-17 16,0-1-16,0-17 0,18 34 15,0-52 1,35 0-16,-36 0 15,36-35-15,-35 18 16,-18-1-16,35-17 16,-17 35-1,-1 17-15,1 19 16,0-1 0,-1-18-16,36 19 15,0-19-15,18-17 16,-54 0-16,18-17 0,-17-19 15,-18 1-15,-18 0 16,-34-36 0,34 36-16,-53-35 15,36 52-15,0 0 16,17 18-16</inkml:trace>
  <inkml:trace contextRef="#ctx0" brushRef="#br0" timeOffset="333443.6156">26141 12577 0,'17'0'16,"1"0"-1,0 0-15,-1 0 0,1 0 16,0 0-16,-1 0 0,19 0 15,-19 0-15,1 0 16,-18-18 0,-18 18-16,-17-18 15</inkml:trace>
  <inkml:trace contextRef="#ctx0" brushRef="#br0" timeOffset="333648.6567">26194 12647 0,'0'53'16,"0"-106"-16,0 141 0,17-52 15,-17-19 1,18 18-16,0-17 16,-1 0-16,1-18 0,0 17 15,-1-17-15,19 0 16,-19-17-1</inkml:trace>
  <inkml:trace contextRef="#ctx0" brushRef="#br0" timeOffset="333994.0758">26458 12806 0,'0'0'0,"18"-18"31,0 1-31,-18-1 16,0 0-16,17-17 15,-17 17-15,0 1 0,-17-1 16,17 0-16,0 36 31,-18-18-31,18 35 16,0 1-16,0-1 15,18-17-15,-1 17 0,1-18 16,0 1-16,-1 0 0,1-18 16,17 17-1,-17-17-15,-1 0 16</inkml:trace>
  <inkml:trace contextRef="#ctx0" brushRef="#br0" timeOffset="334299.3869">26705 12559 0,'18'-18'0,"0"36"15,-1-18 1,1 18-16,-1-1 15,-17 1-15,18-18 16,-18 17-16,18 36 16,-18-35-16,0 0 0,17 35 15,1-18-15,0 0 16,-18-17-16,0-1 16,0 1-1,-18-36 16,0 18-31,1 0 16,-1 0-16,0 0 16</inkml:trace>
  <inkml:trace contextRef="#ctx0" brushRef="#br0" timeOffset="335165.5741">8608 11218 0,'0'0'16,"17"0"0,1-17-16,17 17 15,18-18-15,-35 18 16,17 0-1,-17 0-15</inkml:trace>
  <inkml:trace contextRef="#ctx0" brushRef="#br0" timeOffset="335333.5217">8643 11271 0,'0'0'16,"18"36"-16,-18-19 15,17 18-15,-17-17 0,0 0 16,18-1-16,-18 1 0,18 17 16,-1-17-1,1-18 1</inkml:trace>
  <inkml:trace contextRef="#ctx0" brushRef="#br0" timeOffset="335700.4959">8890 11501 0,'35'-18'0,"-17"18"15,0-18-15,-18-17 0,17 17 16,18-35 0,-17 18-16,-18-18 15,0 18-15,0 17 0,0 1 16,-18-1-16,1 18 0,-18-18 16,35 36-16,-36 17 15,36-17-15,-17 53 16,17-36-1,35 18-15,-17-18 16,34 0-16,-16-35 16,17 0-16,-18 0 15,0-17-15</inkml:trace>
  <inkml:trace contextRef="#ctx0" brushRef="#br0" timeOffset="335973.2225">9155 11201 0,'35'17'15,"-17"-17"-15,17 18 16,-18 0-16,1-18 0,0 17 16,17 1-16,-17 0 15,-18 17 1,0-18-16,0 19 15,0-19-15,-18 1 0,18 0 16,-18-1-16,18-34 31,-17 17-15,-1 0-16,0 0 16</inkml:trace>
  <inkml:trace contextRef="#ctx0" brushRef="#br0" timeOffset="337475.2026">7796 13458 0,'0'89'16,"0"-19"-1,0 107-15,0-89 16,18 0-16,0 53 16,17-88-16,-17-35 15,17 17-15,-17-35 0,34-18 16,-16 1-16,-1-72 15,-17 54-15,-1-71 16,-34 71-16,-1 0 16,18 17-16,0 53 15,0 1-15,18-1 16,-1 18-16,19-18 0,52 18 16,-35-35-16,35-1 15,-35-17 1,-18 0-16,0-17 0,-17-19 15,0 1-15,-18 0 0,0 0 16,-36-54-16,1 37 16,-36-19-1,36 36-15,0-1 16,17 19-16,18-1 0,0-17 16,18 35-16</inkml:trace>
  <inkml:trace contextRef="#ctx0" brushRef="#br0" timeOffset="337691.2122">8449 13247 0,'35'0'15,"1"0"-15,17 0 16,-18 0 0,-18 0-16,1 0 0,0-18 15</inkml:trace>
  <inkml:trace contextRef="#ctx0" brushRef="#br0" timeOffset="337848.6311">8537 13300 0,'0'35'15,"0"-70"-15,18 105 0,-18-34 0,18-1 16,-1 35-16,1-52 16,-1 0-16,19 17 15,-1-17 1,-17-18-16,-1 0 16</inkml:trace>
  <inkml:trace contextRef="#ctx0" brushRef="#br0" timeOffset="338119.9801">8802 13476 0,'17'0'16,"1"-18"0,0 1-16,17-18 15,-35 17-15,18-35 16,-18 35-16,-18-17 15,0 17 1,-17 18-16,17 0 16,18 36-16,-17-19 15,17 19-15,17 17 16,19-18 0,52-18-1,-70-17-15,17 0 16</inkml:trace>
  <inkml:trace contextRef="#ctx0" brushRef="#br0" timeOffset="338392.3974">9013 13229 0,'36'0'16,"-1"18"-1,-17-1-15,17 1 16,-17 0-16,17 17 15,-17-17-15,-1 35 16,-17-18-16,18 18 16,-18-36-16,0 1 15,-18 0-15,1-18 16,-1-18 0,0 18-1,1-18-15,17 1 16,0-1-16</inkml:trace>
  <inkml:trace contextRef="#ctx0" brushRef="#br0" timeOffset="338732.3004">9578 13653 0,'0'0'0,"0"17"16,18-17-16,-18 18 16,0-1-16</inkml:trace>
  <inkml:trace contextRef="#ctx0" brushRef="#br0" timeOffset="338853.6336">9578 13935 0,'0'0'16,"18"0"-16,-1 0 16,1 0-16</inkml:trace>
  <inkml:trace contextRef="#ctx0" brushRef="#br0" timeOffset="339020.5776">9860 13670 0,'53'0'16,"-18"0"-16,1 0 15,34-17 1,-52 17-16,-1 0 0,1 0 15</inkml:trace>
  <inkml:trace contextRef="#ctx0" brushRef="#br0" timeOffset="339126.8546">9895 13847 0,'0'0'16,"36"17"-16,-19-17 16,36 0-16,-35-17 15,35-1-15,-36 18 16</inkml:trace>
  <inkml:trace contextRef="#ctx0" brushRef="#br0" timeOffset="339701.8163">10760 13494 0,'0'0'15,"35"159"-15,-17-71 0,-1 18 16,19 70-16,-1-106 16,-18-17-16,54 18 15,-36-53-15,18-18 16,-35 0-16,17-53 15,-17 17-15,-18-34 16,0 35-16,-18-36 16,36 89 15,-1-1-31,36 54 16,-35-36-16,17-17 0,53 17 15,-52-17-15,34-18 16,-52-18-16,17-17 15,-35-1 1,0 19-16,-35-54 16,17 36-16,1-18 0,-19-35 15,19 35 1</inkml:trace>
  <inkml:trace contextRef="#ctx0" brushRef="#br0" timeOffset="339880.767">11465 13229 0,'53'35'16,"-35"-35"-16,17 0 0,36 18 15,-36-18 1,-17-18-16</inkml:trace>
  <inkml:trace contextRef="#ctx0" brushRef="#br0" timeOffset="340033.5598">11571 13282 0,'18'71'16,"-36"-142"-16,36 177 0,17-18 15,-17-70-15,17 35 16,-17-36-16,-1-17 0,19 18 15,-19-18-15,1-18 16</inkml:trace>
  <inkml:trace contextRef="#ctx0" brushRef="#br0" timeOffset="340389.004">11818 13529 0,'0'-18'31,"35"-17"-31,-35 17 16,36-34-16,-36 34 15,17-17-15,-17-1 16,-17 1 0,-1 35-1,0 35-15,18 1 16,0-1-16,36 0 16,-19-17-16,1-1 15,17 1-15,0-18 16,-17 0-16,0 0 15</inkml:trace>
  <inkml:trace contextRef="#ctx0" brushRef="#br0" timeOffset="340661.7301">12047 13176 0,'18'0'15,"0"18"1,-1-18-16,19 18 15,-19-1-15,18 1 16,-17-1-16,0 36 16,-1-35-16,-17 35 15,0-35 1,0 17-16,0-18 16,0 1-1,-17-36 16,-1 18-15</inkml:trace>
  <inkml:trace contextRef="#ctx0" brushRef="#br0" timeOffset="340866.7746">12435 13794 0,'0'0'15,"36"17"-15,17-17 0,35 0 16,-53 0-16,53 0 16,-70 0-16,0 0 15</inkml:trace>
  <inkml:trace contextRef="#ctx0" brushRef="#br0" timeOffset="341429.6646">13600 13423 0,'0'0'15,"17"141"-15,-17-52 0,-17 69 16,-1-87-16,-17 35 15,17-71-15,-35 0 16,35-35 0,-34 0-16,34-17 15,-17-36-15,17 17 16,18-17-16,18 18 16,-1 18-16,19 17 15,52 0-15,-35 17 0,0 18 16,0-17-16,-18 17 15,0-17-15,0 17 16,1-17-16,-19 0 0,-17-1 0,18 1 16</inkml:trace>
  <inkml:trace contextRef="#ctx0" brushRef="#br0" timeOffset="341963.6616">14376 13882 0,'0'0'16,"0"-53"-16,-18 35 0,-17-17 16,17 35-16,-35 18 15,18-1-15,0 54 16,17-36-16,0 36 16,18-36-16,18 18 15,0-18-15,35-17 16,-18-18-16,35-36 15,-34 19-15,17-54 16,-36 36 0,1-53-16,-18 17 15,0-52-15,-18 52 16,-17-52 0,0 70-16,-1 0 15,19 35-15,-18 36 16,17 17-16,18 71 15,18-53-15,17 88 16,0-88-16,18 70 16,0-87-16,-18-1 15,0 0-15,18 1 0,0-1 16,-35-35-16</inkml:trace>
  <inkml:trace contextRef="#ctx0" brushRef="#br0" timeOffset="342590.2448">14834 13547 0,'0'53'15,"0"0"-15,0 17 0,0 36 16,0-36 0,36 19-16,-19-54 15,19-17-15,16 17 16,-16-35-16,34-18 15,-52-17-15,35 0 16,-53-1-16,17 1 16,-17 17-16,0 54 31,18 17-15,0-36-16,-1 1 0,36 17 15,-35-17-15,35-1 16,-36-17-16,1-35 15,0 18 1,-18-36-16,-18 17 16,0-34-16,1 17 15,-1-18-15,18 36 16,0-35 0</inkml:trace>
  <inkml:trace contextRef="#ctx0" brushRef="#br0" timeOffset="342834.8963">15452 13317 0,'17'-35'16,"1"35"-16,0 0 16,-1-18-16,1 18 0,0 0 15,-1 0-15,1-17 16</inkml:trace>
  <inkml:trace contextRef="#ctx0" brushRef="#br0" timeOffset="343003.5723">15540 13229 0,'0'35'16,"0"18"0,0 18-16,0-1 15,18 19 1,17-54 0,0-17-16,0-18 15,1-18 1</inkml:trace>
  <inkml:trace contextRef="#ctx0" brushRef="#br0" timeOffset="343320.3166">15804 13511 0,'0'0'15,"18"-35"-15,0 17 0,-1-17 16,1 18-16,-18-36 16,18 35-16,-18-35 15,-18 35-15,18-17 16,0 18-16,-18 17 16,1 0-1,-1 17-15,18 1 0,0 17 0,0 0 16,18 36-1,-1-36-15,19 0 0,17 36 16,-1-36 0,-34-35-16,0 0 15,17 0-15</inkml:trace>
  <inkml:trace contextRef="#ctx0" brushRef="#br0" timeOffset="343653.7034">16034 13123 0,'17'18'15,"19"17"1,-19-17-16,36 35 16,-35-53-16,17 35 15,-17-35-15,-1 0 16,1 18-1,-18-1-15,18-17 16,-18 53-16,0-17 16,-18 34-16,18-35 15,18 18-15,-18-35 16,17 17 0,-17-17-16,-17-18 15,-1-35 1,-17 35-16,-18-18 15,35 18-15,-17-18 16</inkml:trace>
  <inkml:trace contextRef="#ctx0" brushRef="#br1" timeOffset="350810.3775">22172 4392 0,'18'-18'16,"-18"1"0,17 17-16,-17-18 15,18 18-15,0 0 16,-1 53-16,1-18 16,-18 1-16,0-1 15,0 18-15,18-18 0,-18-17 16,17 52-16,1-52 15,-18 0-15,17-1 0,36 19 16,-17-36-16,-1 17 16,0-17-16,1 0 0,69 0 15,-52 18 1,18-18-16,35 0 16,-36 17-16,54 1 15,-71-18-15,88 18 16,-71-18-16,107 0 15,-107-18-15,18 18 16,1 0-16,52-18 16,-53 18-16,35 0 15,-52 0-15,-18 0 0,88-17 16,-18 17 0,89-18-1,-71 1 1,-35 17-16,-71 0 15,54 0 1,-54 0-16,0 0 0,0 0 16,18 0-16,-17 17 0,69-17 15,-34 0-15,70 0 16,-70 0-16,70-17 16,-88 17-16,88 0 15,-88 0-15,70 0 16,-52 0-16,-18 0 15,17 0-15,1 17 0,70-17 16,-71 0 0,71 0-16,-52 0 15,-19 0-15,18 0 0,-17 0 16,17 0-16,-17-17 0,105-1 16,-105 18-16,17-18 15,0 18 1,0-17-16,0 17 0,106-18 15,-105 18-15,87 18 16,-88-18-16,71 17 16,-88 1-16,-1-18 15,18 18-15,-17-18 0,17 0 16,-17 0-16,-1 0 0,54 0 16,-71 0-16,52-18 15,-52 18-15,0 0 16,-17 0-16,-1-18 0,0 18 15,0 0-15,1 0 0,17 18 16,-36-18 0,18 0-16,-17 0 15,0-18-15,-18 1 16,0-1 0,0 0-16,17 18 31,1 0-16,0 0-15,-36 0 32,36 0-1,-1-17 63,1 17-79,0 0 1,17-18-16,-18 18 16,19 0-1,-1-18-15,0 1 16,-17 17-16,17-36 15,-17 19-15,0-18 16,-1 17-16,1-17 16,-18 17-16,-18-17 15</inkml:trace>
  <inkml:trace contextRef="#ctx0" brushRef="#br1" timeOffset="356204.5561">16563 11871 0,'-18'0'16,"36"0"15,0 0 0,52 18-31,-35-36 16,54 0-16,-54 18 15,0-17-15,0-1 16,-17 18-16,17 0 16,-35-18-16,18 18 0,-36 0 15,1 0 1,-1 0-16</inkml:trace>
  <inkml:trace contextRef="#ctx0" brushRef="#br1" timeOffset="356416.5566">16722 11606 0,'0'0'15,"0"-17"-15,0 52 32,0 36-32,17-18 15,1 52-15,0-34 16,-1 35-16,1-53 15,17 17 1,-17-35-16,-18-17 16</inkml:trace>
  <inkml:trace contextRef="#ctx0" brushRef="#br1" timeOffset="358512.9382">17709 11448 0,'0'17'32,"-17"1"-32,-36 52 15,35-17-15,-35 36 16,36-36-16,-1-36 16,18 18-16,-18-35 0,18 18 15,18-36-15,0 18 16,-1-70-16</inkml:trace>
  <inkml:trace contextRef="#ctx0" brushRef="#br1" timeOffset="358747.2086">17533 10901 0,'0'35'16,"18"36"-1,-1-18-15,36 52 16,-17-34-16,34 52 16,-35-52-16,-17-18 15,17 0-15,1 0 0,16 17 16,-52-34-16,18-1 16,-18-17-16,0-1 15,-18 1-15</inkml:trace>
  <inkml:trace contextRef="#ctx0" brushRef="#br1" timeOffset="358984.8398">17286 11942 0,'-18'0'0,"36"0"0,-36 17 15,89-17-15,-18 0 16,0 0-16,35 0 0,106-17 16,-106 17-16,142-36 15,-142 19 1,53-1-16,-106 18 16,-17 0-16,-18 18 15</inkml:trace>
  <inkml:trace contextRef="#ctx0" brushRef="#br1" timeOffset="359502.7177">17568 12224 0,'0'70'15,"0"-140"-15,0 158 0,0-35 16,0-18-16,18-35 16,-18 18-16,18-18 15,-18-35 1,17-18-1,-17 0-15,0 35 0,18-35 16,0 18 0,-1 70-1,1-17-15,-1 52 16,1-52-16,0 17 0,-18-17 16,17 0-16,1-18 15,0 17-15,-1-34 16,1-19-1,0 19-15,17-19 16,-18 19-16,1 17 16,0 0-16,-1 0 0,1 0 15,0 35-15,-1-17 0,1 52 16,0-35-16,-1 18 16,-17-17-16,0-19 15,18-17-15,-18 18 0,18-18 16</inkml:trace>
  <inkml:trace contextRef="#ctx0" brushRef="#br1" timeOffset="361165.3616">18768 11518 0,'0'-17'15,"0"-1"-15,0 36 32,0 34-17,17 1-15,-17 53 16,0-35-16,0 35 15,18-53-15,-18-1 16,18-16-16,-1-1 0,36 18 16,-35-53-16,35 18 15,-36-18-15,1-18 16,0-35-16,-18 35 16,0 1-16,0-1 15,0 0-15,17 36 16,-17 0-16,18-1 15,35 19-15,-18-19 16,53 1-16,-52-18 16,34 0-16,-52-18 15,17-35-15,-35 36 16,-35-54 0,17 18-16,-17 18 15,17 0-15,-17-1 0,17 1 16,-35-18-16,53 36 0,0-19 15,18 19 1,17-1-16</inkml:trace>
  <inkml:trace contextRef="#ctx0" brushRef="#br1" timeOffset="361449.6176">19456 11307 0,'0'-18'15,"17"18"1,19 0-1,-19-18-15,19 18 16,-19-17 0,1 17-16,-36 0 15,1 0 1</inkml:trace>
  <inkml:trace contextRef="#ctx0" brushRef="#br1" timeOffset="361654.6517">19456 11307 0,'0'0'16,"35"-18"-16,-35 36 0,0-1 16,0 1-16,0-1 15,0 54 1,0-36-16,-18 1 16,18-1-16,18-18 0,0 36 15,-18-35-15,53 0 16,-36-18-16,1 0 15,-1 0-15,1 0 0,0-18 16</inkml:trace>
  <inkml:trace contextRef="#ctx0" brushRef="#br1" timeOffset="362079.0041">19738 11553 0,'18'0'16,"-1"-17"-1,-17-1 1,18 1-16,-18-1 0,17-17 0,-17 17 15,0-35 1,18 18-16,-18 17 0,0 1 16,-18-1-16,18 0 15,-17 18-15,-1 0 16,18 36 0,0-19-16,0 1 15,0 35-15,18-18 16,-1 0-16,1 1 15,17-19-15,1 1 16,-1-18-16,-17 0 16,-1 0-16,-17-18 15,0 1 1</inkml:trace>
  <inkml:trace contextRef="#ctx0" brushRef="#br1" timeOffset="362410.906">19950 11271 0,'0'-17'0,"0"34"0,17-34 32,1 17-32,-18-18 15,18 18-15,-1 0 16,1 0 0,-18 18 15,17 17-16,-17 0-15,18-17 0,-18 35 16,18-18-16,-18-17 16,17-1-16,-17 1 15,18 0-15,-18-1 16,-18-17 15,-17 0-31,17 0 16,-17 18-1,18-18-15,-1 17 16,0 1-16</inkml:trace>
  <inkml:trace contextRef="#ctx0" brushRef="#br1" timeOffset="363668.6903">6438 13935 0,'0'17'32,"35"1"-17,-17-18-15,17 0 16,18 0 0,-17 0-16,34-18 15,-35 18-15,-17 0 16,17 0-16,-17 0 0,0 0 0,-1 0 15,1 0-15,-18-17 16</inkml:trace>
  <inkml:trace contextRef="#ctx0" brushRef="#br1" timeOffset="363885.7672">6632 13741 0,'0'0'16,"0"17"-16,36 1 15,-1 17-15,0-17 16,0 17-16,18-17 16,35 17-16,-35-17 15,36 17 1,-72-17-16,1-1 0,-18 36 16,-18-35-16,-70 52 15,35-34-15,-70 52 16,70-53-16</inkml:trace>
  <inkml:trace contextRef="#ctx0" brushRef="#br1" timeOffset="367928.2833">10266 12806 0,'17'0'0,"1"0"31,0 0-31,-1 0 16,19 0 0,-19 0-16,36 0 15,-17 0-15,16 0 16,-16-18-16,34 18 15,-34 0-15,34 0 16,-35 0-16,18 0 16,-17 0-16,16-17 0,54 17 15,-35-18-15,-18 18 16,17 0-16,-17 0 0,18-18 16,-18 18-16,17 0 0,54 0 15,-54 0-15,54 18 16,-54-18-16,71 0 15,-88 0 1,88 0-16,-52 0 16,52 0-16,-71 0 15,1 0-15,17 0 0,-17 0 16,17 0-16,-18 0 0,89 0 16,-71-18-1,71 18-15,-88 0 16,87 0-16,-69 0 15,-1 0-15,-18 0 16,19 0-16,-19 0 0,18 0 16,0 0-16,1 0 0,69 0 15,-69 0-15,87 0 16,-88 18-16,71-18 16,-71 0-16,71 0 15,-71 0-15,88 0 16,-87 0-16,17 0 15,-18 0-15,0 0 16,71 0-16,-71 0 16,71 0-16,-89 0 15,18 0-15,1 0 0,-19 0 16,106 0 0,-87 0-16,122 0 15,-122 0-15,16-18 16,-16 18-16,16 0 0,89-17 15,-105 17-15,105 0 16,-106 0-16,141 0 16,-123 0-16,17 0 15,1 0-15,-1-18 0,124 18 16,-123 0-16,123 0 16,-141 0-16,17 18 15,-17-18-15,0 0 0,105 17 16,-122-17-1,69 0-15,-87 0 16,-36 0-16,0 0 0,-17-17 16</inkml:trace>
  <inkml:trace contextRef="#ctx0" brushRef="#br1" timeOffset="371710.7446">27605 12188 0,'18'0'15,"34"-17"1,1 17 0,-17-18-16,34 18 15,-52 0-15,17 18 16,-53-18-16</inkml:trace>
  <inkml:trace contextRef="#ctx0" brushRef="#br1" timeOffset="371815.591">27570 12365 0,'0'0'0,"35"0"16,0 18-16,18-18 16,18 0-16,-18-18 0,17 18 0,1-18 15</inkml:trace>
  <inkml:trace contextRef="#ctx0" brushRef="#br1" timeOffset="372271.6235">28663 12241 0,'0'0'16,"-17"-17"-16,-1 17 15,-17 0-15,-1 17 0,-34 36 16,52-17-16,-35 52 15,36-53-15,17 0 16,0 1-16,17-1 0,36 0 16,0-35-16,35 0 15,-52-17-15,52-54 16,-53 36 0,-17-18-16,-1 0 0,1 0 15,-18-88-15,0 53 16,-53-71-16,18 71 15,-18-18 1,18 88-16,-18 1 16,17 17-16,19 70 15,17-17-15,0 18 16,17-1-16,1 1 0,53 87 16,-19-87-16,1-18 15,-17 0-15,17 0 0,0-18 16,17 18-16,-52-35 15,-1-1-15</inkml:trace>
  <inkml:trace contextRef="#ctx0" brushRef="#br1" timeOffset="372949.7525">29157 11994 0,'0'0'15,"18"-17"-15,-18-1 0,0 1 0,17 17 16,-17-18-1,0 36-15,0 17 16,-17 18-16,17 0 16,-18 17-16,18-17 0,0 0 15,18 0-15,-1 0 0,1 0 16,17 0-16,1-36 16,-19-17-16,54-17 15,-54-19-15,36-34 16,-35 35-16,-18-18 15,18 17-15,-18 1 0,0 0 16,0 52 0,17 36-1,1-17-15,35 17 16,-36-18-16,19-17 16,-1-1-16,53 1 15,-53-36-15,-17 1 0,35-36 16,-53 0-1,0 17-15,-18-17 0,1 1 16,-36-37-16,18 54 16,17 0-16,0 17 0,1 1 15,-1-1-15,18 0 16</inkml:trace>
  <inkml:trace contextRef="#ctx0" brushRef="#br1" timeOffset="373216.8126">29792 11642 0,'35'0'16,"-17"0"-16,35-18 16,-35 18-16,34 0 15,-34 0-15</inkml:trace>
  <inkml:trace contextRef="#ctx0" brushRef="#br1" timeOffset="373411.8306">29880 11659 0,'-17'53'16,"34"-106"-16,-34 142 0,17-54 16,-18 53-16,18-53 15,18 18-15,-1-35 16,19-1-1,-1 1-15,-18-18 16,1 0-16,0-18 0</inkml:trace>
  <inkml:trace contextRef="#ctx0" brushRef="#br1" timeOffset="373722.1567">30092 11889 0,'18'17'16,"-36"-34"-16,53 17 0,1-18 16,-19 18-1,1-35-15,-18 17 16,0-17-16,17 17 16,-34-17-1,17 17-15,-18 18 0,1 0 16,-1 36-1,18-19-15,0 18 16,0 1-16,0-1 16,18-17-16,-1 17 0,1-17 15,-1-1-15,1 1 0,17-18 16,1 0-16,-1-35 16</inkml:trace>
  <inkml:trace contextRef="#ctx0" brushRef="#br1" timeOffset="374035.993">30357 11677 0,'0'0'16,"0"-18"-16,17 18 15,1 0 1,-1 0-16,1 0 16,0 0-16,-1 0 15,1 18 1,0-18-1,-18 35-15,17-17 16,-17 0-16,18 34 16,-18-16-16,0-1 15,0-17-15,0 17 0,0-17 0,0 34 16,0-34 0,0-36 15,-18 18-31,1-17 15,-36 17 1,17 17-16</inkml:trace>
  <inkml:trace contextRef="#ctx0" brushRef="#br1" timeOffset="375241.4957">24730 13476 0,'17'0'16,"-17"18"15,0-1 0,18 1-31,-18 17 16,18 18-1,-1-35-15,1 17 16,0-17-16,17-1 16,-18 1-16,36-18 15,-35 0-15,53 0 16,-18 0-16,52 0 15,-34 0-15,88 0 16,-71 0 0,124 0-16,-107 0 15,125-18-15,-107 18 16,-17 0-16,-18-17 16,18 17-16,-18-18 15,0 18-15,-17-17 0,70-1 16,-70 18-16,17 0 15,-53 0-15,0 18 16,-17-18-16,-36-18 47,18-17-47,-17 17 16,17-17-16,-18-1 15,0 19-15</inkml:trace>
  <inkml:trace contextRef="#ctx0" brushRef="#br2" timeOffset="396368.5061">4516 15646 0,'0'17'16,"0"19"-16,17-1 15,1 0-15,-18 0 16,17 1-16,1-1 0,0 0 16,-18-17-16,17 17 0,1-17 15,0-18-15</inkml:trace>
  <inkml:trace contextRef="#ctx0" brushRef="#br2" timeOffset="396507.3763">4674 15734 0,'18'35'0,"0"0"16,-1 1-16,19 17 15,-19-36-15,18 19 0,-17-19 16,0 18-16</inkml:trace>
  <inkml:trace contextRef="#ctx0" brushRef="#br2" timeOffset="396991.028">4957 15787 0,'0'0'15,"17"35"-15,-17-17 0,0 17 16,0 0-16,0 18 0,0 88 16,0-70-16,0-1 0,18 1 15,17 35 1,-17-89-16,17 36 16,0-53-16,-17 0 15,0-17-15,-1-36 16,-17 18-16,0-1 0,-17 19 15,17-19-15,0 19 16,17 17 0,1 53-1,-1-18-15,36 35 16,-35-17-16,53 18 16,-36-36-16,18-17 15,-18-18-15,18-35 16,-35-1-16,-1-34 15,-17 17-15,0-53 16,-17 53-16,-36-53 16,17 36-16,-16-19 15,34 54 1,0 0-16,18 53 16,18 34-1</inkml:trace>
  <inkml:trace contextRef="#ctx0" brushRef="#br2" timeOffset="397419.5561">5715 16475 0,'18'17'0,"-36"-34"0,53 34 16,1-70-1,-19 36-15,1-54 16,-18 54-16,-18-1 0,1-17 16,-19 17-16,19 18 15,-1 0-15,0 18 16,-17 35-16,35-36 16,0 36-16,18-35 15,-1-1-15,19-17 16,-1 18-16,35 0 0,-34-18 15,-1 0 1,-17 0-16,-1-18 16,-34 0-1,-1 18-15,18 18 16,0 17 0,18 1-1,17-1-15,0-17 16,18-1-16,-35-17 15,-1-17-15,1-1 16,-18-17-16</inkml:trace>
  <inkml:trace contextRef="#ctx0" brushRef="#br2" timeOffset="397508.2922">5962 16369 0,'18'18'15,"17"-1"1</inkml:trace>
  <inkml:trace contextRef="#ctx0" brushRef="#br2" timeOffset="398124.9305">6156 16422 0,'-18'17'0,"18"1"16,-17-18-16,17 18 0,0-1 16,0 1-1,0 0-15,17-1 16,1 1-16,0-18 0,-1 0 15,1 18-15,0-1 16,-18 1-16,0 52 16,0-34-16,0 52 15,0-35 1,-18-18-16,18 0 0,0 1 16,-18-19-16,-17 36 15,0-53 1,-18-35-1,35-36-15,18 36 16,-17-106-16,17 53 16,0-89-16,0 72 15,17-89-15,1 105 16,-1 36-16,-17 18 0,36 17 16,-19 36-1,19 70-15,-36-17 16,17-1-16,1 1 0,0 17 15,-1-35-15,1 0 0,17 35 16,-35-70-16,18 17 16,-1-53-1,-17-17 1,18 0-16,0-18 16,-18 18-16,17-36 15,-17 54-15,18 17 16,-18 35-1,18-18 1,-1 19-16,1-36 16,-18 17-16,17-17 15,1 0-15,0 0 0,-1 0 16,1 0 0,-18-35-1,18 35-15,-18-18 16</inkml:trace>
  <inkml:trace contextRef="#ctx0" brushRef="#br2" timeOffset="398225.1973">6579 16475 0,'-17'-36'16,"34"72"-16,1-19 0,0-17 15,17-17-15,-17 17 16,-1-36-16,1 19 16,-18-1-16</inkml:trace>
  <inkml:trace contextRef="#ctx0" brushRef="#br2" timeOffset="398375.599">6668 16263 0,'0'88'16,"0"-176"-16,0 212 0,0-36 16,0-53-16,17 18 15,1-35-15,-1-1 16</inkml:trace>
  <inkml:trace contextRef="#ctx0" brushRef="#br2" timeOffset="398981.2165">7708 16351 0,'-35'-35'16,"70"70"-16,-88-70 0,18 17 16,17 36-16,1 35 15,-1 0 1,18-18-16,0 18 0,0-18 15,35 36-15,-17-71 16,53-18-16,-36 1 16,0-36-16,36-53 15,-36 53-15,0-71 16,-17 54-16,-36-54 16,1 54-16,-1 17 15,-17 0-15,-36-18 16,53 54-16,-34 34 15,52 19-15,-18 34 16,36 18-16,17 89 16,-18-89-16,19-17 0,52 52 15,-53-70-15,53 18 16,-52-54-16,-1 1 16,36-36-16</inkml:trace>
  <inkml:trace contextRef="#ctx0" brushRef="#br2" timeOffset="399290.1891">8061 16369 0,'0'18'0,"0"-36"0,18 36 16,-1-18-16,36-18 15,-35 0-15,17-17 16,-35 17-1,0 1-15,0-1 0,0 0 16,-18 1-16,-34-1 16,16 1-16,19 17 0,-36 17 15,35 1-15,0 17 16,18-17-16,0-1 16,18 19-16,17-19 15,1 1-15,17 0 16,-18-18-16,18 17 0,35-17 15,-35 0-15,0 0 16,-18 0-16</inkml:trace>
  <inkml:trace contextRef="#ctx0" brushRef="#br2" timeOffset="400166.4827">8625 16281 0,'-17'-18'15,"34"36"-15,-52-36 16,18 36 0,-1-1-16,0 36 15,18-17-15,0 16 16,0-34-16,36 17 16,-19-17-16,18-18 15,18 0-15,-35 0 16,17-35-16,-17 17 15,-18-17-15,18 35 16,-18-35-16,-18 17 16,0 18-1,1 0 1,17 18-16,0 17 16,0-18-16,0 1 15,17 0-15,1-18 0,17 17 16,-17-17-16,17 0 15,-17-17 1,-18-1 0,0 0-16,0-17 15,-18 18-15,0-1 16,18 0-16,0 36 31,36 0-15,-36-1-16,35 18 15,-17-17 1,17-18 0,-17 0-16,-1-18 15,-17 1 1,0-1-16,-17 1 16,17-1-1,0 36 16,0-1-31,0 1 16,35-1 0,-35 1-16,17-18 0,1 0 15,0 0-15,-1 18 16,1-18-16,-18 17 16,35 19-1,-17-1-15,-18 0 16,18 0-16,-18 18 0,17 53 15,1-53-15,-18 0 16,0-18-16,-18-17 0,18 17 16,-17-35-16,-1 18 0,0-18 15,1 0-15,-19-35 16,36 17-16,-17-70 16,17 35-16,17-35 15,1 35-15,17 0 16,-17 35-16,-18 1 15,18 17-15,-1 0 16,1 0-16</inkml:trace>
  <inkml:trace contextRef="#ctx0" brushRef="#br2" timeOffset="400422.2086">9454 15822 0,'0'0'16,"0"35"-16,18 18 15,-18-17-15,18-36 16,17 0-16,-17 0 16</inkml:trace>
  <inkml:trace contextRef="#ctx0" brushRef="#br2" timeOffset="400539.5203">9613 15928 0,'-17'70'15,"34"-140"-15,-34 176 0,17-36 16,0-52-16</inkml:trace>
  <inkml:trace contextRef="#ctx0" brushRef="#br2" timeOffset="404385.9095">9843 11024 0,'0'-17'0,"0"-1"16,17 36 31,-17-1-31,0 1-16,0 53 15,18-19-15,-18 1 16,17 53-16,1-35 15,-18-1-15,35 71 16,-35-70-16,18-18 16,-18 17-16,0 1 0,18-18 15,-18 70-15,0-52 16,0 35-16,17-53 16,-17 0-16,0 35 15,18-35-15,0 0 16,-1-18-16,-17 18 15,18-36-15,-18 1 16,0 0-16,17-18 16,-17 17-16,18-17 15,0 0 17,-18 18-32,17-18 15,1 0 1,0 0-1,-1 0 1,1 0-16,0 18 16,17-18-16,-18 0 15,1 0-15,0 17 0,35-17 16,-36 0-16,54 18 16,-36-18-16,36 0 15,-36 0 1,53-18-16,-35 18 15,35 0-15,-35 0 16,0-17-16,0 17 0,0 0 16,35 0-16,-53 0 15,54 0 1,-54 0-16,35 17 16,-34-17-16,34 0 15,-34 0-15,34 0 16,-17 0-16,-18 0 15,18 0-15,-17 0 0,52-17 16,-35 17-16,35-18 16,-35 18-16,0 0 15,0 0-15,-18 0 0,71 0 16,-53 0-16,52 0 16,-34-18-1,35 18-15,-36 0 16,54 0-16,-54 0 15,36 0-15,-35 0 16,52 18 0,-70-18-16,53 18 15,-35-18-15,52 17 16,-70-17-16,88 0 16,-70 0-16,52 0 15,-52 0-15,70 0 16,-88 0-16,88 18 15,-71-18-15,1 0 16,-1 0-16,1 0 0,0 0 16,-1 0-16,89 0 15,-71 0-15,-17 0 0,17 0 16,-18 18-16,89-18 16,-71 0-16,-17 0 15,17 0-15,0 17 0,-17-17 16,105 0-16,-88 0 15,-17 0-15,17 0 0,0 0 16,89 0-16,-89 0 16,71-17-1,-71 17-15,-18 0 16,19 0-16,-19 0 0,89 0 16,-89-18-16,89 18 15,-88-18-15,52 1 16,-52 17-16,70-18 15,-71 18-15,72-18 16,-72 18-16,1 0 16,-18 0-16,17 0 0,1 0 15,70-17-15,-88 17 16,88 0 0,-71 0-16,1 0 0,141 17 15,-54-17 1,1 18-1,-71-18-15,53 0 16,-88 0-16,18 0 16,-18 18-16,0-18 0,0 0 15,35 17-15,-53-17 16,36 18-16,-36-18 16,36 0-1,-36 0-15,-18-18 0,19 18 0,-19 0 16,1 0-16,0-17 0,17-1 15,-17 0 1,-1 1-16,-17-1 0,35-17 16,-35 0-16,18-18 15,-18 17-15,18-52 16,-18 35-16,0-70 16,0 52-1,0-70-15,-18 71 16,0-72-16,18 72 15,-17-71-15,-1 70 16,1-70 0,17 88-16,-18-88 15,18 71-15,-18-54 16,1 71-16,-1-53 16,18 71-16,-18 0 15,1-1-15,-19 19 0,19-1 0,-36 18 16,35 0-1,1 0-15,-36 0 16,17 0-16,-16 0 16,16 0-16,-17 0 0,-35 0 15,35 0-15,-17 0 16,-1 0-16,1 0 0,-107 0 16,89 18-1,-106-1-15,88-17 16,-17 0-16,17 18 0,-18-18 15,-123 18-15,124-18 16,-159 17 0,158-17-16,-158 18 15,141-18-15,-124 18 16,124-18-16,-141 17 16,141-17-16,-124 0 15,124 0-15,-141 0 16,141 0-16,-159 0 15,159 0-15,17 0 16,-17 0-16,0 0 0,-141 0 16,158 0-16,-140 0 15,140 0-15,1 0 16,-106 0 0,105-17-16,18 17 15,-17 0-15,17 0 0,0-18 0,-229 0 16,123 18-1,18-17 1,0 17 0,36 0-16,69 0 15,-87 0-15,105 0 16,-17 0-16,-71 0 16,89 0-16,-71 0 15,70 0-15,-70 0 16,88 0-16,-88 0 15,53 17-15,-53 1 16,70-18-16,-70 35 16,88-35-16,-70 18 15,52 0-15,-52-1 16,70-17 0,0 18-16,0-18 0,18 0 15,-1 0-15,1 17 0,18-17 16,-19 0-16</inkml:trace>
  <inkml:trace contextRef="#ctx0" brushRef="#br2" timeOffset="406166.7379">17039 12823 0,'18'-17'47,"-1"17"0,-17 35-32,18-17-15,-18-1 0,18 36 16,-1-35-16,1 53 16,-18-36-16,18 18 15,-18 0-15,0 0 0,0 17 16,0 54-16,-18-54 15,18 71 1,0-88-16,0 71 16,-18-71-16,18-1 15,0-16-15,-17 17 0,17-18 16,0 0-16,-18 0 0,0 36 16,18-53-16,-17 17 15,17 0-15,-18-17 0,-17 52 16,17-34-16,-17 34 15,17-34-15,-17 16 16,17-16-16,-34 17 16,34-36-1,-35 19-15,18-1 16,-36 0-16,36-17 16,0-1-16,-1 1 0,-52 17 15,35-17-15,-35 0 16,35-1-1,-35 1-15,35-18 16,18 0-16,-18 0 0,-35 0 16,35-18-16,17 18 15,-17-17-15,1-1 0,-1 18 16,-36-18 0,37 1-16,-1 17 0,-36-18 15,54 18-15,-53-18 16,53 1-16,-36-19 15,53 19-15,-17-18 16,18 17-16,-1 0 0,0 1 16,18-1-1,0 0-15,18 18 16,0-17-16,-1-1 31,-17 0-15,-17 1-1,-1 17 1,0-18-16</inkml:trace>
  <inkml:trace contextRef="#ctx0" brushRef="#br2" timeOffset="406479.2564">14870 14799 0,'-36'18'16,"36"-1"-16,-17-17 16,34-17-16,-17-1 15,18-17-15,53-36 16,-54 36-16,36-53 16,-35 35-16,-18 18 0,17-1 15,-17-17-15,0 36 16,18-19-16,-18 19 15,18 17 1,-1 35-16,1-17 16,35 52-16,-18-34 15,0-19-15,18 1 16,-17-1-16,-1-17 16,-18 0-16</inkml:trace>
  <inkml:trace contextRef="#ctx0" brushRef="#br2" timeOffset="408125.4098">14358 15963 0,'0'-53'15,"0"36"-15,0-1 0,0 36 32,-18 17-32,18 18 15,0 53-15,-17-36 16,17 54-16,-18-54 16,36 36-16,-18-53 15,35 0 1,-17-35-16,52-18 15,-52-18-15,52-17 16,-52-1-16,17-34 16,-17 35-16,0-1 15,-18 19-15,17 17 0,1 0 16,0 70 0,-1-17-16,18 0 0,18 18 15,-17-36-15,52-18 16,-35-17-16,17-35 15,-52 18 1,0-72-16,-18 54 16,-36-71-16,1 53 15,-35-52-15,52 69 16,-17 1-16,17 0 0,18 17 16,18 18-1,17 18 1</inkml:trace>
  <inkml:trace contextRef="#ctx0" brushRef="#br2" timeOffset="408374.0234">15152 15575 0,'17'-17'0,"19"17"16,17-18-16,-36 18 16,36-18-1,-35 18-15,-1 0 16,1 0-16</inkml:trace>
  <inkml:trace contextRef="#ctx0" brushRef="#br2" timeOffset="408530.941">15222 15628 0,'0'0'0,"0"35"0,0 36 16,0-36-16,18 36 15,-18-54-15,18 19 16,-1-19-16,1 1 0,0-18 0,17 0 15,-18 0 1</inkml:trace>
  <inkml:trace contextRef="#ctx0" brushRef="#br2" timeOffset="408858.3108">15487 15822 0,'0'0'16,"0"18"-16,0-36 16,35 0-1,-17 1-15,35-36 16,-36 18-16,-17 17 0,18-35 16,0 18-16,-18 17 15,-18 1-15,18-1 0,-18 0 16,1 1-1,-1 17-15,1 17 16,17 1-16,0 52 16,0-34-16,17 34 15,1-52-15,17 35 16,18-36 0,-35-17-16,-1 0 0,1 0 15</inkml:trace>
  <inkml:trace contextRef="#ctx0" brushRef="#br2" timeOffset="409159.1746">15769 15469 0,'0'0'0,"18"0"15,-1 0-15,1 18 16,0-18-16,-1 18 15,1-18-15,17 17 16,-35 1-16,18 0 0,0-1 16,-18 18-16,0-17 0,0 17 15,0 18 1,0-35-16,0 17 16,-18-17-16,0-18 15,1 0 1,-1 0-16,0 0 0,1-18 15,-1 18-15,0 0 16</inkml:trace>
  <inkml:trace contextRef="#ctx0" brushRef="#br2" timeOffset="409731.2289">16245 16051 0,'18'0'15,"0"0"1,-1 0 0</inkml:trace>
  <inkml:trace contextRef="#ctx0" brushRef="#br2" timeOffset="409843.0254">16263 16316 0,'0'0'15,"18"18"-15,-1-18 0,1 0 16,0 0-16,-1-18 16</inkml:trace>
  <inkml:trace contextRef="#ctx0" brushRef="#br2" timeOffset="410019.9971">16651 16087 0,'71'-36'0,"-142"72"15,159-72-15,-52 19 0,-1 17 16,-17 0-16</inkml:trace>
  <inkml:trace contextRef="#ctx0" brushRef="#br2" timeOffset="410132.2937">16722 16281 0,'0'0'15,"53"17"-15,-18-17 0,0 0 16,-17-17-16,17 17 0</inkml:trace>
  <inkml:trace contextRef="#ctx0" brushRef="#br2" timeOffset="410704.5753">17374 15787 0,'0'0'0,"0"17"16,18 72 0,-18-36-16,18 105 15,-18-87-15,17-1 0,-17-17 16,36 53-16,-19-71 16,18 18-1,1-35-15,17-18 16,-36-18-16,19-35 15,-19 36-15,1-54 16,-18 36-16,0 17 16,0 1-16,0-1 0,0 36 15,0 17 1,17 0-16,1-17 16,0 17-16,-1-17 0,54-1 15,-36 1-15,36-36 16,-54 1-16,36-18 15,-53-1-15,0-17 16,0 18-16,-17 17 16,-19-52-16,19 17 15,-1-18-15,0 18 16</inkml:trace>
  <inkml:trace contextRef="#ctx0" brushRef="#br2" timeOffset="410916.7546">18080 15487 0,'53'0'15,"-106"0"-15,141-18 0,-17 1 16,-36-1-16,35 0 15,-34 1-15,-19 17 16,-34 0-16</inkml:trace>
  <inkml:trace contextRef="#ctx0" brushRef="#br2" timeOffset="411057.0829">18150 15593 0,'0'17'0,"0"-34"0,36 105 16,-19-70-16,36 35 15,-35-53-15,17 17 16,-17 1-16,-1-18 16,1 0-16</inkml:trace>
  <inkml:trace contextRef="#ctx0" brushRef="#br2" timeOffset="411366.6919">18433 15699 0,'17'-18'15,"19"-17"1,-36 17-16,17-52 16,1 52-16,-18-17 0,0-1 15,0 19-15,-18-1 16,1 18-1,17 18-15,-18-1 16,18 36-16,0-17 0,18 34 16,-1-52-1,18 52-15,1-52 16,17 0-16,-36-18 16,36 0-1,-35-18-15,-18 0 0</inkml:trace>
  <inkml:trace contextRef="#ctx0" brushRef="#br2" timeOffset="411644.9307">18680 15399 0,'0'0'0,"17"0"16,1-18-16,0 18 16,17 0-1,-18 0-15,1 0 16,0 35-16,-18 1 15,0 34-15,17-34 16,-17 34-16,0-35 16,18 18-1,-18-35-15,0 0 16,0-1-16,-18-17 31,1-17-31,-1 17 0,0-18 16,-17 18-1</inkml:trace>
  <inkml:trace contextRef="#ctx0" brushRef="#br2" timeOffset="412568.3866">19932 15787 0,'18'0'16,"-1"53"-1,-17-18-15,18 71 16,-18-53-16,-18 53 15,1-53-15,-36 35 16,35-53-16,-53 18 16,36-35-16,-53-1 15,53-17-15,-18-35 16,35 17-16,18 1 16,0-19-16,0 19 15,18-36-15,-1 35 16,54 18-16,-36 0 15,53 35 1,-35 1-16,36 34 16,-54-52-16,35 52 15,-52-34-15</inkml:trace>
  <inkml:trace contextRef="#ctx0" brushRef="#br2" timeOffset="413829.5392">20567 15399 0,'0'0'0,"0"-18"15,-18 18 1,36 0-1,17-18 1,-17 18-16,17 0 16,-17-17-16,17 17 0,0-18 15,-17 18-15</inkml:trace>
  <inkml:trace contextRef="#ctx0" brushRef="#br2" timeOffset="414068.959">20532 15434 0,'17'71'15,"-34"-142"-15,52 177 0,-17-53 0,-18 0 16,17 35-16,-17 0 0,0 18 16,0 123-16,0-123 15,0 53-15,18-89 16,0-17-16,-1 0 15,18-18-15,-17 1 0,17-1 16,36 0-16,-36-35 16,18 0-16,-18 18 0,1-18 15,-1 0-15</inkml:trace>
  <inkml:trace contextRef="#ctx0" brushRef="#br2" timeOffset="414536.7439">21167 15681 0,'-18'-18'16,"36"36"-16,-54-36 16,19 36-1,-1 70 1,18-17-16,0 70 16,0-71-16,0-17 0,35 53 15,1-18 1,-1-52-16,18 17 15,-18-53-15,36 0 16</inkml:trace>
  <inkml:trace contextRef="#ctx0" brushRef="#br2" timeOffset="415259.8932">21643 15857 0,'0'0'16,"-18"-88"-16,18 35 0,-17 18 16,-1 0-16,18 17 0,-18 0 15,1 36-15,-1 35 16,0-18-16,18 18 16,0 18-16,0-18 0,0 0 15,18 17-15,-18-17 0,18-18 16,17 54-1,-17-54-15,-1 18 16,1-36-16,-18 1 16,-18-18-1,1-18 1,-1 1-16,0-1 0,1 0 16,17 1-16,0-1 15,17 1 1,1-1-16,0 18 15,-1 0-15,1 0 16,0 18 0,-18-1-16,0 1 15,-18-18 1,18-18 0,0 1-1,0-1-15,18-17 16,-1 35-1,1-36-15,-1 19 16,19 17-16,-19-18 16,1 18-16,0 0 15,-1 18 1,-17-1 0,18 1-16,-18 0 15,18-1 1,-18 1-16,0 0 15,17-1-15,1-17 16,0 18-16,-1-18 0,1 0 16,-1-18-16,-17 1 15,18-19 1,-18 19-16,-18-1 0,1-17 16,-18-1-1,17 36 1</inkml:trace>
  <inkml:trace contextRef="#ctx0" brushRef="#br2" timeOffset="415604.8112">22084 16228 0,'-18'0'15,"36"0"-15,-53 0 0,17 0 16,18-18-16,0 1 15,18-19-15,17 1 16,-17 17-16,-1 1 16,1 17-16,-18-18 15,17 18-15,-17 18 16,0-1-16,0 1 16,18 0-16,-18-1 15,18-17 1,-1 0-16,19 0 15,-19 0-15,1 0 16,0-17-16,-1 17 0,1-18 16,-1 36-1,1-1 1,0 1-16,-1 17 16,1-17-16</inkml:trace>
  <inkml:trace contextRef="#ctx0" brushRef="#br2" timeOffset="416210.5867">23125 15610 0,'0'0'16,"0"18"-16,0 35 0,0 0 15,0 17-15,17 1 16,1 0-16,-18 17 0,18-18 15,-18 54-15,0-71 16,0-18-16,0 0 16,17-52-1,1-1 1,17-53-16,-17 54 16,52-1-16,-34 18 15,16 35-15,-34-17 16,17 17-16,-35-17 15,0 17 1,-17-35-16,-36 18 16,35-18-16,-17-18 15,35 1-15,0-1 16</inkml:trace>
  <inkml:trace contextRef="#ctx0" brushRef="#br2" timeOffset="416660.8892">23618 16210 0,'0'0'16,"-17"0"-16,-1 35 15,1-17-15,17 17 16,0-17-16,0 0 0,17-1 16,18 1-16,1-18 15,17-18-15,-36 18 16,1-53-1,-18 36-15,0-1 0,0 0 16,-18-17-16,18 18 16,-17 17-16,-1 0 15,18 35 1,18-18-16,17 1 16,-17 0-16,17-18 15,0 0-15,-17 0 16,17 0-16,-17 0 0,17-18 15,-35 0-15,0 1 16,-18 17-16,1 0 16,-1 0-1,18 17-15,0 1 16,18 0-16,17-1 16,0-17-1,1 0-15,-1 0 16,-18 0-16,1 0 15,-18-17 1</inkml:trace>
  <inkml:trace contextRef="#ctx0" brushRef="#br2" timeOffset="416873.5474">24112 15646 0,'18'70'16,"-36"-140"-16,36 193 0,0-17 15,-1-71-15,-17 18 0,18 71 16,-18-71-16,0 35 16,0-71-16,0 1 15,18 0-15,-18-1 0</inkml:trace>
  <inkml:trace contextRef="#ctx0" brushRef="#br2" timeOffset="417022.4437">24253 16140 0,'-35'35'16,"70"-70"-16,-70 88 0,35-36 0,35 18 15,-17-35-15,0 18 16,17-18-16,18 0 15,-35 0-15</inkml:trace>
  <inkml:trace contextRef="#ctx0" brushRef="#br2" timeOffset="417383.9052">24483 16334 0,'0'0'0,"17"105"0,1-52 16,0 36-16,-1-54 16,1 0-16,-18 0 0,0-17 15,0-36 1,-18 1-16,1-19 0,-19-34 16,19 17-1,-1-53-15,18 36 16,0 17-16,35-35 15,1 70-15,-19 0 16,19 18-16,-1 0 0,35 0 16,-34 18-16,-19 17 15,-17 0-15,-17-17 16,-1 0-16,0-1 0,-17 1 16,18-18-16,-19 0 15,36-18 1,0 1-1</inkml:trace>
  <inkml:trace contextRef="#ctx0" brushRef="#br2" timeOffset="417625.5462">24818 16210 0,'-18'35'16,"18"-17"-16,0 0 15,0-1-15,18 1 16,17-18-16,-17 0 15,-1-18-15,1 18 16,-18-17-16,18-19 16,-36 19-16,0-18 15,1 35-15,-1-18 0,-17 18 16,17 0-16,1 0 16,17 18-16,17-1 15,1 1 1</inkml:trace>
  <inkml:trace contextRef="#ctx0" brushRef="#br2" timeOffset="417950.4097">24994 16387 0,'0'70'16,"0"-140"-16,0 175 0,0-69 15,0-1-15,0 18 0,0-36 16,18-17-16,-18-17 15,0-54 1,0 36 0,0-36-16,0 19 15,18-1-15,-1-18 16,-17 53-16,18 1 16,0 17-16,-1 0 0,1 17 0,-1 1 15,1 0-15,-18-1 0,18 36 16,-36-35-1,-17 0 1,17-1-16,1-17 0,-19-17 16,19-1-1,17 0-15</inkml:trace>
  <inkml:trace contextRef="#ctx0" brushRef="#br2" timeOffset="418230.1548">25224 15540 0,'53'18'16,"-106"-36"-16,141 53 0,-53 0 0,36 71 15,-36-35-15,0-18 16,0 17-16,1 1 0,-19 35 16,-17-53-1,-17 0-15,-1-18 0,0 0 0,-17-17 16,-18 35 0,18-36-16,17-17 15</inkml:trace>
  <inkml:trace contextRef="#ctx0" brushRef="#br2" timeOffset="419452.3598">26070 16104 0,'18'0'47,"0"-17"-31,-1 17-16,36 0 15,-18 0-15,36-18 16,-53 18-16,17-18 16,18 1-1,-36-1-15,-34 18 16</inkml:trace>
  <inkml:trace contextRef="#ctx0" brushRef="#br2" timeOffset="419625.8206">26229 15910 0,'0'53'15,"0"-106"-15,0 141 0,0-52 0,0 34 16,18-34-16,-1 17 16,1-36-1,0 18-15,-1-35 16</inkml:trace>
  <inkml:trace contextRef="#ctx0" brushRef="#br2" timeOffset="420109.4284">27305 15522 0,'-18'36'15,"36"-72"-15,-53 89 0,17-18 16,0 1-16,1 17 0,-18 17 16,17-17-16,0 18 15,18-54-15,0 1 16,18 0 0,0-36-1</inkml:trace>
  <inkml:trace contextRef="#ctx0" brushRef="#br2" timeOffset="420331.5174">27252 15222 0,'18'18'15,"-18"17"-15,17 1 0,19 69 16,-19-52-16,36 71 15,-35-71-15,35 53 16,-36-71-16,1 53 16,0-53-16,-18 1 15,0-19-15,0 1 16</inkml:trace>
  <inkml:trace contextRef="#ctx0" brushRef="#br2" timeOffset="420542.9704">26846 16228 0,'0'0'16,"71"0"-16,0 0 0,87-18 15,54 1 1,-106-1-16,0 18 0,70-18 15,-123 18-15,0 0 16</inkml:trace>
  <inkml:trace contextRef="#ctx0" brushRef="#br2" timeOffset="421009.5479">27287 16510 0,'-17'71'0,"34"-142"0,-34 177 16,17-71-16,0-17 16,17-18-1,1-36-15,0 19 16,-18-18-16,17-36 15,-17 36-15,18-1 0,0-34 16,-1 52-16,1 18 16,-1 0-16,1 36 15,0-1-15,-18 18 16,0-18 0,17 0-16,-17-17 15,18 0-15,0-18 16,-1-36-1,1 19-15,0-1 0,-1 0 16,1 1-16,0-1 16,17 0-16,-18 18 15,1 0-15,0 53 16,-18-17-16,0 34 16,17-35-16,-17 18 15,18-35-15,0 17 16,-1-35-16</inkml:trace>
  <inkml:trace contextRef="#ctx0" brushRef="#br2" timeOffset="421861.3108">28275 15787 0,'0'0'16,"0"-35"-16,18 17 0,-18 53 31,0 53-15,0-17-16,0 52 15,0-70-15,17 36 16,19-37-16,-19-16 15,19-36-15,-19 17 16,54-34-16,-54-1 16,1 0-16,17-34 15,-17 34-15,-18 0 16,0 1-16,18 17 16,-18 17-1,17 19-15,1-19 0,0 1 16,34-1-16,-16-17 15,-19 0-15,1 0 0,0 0 16,-1-17-16,-17-1 16,0-17-16,-17-18 15,-1-18 1,0 36-16,18-53 16,0 53-16,0 17 0,18-17 15</inkml:trace>
  <inkml:trace contextRef="#ctx0" brushRef="#br2" timeOffset="422060.8418">28928 15381 0,'0'0'16,"35"-18"-16,-17 18 0,17-17 0,0-1 16</inkml:trace>
  <inkml:trace contextRef="#ctx0" brushRef="#br2" timeOffset="422233.3004">28998 15558 0,'0'35'0,"0"-70"0,0 105 0,18-17 15,-18 0-15,18-35 16,-18-1-16,35 1 16,-17-18-16,-1 0 15</inkml:trace>
  <inkml:trace contextRef="#ctx0" brushRef="#br2" timeOffset="422611.8495">29281 15716 0,'35'-17'0,"-70"34"0,105-52 16,-52 17-16,17-17 15,0 0-15,-17-18 16,0 35-16,-18-52 16,0 34-16,0-17 15,0 36-15,-18-18 16,0 35-16,1 35 15,-1 35 1,0-17-16,18-17 0,0 17 16,36 70-1,-19-88-15,36 18 16,-35-53-16,0 18 16,17-18-16,0 0 15</inkml:trace>
  <inkml:trace contextRef="#ctx0" brushRef="#br2" timeOffset="422973.6486">29704 15416 0,'18'-17'0,"-36"34"0,53-34 15,-17 17-15,17 0 16,-17 0-16,17 0 16,-17 0-16,-1 0 15,1 17-15,-18 1 16,0 17-16,-18 1 16,18-1-16,0 0 0,0 36 15,0-36-15,0 18 16,0-35-1,0-1-15,-17-17 32,-1-17-17,0-1-15,18 0 16,-17 18-16,17-17 16</inkml:trace>
  <inkml:trace contextRef="#ctx0" brushRef="#br2" timeOffset="425347.0524">29986 15046 0,'0'-18'16,"18"18"15,-1-17-15,19 17-1,-1-18-15,18 0 16,-35 18-16,17 0 15,0-17-15,-17 17 16,-1 0-16,1 0 16,-18 17-1,0 1-15,18 0 16,-18 17 0,0 18-1,0-18-15,0 71 16,0-53-16,0 106 15,0-89-15,0 89 16,0-71-16,17 53 16,1-70-16,0 70 15,-1-88-15,18 70 16,-17-70-16,0 35 16,-18-52-16,17 34 15,-17-52-15,0 17 16,0-17-16,-17-18 31,-19-18-31,19 18 16,-18-17-16,17 17 0,-17-18 15,-54 18-15,1 0 16,-18 18 0</inkml:trace>
  <inkml:trace contextRef="#ctx0" brushRef="#br2" timeOffset="427592.8815">18750 16140 0,'-17'0'0,"-1"0"15,18 17-15,18-17 16,17 18 0,18-18-1,0 0-15,52-18 16,-34 1-16,35-19 16</inkml:trace>
  <inkml:trace contextRef="#ctx0" brushRef="#br2" timeOffset="430425.4969">16598 16122 0,'0'-18'0,"0"1"15,0-1 1,-17 18 31,-1 0-31,0 0-1,1 0 1,34 0 31,1 0-32,0 0-15,-1 0 16,18 0 0,-17 0-16,35 18 15,-18-18-15,1 0 0,17 0 16,-36 0-16,18 0 15,-17 0-15,-18 17 32</inkml:trace>
  <inkml:trace contextRef="#ctx0" brushRef="#br2" timeOffset="430669.6446">16651 16245 0,'18'0'31,"-1"0"-15,1 18-16,17-18 15,-17 0-15,35 0 16,-35 0-16,17 0 0,-18-18 15,-17 36 1,0 0-16</inkml:trace>
  <inkml:trace contextRef="#ctx0" brushRef="#br2" timeOffset="431270.7441">16757 17321 0,'35'18'16,"-17"-18"-16,0 0 15,17 0-15,-18 0 16,19 0-16,-19 0 0,19 0 15</inkml:trace>
  <inkml:trace contextRef="#ctx0" brushRef="#br2" timeOffset="431388.1136">16863 17498 0,'17'0'15,"-34"0"-15,70 0 0,-36-18 16,54 1-16</inkml:trace>
  <inkml:trace contextRef="#ctx0" brushRef="#br2" timeOffset="431831.7632">17480 17374 0,'0'0'15,"-17"0"-15,-1 18 0,0 53 16,18-19-16,0 90 16,0-90-16,18 72 15,0-89-15,17 36 16,-18-54-16,19-17 15,-19 0-15,36-35 16,-35 0-16,0 0 16,-1 17-16,-17 0 15,18-17-15,-1 35 16,1 18-16,0-1 16,-1 19-16,1-19 15,0 18-15,35-17 0,-36 0 16,36-18-1,-35-18-15,-1 0 16,-17-17-16,18 18 0,-18-19 16,-18-52-16,1 53 0,-19-53 15,19 35 1,-1 17-16</inkml:trace>
  <inkml:trace contextRef="#ctx0" brushRef="#br2" timeOffset="432025.2786">18062 17092 0,'0'0'0,"36"-18"15,-1 1-15,-18 17 0,1-18 16,17 18-16,1-17 15,-19 17-15</inkml:trace>
  <inkml:trace contextRef="#ctx0" brushRef="#br2" timeOffset="432137.5751">18168 17110 0,'0'35'0,"0"-70"0,-18 123 16,18-53 0,18-17-16,-18-1 0,35 1 15,-17 0-15,0-18 16,-1 0-16,1 0 0</inkml:trace>
  <inkml:trace contextRef="#ctx0" brushRef="#br2" timeOffset="432426.8441">18362 17286 0,'18'18'15,"-36"-36"-15,53 36 0,1-54 16,-19 19-16,19-18 15,-36-1-15,0 1 16,0 0-16,0-1 16,-18 19-1,0 17 1,18 35 0,0 0-16,18 1 15,-18-19-15,35 19 16,-17-19-16,17 1 15,-17-18-15,-1 0 16,1 0-16,0-18 16,-1 1-16</inkml:trace>
  <inkml:trace contextRef="#ctx0" brushRef="#br2" timeOffset="432693.5535">18662 16969 0,'0'-18'0,"18"18"16,-18 18-16,17-18 0,1 35 16,0-17-1,-1-1-15,1 1 0,-1-1 16,1 36-16,0-17 16,-18-1-16,0-17 15,0-1-15,0 1 16,-18-18-16,-17 0 15,17 0 1,-17-18-16,17 18 16,1 0-16,-1 0 0,0 0 15</inkml:trace>
  <inkml:trace contextRef="#ctx0" brushRef="#br2" timeOffset="433316.4331">18891 17586 0,'-17'18'16,"34"-18"0,19 17-1,34-17 1,-35 0-16,18 0 15,-17 0-15,-1-17 0,35 17 16,-52 0-16,0 0 16,-18 17-16,-18-17 15,0 0-15</inkml:trace>
  <inkml:trace contextRef="#ctx0" brushRef="#br2" timeOffset="434751.6133">20144 17145 0,'0'18'16,"-18"35"0,0-18-16,1 35 15,-1-52-15,0 0 16,1-1-16,17 1 0,-35-18 16,17 0-16,0-18 15,1 1-15,17-1 16,0 0-16,-18 1 15,18-19-15,0 19 16,18-1-16,-1 18 16,1 0-16,0 0 0,-1 18 15,36 17-15,-35-17 16,35 35 0,-36-18-16,19 0 15,-19-35-15,18 36 16</inkml:trace>
  <inkml:trace contextRef="#ctx0" brushRef="#br2" timeOffset="435029.8549">20514 17268 0,'-18'0'15,"1"0"-15,-1 36 16,0-1-16,1-17 16,-18 17-1,17-17-15,0 17 0,18-53 31,0 1-15</inkml:trace>
  <inkml:trace contextRef="#ctx0" brushRef="#br2" timeOffset="435257.2297">20426 16951 0,'17'18'16,"-17"-1"-16,18 54 16,0-36-16,-1 0 15,1 1-15,35 34 16,-35-35-16,17-17 16,-17 17-16,17-17 0,0 35 15,-17-35-15,-1-1 16,-17 1-16</inkml:trace>
  <inkml:trace contextRef="#ctx0" brushRef="#br2" timeOffset="435518.4246">19826 17833 0,'53'0'15,"-106"0"-15,141 0 0,36-18 16,-36 1-16,71-1 16,-89 18-16,1 0 15,-1 0-15,-17 0 0,36 0 16,-72 18-16</inkml:trace>
  <inkml:trace contextRef="#ctx0" brushRef="#br2" timeOffset="435941.5503">20249 18080 0,'0'0'15,"0"70"-15,0-34 0,0-19 16,0 1-16,0-36 31,18-35-15,-18 36-16,18-36 16,-1 35-16,1 1 15,0-1-15,-1 53 16,1-17-16,0 35 15,-18-18 1,17-17-16,1-1 16,-1 1-16,1-36 15,-18 1 1,18-1-16,-18-17 16,17 17-16,1 1 15,-18-1-15,18 18 16,-1 35-16,1-17 15,0 35-15,-1-36 16,1 19 0,0-36-16,17 17 15,-18-34-15</inkml:trace>
  <inkml:trace contextRef="#ctx0" brushRef="#br2" timeOffset="436503.6385">21096 17480 0,'0'35'16,"0"71"-1,0-35-15,18 35 16,-18-53-16,17-1 15,1-16-15,0-19 0,35 19 16,-36-36-16,19-18 16,-1 0-16,-35 1 15,35-36 1,-35 35-16,0 1 0,0-19 16,18 54-1,-18 17 1,17-17-16,19 17 15,-1-17-15,0-1 16,0-17-16,1-17 16,-19-1-1,1 0-15,-18-17 0,0-18 16,0 18-16,-35-36 16,35 36-16,-18-35 15,0 34-15,18-17 16</inkml:trace>
  <inkml:trace contextRef="#ctx0" brushRef="#br2" timeOffset="436875.6266">21625 17180 0,'0'0'16,"36"-17"-16,-19 17 0,18 0 15,18-18-15,-17 0 16,-19 18-16,1 0 0,-36 0 31,-17 0-15,17 0-16,-17 0 15,35 18 1,0 0 0,0-1-16,18 1 0,-18 35 15,17-18-15,-17 0 16,0 1-16,0-19 16,0 36-16,18-35 15</inkml:trace>
  <inkml:trace contextRef="#ctx0" brushRef="#br2" timeOffset="437153.0169">21890 17392 0,'18'18'15,"-1"-18"-15,1-18 16,-1 18-16,1-18 0,0-17 15,-1 17-15,-17 1 16,0-1-16,0 0 0,0 1 16,-17 17-16,-1-18 15,0 18-15,18 18 16,0 35 0,0-36-16,36 36 15,-19-35 1,36-18-1,-17-18-15,-19 18 0</inkml:trace>
  <inkml:trace contextRef="#ctx0" brushRef="#br2" timeOffset="437443.271">22102 17127 0,'17'-17'0,"1"17"15,-1 17 1,1-17-16,0 18 16,17 0-16,-17-18 0,-1 53 15,1-36-15,0 36 16,-18-35-16,0-1 16,0 1-16,0 0 0,0-1 15,-18-17 1,0 0-16,-17-17 15,35-1 1,-18 18-16,-17-18 16,17 36-16,1-18 15</inkml:trace>
  <inkml:trace contextRef="#ctx0" brushRef="#br2" timeOffset="437855.2184">23442 17604 0,'18'0'16,"-36"0"-16,53 0 0,36 0 15,-18-18 1,70-17-16,-70 17 16,0 0-16,-18 18 15</inkml:trace>
  <inkml:trace contextRef="#ctx0" brushRef="#br2" timeOffset="438188.1031">24448 17304 0,'17'70'15,"-34"-140"-15,52 193 0,-35-70 16,0 71-16,-18-54 15,-17 18-15,0-52 16,-36 17-16,36-53 16,-36 17-1,36-34-15,0-1 0,17 0 16,0-17-16,18 17 0,0-17 16,0 0-16,18 17 0,17 1 15,53 17-15,-52 0 16,70 35-1,-53-18-15,-1 1 0,-16 0 16,34-1-16,-34 1 16,-1 0-16</inkml:trace>
  <inkml:trace contextRef="#ctx0" brushRef="#br2" timeOffset="438672.3914">25171 17145 0,'-36'-18'16,"72"36"-16,-107-36 0,36 54 15,0 17-15,17-18 16,0 35-16,1 1 16,-1 0-16,18-1 0,18 89 15,-1-106-15,36 53 16,-17-71-1,16 0-15,-16-17 0,17-1 16,-18-17-16,35 0 16</inkml:trace>
  <inkml:trace contextRef="#ctx0" brushRef="#br2" timeOffset="439595.1103">25647 17180 0,'-18'-35'15,"1"17"-15,52 71 0,-106-123 16,54 70-16,-1 0 0,0 17 16,18 19-16,-17 17 15,17-1-15,0 19 0,0 0 16,0 17-16,17-18 0,19 71 15,-19-105-15,1 17 16,17-18-16,-35-17 16,-17-36-1,-1 0 1,0 1-16,18-1 0,-35-53 16,35 54-16,0-36 15,18 53-15,17-18 16,-17 18-16,-1 0 15,19 18-15,-19 0 0,19-1 16,-36 1-16,17-18 16,1 17-1,-36-17 1,1-17 0,17-1-1,17 18-15,-17-17 0,18 17 0,-1-18 16,1 18-1,0 0-15,-1 18 16,-17-1-16,18 18 16,-18-17-16,0 17 15,18-35 1,-18 18-16,17-18 16,1 0-16,17 0 0,-17 0 15,35-18-15,-36 18 16,1-17-16,0-19 15,-18 1 1,0 18-16,0-19 0,-36-34 16,19 52-16,-1-17 15,0 35-15,1 0 16,17 17-16,0 1 16</inkml:trace>
  <inkml:trace contextRef="#ctx0" brushRef="#br2" timeOffset="439946.0434">26123 17745 0,'0'17'0,"18"-34"31,-1-1-15,-17 0-16,18 1 0,0-1 15,-1 1-15,1-1 0,-18 36 31,0-1-15,0 1-16,0-1 0,18 19 16,-1-19-16,1 1 15,0-18-15,-1 18 0,19-36 16,-19 18-16,1-18 16,-1 1-16,-17-19 15,18 36 1,0-17-16,17 17 15,-17 17-15,-1-17 16,19 36-16,-19-19 16,1 1-16,-1 0 0,-17-1 15,18-17-15</inkml:trace>
  <inkml:trace contextRef="#ctx0" brushRef="#br2" timeOffset="440485.4778">26988 17233 0,'0'0'15,"-18"0"-15,0 18 0,18 17 16,18 0 0,0 36-16,-18-36 15,17 18-15,1-35 16,-1-18-16,1 0 31,0-18-31,-1 18 16,19 0-1,-19 0-15,1 35 0,35 36 16,-18-36-16,-17 18 16,-18-18-16,0-17 15,-36 0 1,19-18-16,-1 0 16,1 0-16,-1-18 0,0 18 0,18-18 15</inkml:trace>
  <inkml:trace contextRef="#ctx0" brushRef="#br2" timeOffset="440813.8786">27517 17568 0,'-36'0'16,"72"0"-16,-107 36 15,71-19-15,-18 36 16,18-35-16,18 17 15,-18-17-15,35-1 0,1 1 16,-1-18-16,0-18 16,-17 18-16,-18-17 15,0-1-15,0 0 0,0-34 16,-18 34-16,18 0 16,0 36-1,18 0 1,0 17-16,17 18 15,-18-36 1,19 1-16,-1 0 16,-17-18-16,-1 0 0,-17-18 15</inkml:trace>
  <inkml:trace contextRef="#ctx0" brushRef="#br2" timeOffset="441036.4711">27852 17604 0,'-35'35'15,"70"-70"-15,-88 88 0,35-36 16,18 1-16,18 17 16,0-17-16,17-1 0,0 1 15,0-18-15,18 0 16,-35 0-16,0 0 0,-1 0 15,1-35 1</inkml:trace>
  <inkml:trace contextRef="#ctx0" brushRef="#br2" timeOffset="441291.4297">28046 17251 0,'0'0'0,"0"35"0,0 0 16,17 1-16,-17 17 16,18 0-16,0-1 0,17 72 15,-17-71-15,-1 0 0,1 17 16,0-52-16,-1-18 15,-17 18-15,0-36 16,0 0 0</inkml:trace>
  <inkml:trace contextRef="#ctx0" brushRef="#br2" timeOffset="441430.2994">28240 17657 0,'0'0'16,"-18"35"-16,1-18 0,17 1 15,0 0-15,0-1 0,35 19 16,-17-36-16,34 0 16,-34 0-16</inkml:trace>
  <inkml:trace contextRef="#ctx0" brushRef="#br2" timeOffset="441752.6764">28434 17903 0,'0'89'0,"0"-178"0,18 213 16,-18-53-16,0-36 15,17-18-15,-34-34 16,17-36 0,-18 18-1,18-54-15,0 54 16,0-18-16,18-53 15,17 1 1,-18 69-16,1 36 0,17 0 16,-17 36-16,-18-1 15,0 0-15,0-17 16,-18 17-16,1-17 16,-1-1-16,0-17 15,18-17 1</inkml:trace>
  <inkml:trace contextRef="#ctx0" brushRef="#br2" timeOffset="442009.8606">28681 17745 0,'0'35'15,"0"-70"-15,0 88 0,17-18 16,36-17-1,-17-18-15,17 0 16,-36 0-16,1-36 16,-18 19-16,-18-19 15,1 19-15,-1-1 0,-17-17 16,35 17-16,-18 18 16,36 0-1,-1 0 1,-17 18-16,18-1 0</inkml:trace>
  <inkml:trace contextRef="#ctx0" brushRef="#br2" timeOffset="442317.7088">28910 17886 0,'0'0'16,"0"53"-16,0-18 0,0 0 16,0 1-16,18-1 15,-18-17-15,0 17 0,0-18 16,0-34-1,0-1 1,0-17-16,0 0 0,0-36 16,0 36-16,17-71 15,1 71-15,35-18 16,-18 53-16,18 17 16,-35 1-16,-1 17 15,1-17-15,-36 17 16,1-17-1,-18-18-15,17 0 16,-17 0-16,-1-18 16,19 18-16,-1-17 15</inkml:trace>
  <inkml:trace contextRef="#ctx0" brushRef="#br2" timeOffset="442538.296">29228 17198 0,'0'0'0,"17"0"15,1 0-15,17 0 0,36 35 16,-36-17-16,18 52 16,-35-17-16,-18 36 15,0-37-15,-18 54 16,18-53-1,-35 18-15,-1-54 16,19 1-16</inkml:trace>
  <inkml:trace contextRef="#ctx0" brushRef="#br2" timeOffset="443027.6314">26899 17427 0,'-17'-53'16,"34"106"-16,-34-123 15,17 52-15,17 18 16,-17 18-16,18 52 16,0-34-16,-1 69 15,1-52-15,17 18 16,-35-36-1,18 36-15</inkml:trace>
  <inkml:trace contextRef="#ctx0" brushRef="#br2" timeOffset="444527.6186">17463 18344 0,'17'0'63,"1"0"-63,-1 0 15,1 0 1,0 0-16,-1 0 0,1 0 31,-18 18-31,0 0 16,0-1-16,18 1 15,-18 0 1,17-18-16,-17 17 16,18-17-16,0 0 15,-1 0 1,-17 18 15,18-18-31,-1 0 31,19 0-31,-19 0 16,19-18-16,17 18 16,-18 0-16,0 0 15,0 0-15,18 0 0,-17 18 16,17-18-16,-1 0 0,72 18 15,-54-18-15,1 0 16,0 0-16,-1-18 0,18 18 16,-17 0-16,17 0 0,71 0 15,-71 0-15,88 0 16,-105 0-16,35 0 16,-18 18-16,0-18 0,124 0 15,-124 0 1,141-18-16,-140 18 15,34-18-15,-17 18 0,17-17 16,124 17 0,-17 0-16,17 17 15,-142-17-15,1 18 16,71-18 0,-107 18-16,18-18 0,-17 0 0,-1 0 15,1 0-15,35 0 16,-53 0-16,35 0 15,-53 0-15,36-18 16,-54 18-16,36 0 16,-35 0-16,-18-18 31,0 1-15,0-1-1,0-35-15,0 35 16,0-34-16,-18 34 15,18 0-15,-17-17 0</inkml:trace>
  <inkml:trace contextRef="#ctx0" brushRef="#br2" timeOffset="446614.6683">17657 18256 0,'17'0'47,"1"0"-31,-1 0-16,1 0 15</inkml:trace>
  <inkml:trace contextRef="#ctx0" brushRef="#br2" timeOffset="446974.8896">17657 18256 0,'0'0'0,"-18"18"16,36 0-1,-1-1 1,1 1-16</inkml:trace>
  <inkml:trace contextRef="#ctx0" brushRef="#br2" timeOffset="448676.7375">21220 18433 0,'0'17'15,"-18"-17"-15,18-17 31,-18 17 1,1 0-17,34 0 79,1 17-94,0-17 16,52 0-1,-35-17-15,54 17 16,-36 0-16,70-18 16,-52 18-16,-1 0 0,89 0 15,-89 0-15,89-18 16,-88 18-16,-18 0 15,-18 0-15,0-17 0,-17 17 16,-36 0 0</inkml:trace>
  <inkml:trace contextRef="#ctx0" brushRef="#br2" timeOffset="452259.0225">17515 18397 0,'0'-17'15,"0"-1"16,0 36 16,18-18 0,-18 17-31,18-17-1,-18 18 1,17-18 0,1 0 31,-36 0-16</inkml:trace>
  <inkml:trace contextRef="#ctx0" brushRef="#br2" timeOffset="454065.6103">11677 17463 0,'-18'-18'15,"1"18"-15,-1 0 16,0 0-16,1 0 16,-1 0-1,18 18-15,-18 17 16,1 0-16,-1 18 16,18 0-16,0 0 0,-17 17 15,17 1-15,0-18 0,0 70 16,17-70-16,1 53 15,-18-71-15,17 1 16,1-19-16,0 1 0,-1 0 16,1-18-16,0 0 15</inkml:trace>
  <inkml:trace contextRef="#ctx0" brushRef="#br2" timeOffset="454421.4423">11906 17586 0,'0'18'0,"0"17"16,0-17-16,0 17 15,0 0-15,0 36 16,0-18-16,18-1 16,-18 37-16,0-36 15,0 35 1,0-53-16,0-17 0,0 17 15,18-17-15,-1-18 16</inkml:trace>
  <inkml:trace contextRef="#ctx0" brushRef="#br2" timeOffset="454811.4795">12259 17956 0,'-18'0'15,"36"0"-15,-18 0 16,53 0-16,-35 0 15,52 0-15,-52 0 16,52 0-16,-52 0 16,17 0-1</inkml:trace>
  <inkml:trace contextRef="#ctx0" brushRef="#br2" timeOffset="455250.6486">12841 17339 0,'0'18'16,"0"17"0,0 18-16,0-18 15,-18 18-15,18-18 0,0 18 16,-17-17-16,-1-1 0,18-18 16,-35 19-16,17-36 15,1 0-15,17-18 16,0 0-16,0 1 0,0-18 15,0 17-15,17-17 16,1 35-16,0-18 16,-1 36-16,-17-1 15,35 36-15,-17-35 16,-18 17-16,18 0 16,-1-17-16,19 17 15,-36-17-15,17-18 16</inkml:trace>
  <inkml:trace contextRef="#ctx0" brushRef="#br2" timeOffset="455534.4026">13194 17551 0,'0'0'0,"0"-18"0,0 36 15,-18 17 1,1-17 0,-1 17-16,0-17 0,18 17 15,-17-18-15,-1 1 16,18 0-16,0-1 0</inkml:trace>
  <inkml:trace contextRef="#ctx0" brushRef="#br2" timeOffset="455822.6676">13123 17163 0,'18'35'16,"0"-17"-16,-18 34 16,17-16-16,-17-19 0,18 19 15,0-1-15,-1 0 0,1 53 16,17-35-16,0 36 15,-17-54-15,35 18 16,-35-36-16,-1 19 16,1-19-1,-1-17-15</inkml:trace>
  <inkml:trace contextRef="#ctx0" brushRef="#br2" timeOffset="456178.6207">12788 17974 0,'18'0'31,"17"0"-15,0 0-16,36 0 15,-18 18 1,0-18-16,53 17 0,-36-17 16,36 0-16,-71 0 15,36 0 1,-36 0-16,-17 0 15,-1 0-15,-17 18 0,0 0 32,-17-18-32</inkml:trace>
  <inkml:trace contextRef="#ctx0" brushRef="#br2" timeOffset="456718.724">13053 18186 0,'0'0'0,"-18"0"16,18 35-16,0-17 16,0-1-16,0 1 0,18 0 15,-18-1-15,0 1 16,0-36 0,0 1-1,0-1-15,17-17 16,1 17-16,0 18 0,-1-18 15,1 18-15,17 0 16,-17 18 0,0 17-16,-18-17 15,17 17-15,-17-17 16,0-1-16,18-34 16,-18-1-1,17 1 1,1-1-16,0 0 15,-1 1-15,1 17 16,0 0-16,-18 17 16,17 19-1,-17-19-15,18 18 16,-18-17-16,18-18 0,-18 18 16</inkml:trace>
  <inkml:trace contextRef="#ctx0" brushRef="#br2" timeOffset="457156.8891">13670 17357 0,'18'17'15,"-1"19"1,1-1-16,0 0 16,17 18-16,18 88 15,-18-88-15,-17 18 16,17 105-16,-35-52 16,-35-19-1,17-69-15,-35 34 16,18-52-16,17-1 15,-17 1-15,0 0 16</inkml:trace>
  <inkml:trace contextRef="#ctx0" brushRef="#br2" timeOffset="458642.5722">14446 16933 0,'18'-17'0,"17"17"15,53 17-15,-35 1 16,106-18 0,-71 18-16,89-36 15,-89 18-15,0-18 16,0 18-16,-17-17 0,17 17 15</inkml:trace>
  <inkml:trace contextRef="#ctx0" brushRef="#br2" timeOffset="460867.9381">20585 16916 0,'-18'-36'16,"18"19"-16,0-1 0,0-17 15,0 17 1,-18 1-16,18-1 16,-17 0-16,-1 18 15,0 0 1,-17 0-1,17 0-15,1 0 16,-18 0-16,17 0 0,-17-17 16,17 17-16,-17 0 15,-18-18-15,18 18 16,-18 18 0,35-18-16,-17 0 0,17 17 15,0-17-15,-17 0 0,18 18 16,-1-18-16,-35 18 15,35-1-15,-17-17 16,17 18-16,-17 0 16,17-1-16,1-17 15,-1 35-15,1-17 16,-1 0-16,0 17 0,1-17 16,-1-1-16,-17 19 15,17-19-15,0 18 0,-17 18 16,35-17-16,-35 34 15,35-35-15,0 36 16,0-36-16,0 18 16,18 0-16,-18 0 0,17 53 15,1-53-15,-1 35 16,1-53-16,0 53 16,-1-52-1,1 34-15,0-34 16,-1-1-16,1 0 0,0 0 15,-1 1-15,36 34 16,-35-52-16,35 35 16,-18-18-16,-17-17 15,17-1-15,18 36 16,-18-35-16,36 0 16,-36-1-16,53 1 15,-53-18-15,54 17 16,-54-17-16,53-17 15,-53 17-15,36-18 16,-36 18-16,36 0 16,-54 0-16,19-17 15,-19-1-15,19-17 16,-19 17-16,36-17 16,-35-1-1,17-52-15,-17 18 16,-1-71-16,-17 52 15,0-122 1,-17 105-16,-1 0 0,0 0 16,1 18-16,-19-53 15,19 88-15,-36-70 16,18 70-16,-1-36 16,1 54-16,0-35 15,17 52-15</inkml:trace>
  <inkml:trace contextRef="#ctx0" brushRef="#br2" timeOffset="465026.4623">11571 18556 0,'-18'0'0,"18"18"16,-17-18-16,34 0 47,1 0-32,0 0 1,-1 0-16,19 0 16,-19 0-16,36 0 15,-17 0-15,52 0 16,-35 0-16,0-18 15,105 18-15,-70 0 16,124 18 0,-88-18-16,-1 0 0,142 35 15,-124-17-15,106 17 16,-124 0-16,89-17 16,-106 0-1,70-18-15,-105 0 16,-18 0-16,-18-18 15,0 0-15,-17 18 0,-18-17 16</inkml:trace>
  <inkml:trace contextRef="#ctx0" brushRef="#br2" timeOffset="475550.2309">5045 17180 0,'-18'0'16,"18"18"-1,18-18 1,-1 0 0,1 0-16,17 0 15,-17 0-15,17 0 16,0 0-16,1 0 16,17 0-16,0 18 0,88-18 15,-53 0-15,88-18 16,-70 18-16,0 0 15,123 0-15,-105 18 16,140-18-16,-123 0 16,1 0-16,157 0 15,-157 0-15,16 0 0,124 17 16,-140-17-16,140 18 16,-141-1-16,-18-17 15,124 18 1,-141-18-16,88 0 15,-106 0-15,-35 0 0,36 0 16,-72 0-16</inkml:trace>
  <inkml:trace contextRef="#ctx0" brushRef="#br2" timeOffset="482838.993">24236 18344 0,'0'18'78,"-18"-18"-62,1 0 15,-1 0-15,18 18 31,18-18-32,-1 0-15,36 0 16,-35 0-16,17-18 15,0 18-15,36 0 16,-36 0-16,36 0 16,-36 0-16,18 0 15,-35 18-15,17-18 16</inkml:trace>
  <inkml:trace contextRef="#ctx0" brushRef="#br2" timeOffset="483680.4909">25312 18397 0,'17'0'31,"1"0"0,17 0-31,-17 0 16,17 0 0,1 0-16,16 0 0,54 0 15,-53 0-15,88-17 16,-52 17-16,105 0 15,-89 0-15,125-18 16,-107 18-16,124 0 16,-106 0-16,0 0 15,-17 0-15,17 0 0,124 0 16,-124-18-16,123 18 16,-140 0-16,87 0 15,-105 18 1,88 17-16,-35 1 15,-53-1 1,-89-35 0,-34 0-16,-18-18 15</inkml:trace>
  <inkml:trace contextRef="#ctx0" brushRef="#br2" timeOffset="492332.231">11465 18627 0,'0'17'15,"18"-17"48,-18-17-48,18 17 1,-1 0-16</inkml:trace>
  <inkml:trace contextRef="#ctx0" brushRef="#br2" timeOffset="492865.7466">11465 18627 0,'0'0'0,"53"-18"0,-35 18 31,-18 18-15,17-18 0,1 0 15,0 0-31,-1 0 15,19 0-15,-19 0 0,1 0 16,53-18-16,-54 18 16,71 0-16,-52 0 15,34 0 1,-17 0-16,0 0 16,-18 0-16,18 0 0,35 0 15,-35 0-15,53 0 16,-71 0-16,54 0 15,-36 0-15,17 0 16,-17 0-16,35 18 16,-53-18-16,71 0 15,-53 0-15,53 0 16,-53 0-16,0 0 16,0-18-16,17 18 0,-17-18 15,18 18-15,-1 0 16,54-17-16,-54 17 15,36 17-15,-53-17 16,-18 0-16,1 18 0,-1-18 16,36 18-16,-36-18 15,18 0 1,-18 0-16,0 0 16,-17 0-16,-18-18 15</inkml:trace>
  <inkml:trace contextRef="#ctx0" brushRef="#br2" timeOffset="512113.4136">14111 17692 0,'-18'17'31,"18"72"-15,0-36-16,-17 88 15,17-71-15,0-17 16,0 35-16,17-52 15,19 17-15,-19-53 16,1 0-16,17-18 0,1-17 16,-19-1-16,1 1 0,17-53 15,-35 53 1,18-18-16,-18 70 16,0 36-1,0-35-15,17 17 16,1 0-16,0 1 15,-1-19-15,1 1 0,17-18 16,1 18-16,-19-18 16,1-18-16,-1 18 0,1-35 15,-18-1-15,0 1 16,0 18-16,-18-19 0,1 1 16,-1 0-16,18-1 0,-17 1 15</inkml:trace>
  <inkml:trace contextRef="#ctx0" brushRef="#br2" timeOffset="512352.0466">14587 17427 0,'0'0'16,"18"-17"-16,17-1 16,-17 18-16,0 0 15,-1 0-15,-17 18 32,-17-18-32</inkml:trace>
  <inkml:trace contextRef="#ctx0" brushRef="#br2" timeOffset="512491.4171">14587 17427 0,'0'36'15,"0"16"1,0-140-16,0 212 0,0-89 0,0 53 16,18-53-16,0-17 15,17 17-15,-17-17 0,17 0 16,-18-1-16,1-17 16,17 0-16,-17-17 15</inkml:trace>
  <inkml:trace contextRef="#ctx0" brushRef="#br2" timeOffset="512799.0149">14799 17639 0,'0'0'0,"0"18"16,0-1-16,18-17 16,-1 0-1,1 0-15,-18-17 16,18-1-16,-18 0 15,0 1 1,0-1-16,0-17 0,0-1 16,-18 19-16,18-1 15,0 1-15,0 34 16,0 18 0,0-17-16,0 17 0,18 36 15,-1-53 1,1 17-16,0-18 15,17-17-15,-18-17 16,-17-1-16,18 1 16</inkml:trace>
  <inkml:trace contextRef="#ctx0" brushRef="#br2" timeOffset="513025.587">14940 17463 0,'0'-36'0,"0"72"15,0-89-15,18 35 0,-1 18 16,19 18-16,-19-18 15,1 0-15,35 35 16,-35-17-16,-18-1 16,17 18-16,-17 36 15,0-18-15,-17 0 16,17-18-16,-36 0 16,19-17-16,-1-18 15,0 18-15,1-18 16,-1 17-16,18 1 15,-18-18 1</inkml:trace>
  <inkml:trace contextRef="#ctx0" brushRef="#br2" timeOffset="514845.078">17233 16828 0,'0'0'0,"0"-18"15,0 0-15,0 1 16,18 34-1,-18 1 1,0 52-16,17-17 16,1 53-16,-18-35 15,0 70-15,0-35 16,-18 123-16,18-106 16,-17 1-16,17-18 0,0 0 15,17 70-15,1-105 16,0 34-1,-1-69-15,36-1 16,-35-17-16,35-1 16,-18-17-16,18 0 15,-35-17-15,17 17 16,18 0-16,-18-18 16,18 18-16,-18 0 15,54 18 1,-37-18-16,-16 0 0,70 0 15,-53 0-15,17 0 16,-17 0-16,18 0 0,-1 0 16,89 0-16,-71 0 15,0 0-15,0 0 0,18 0 16,106 0-16,-106 0 16,0 0-16,17 0 15,106 0-15,-123 17 16,124-17-16,-125 18 15,19-18-15,-1 0 0,-17 0 16,123 0-16,-123 0 16,106 0-1,-106 17-15,70-17 16,-88 0-16,71 18 16,-88-18-16,-1 0 0,1 0 15,70 0-15,-88 0 16,17 0-16,36 0 15,-18-18 1,-52 18-16,17-17 16,-36-1-16,1 1 0,-1-19 15,-17 1 1,18 17 0,0 1-16,17-19 15,-17 36-15,35-52 16,-36 34-16,19-17 15,-1-1-15,0 1 0,-17 17 16,17-17-16,-17-18 16,-1 0-16,1 0 0,-18-17 15,18-1-15,-18-17 0,0-106 16,0 106-16,-18-36 16,0 71-16,18 18 15,-17 0-15,17 0 0,0-18 16,0 17-16,17-16 15,1 16-15,0 1 16,-1 0-16,1 17 16,-1-35-16,-17 36 15,0-1-15,-17 18 16,-36 0 0,18 18-16,-36-1 15,36-17-15,-18 0 16,0 0-16,18 0 15,-36 0-15,18 0 0,-70-17 16,52 17-16,-88-18 16,71 0-16,-106 1 15,106 17-15,-124-18 16,107 0-16,-107 1 16,106 17-16,-88-36 15,88 19-15,0 17 16,0-18-16,1 0 0,-107 1 15,106-1 1,-88 1-16,88 17 16,0 0-16,1 0 0,-1-18 15,-106 18-15,106-18 16,-88 1-16,88-1 16,-105 0-1,105 18-15,-88-17 16,88 17-16,-88 0 15,88 0-15,-88 17 16,106 1-16,17-18 16,-87 18-16,87-1 15,-35-17-15,18 18 16,53-18-16,17 0 16</inkml:trace>
  <inkml:trace contextRef="#ctx0" brushRef="#br2" timeOffset="516642.9307">14182 17057 0,'-18'0'16,"0"0"0,1 0-16,-19 0 15,1 0-15,18 0 16,-54 0-16,0 0 16,19 0-16,-54 0 15,53 0-15,-106 17 16,88-17-16,-87 0 15,70 0 1,17 0-16,-17 0 0,-71-17 16,71-1-16,-53 1 15,53 17-15,-54-18 16,72 18-16,-54-18 16,54 18-16,-54 0 15,71 0-15,-70-17 16,70 17-1,-53 0-15,53 0 16,-35 0-16,35 0 16,18 0-16,0 0 0,-1 0 15,-17 17-15,18 1 16,0 0 0,17-18-16,-17 35 15,17-35-15,1 35 16,17-17-16,-18 17 15,18 0-15,0 1 16,18 16-16,-18 1 0,35 53 16,-35-35-16,35 88 15,-17-71-15,0-18 16,-1 1-16,-17-1 0,35 54 16,-35-71-16,18 35 15,0-53-15,-18 1 16,0-19-16,17 18 15,-17-17-15,0 0 0,18-1 16,-18 1-16,18-18 16,-1 18-16,1-18 15,17 0 1,0 0-16,-17 0 16,53 0-16,-1 17 15,-17 1-15,0-18 16,53 35-1,-36-35-15,1 18 0,0-18 0,-1 0 16,18 17-16,-17-17 0,105 0 16,-88 0-1,-17 0-15,123 0 16,18 18 0,-124-18-16,124 0 0,-107 0 15,89 0 1,-88 0-16,106-18 15,-124 18-15,124 0 16,-106 0-16,-1-17 0,-16 17 16,105 0-16,-106 0 15,0 0-15,0 0 0,-17 0 16,70 0-16,-88 0 16,70 0-1,-87 0-15,17 0 16,-18 0-16,0 0 0,36-18 15,-54 18-15,19-17 16,-19-1-16,1 0 16,-18 1-16,0-36 15,0 17-15,-18-16 16,18-1-16,-17-36 16,-1 54-16,0-71 15,1 53 1,-1-70-16,0 70 15,1-53-15,-1 36 16,0-71-16,1 88 16,-1-53-1,18 70-15,-17-16 16,17 34-16,0 0 0,0 1 16,0-1-16,0-17 15,0 17-15,0 0 16,0 1-16,-36 17 15,19 0-15,-36 0 16,17 0 0,-69 17-16,34 1 15,-105 0-15,70-1 16,-124 1-16,89 0 16,-141-18-16,123 17 15,-158 1 1,158-18-16,18 0 0</inkml:trace>
  <inkml:trace contextRef="#ctx0" brushRef="#br2" timeOffset="522328.8282">22296 17321 0,'0'-17'15,"0"-1"48,0 36 15,0-1-47,17 1-15,-17 0-16,0-1 15,18-17-15,-18 18 16,-18 0 47,1-18-48,-1 0-15,0 0 16,-17 0-16,17 0 15,1 0 1,17 17 15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8-04T01:25:29.691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7030A0"/>
    </inkml:brush>
    <inkml:brush xml:id="br2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3104 5415 0,'0'0'0,"0"-17"0,0-19 16,0 72 15,36 52-15,-36-35-16,17 17 16,-17 1-16,0 17 0,0 0 15,0 89 1,18-89-16,-18 70 0,18-105 15,-18 0-15,17 18 16,1-36-16,0-17 16,-18-36-1</inkml:trace>
  <inkml:trace contextRef="#ctx0" brushRef="#br0" timeOffset="265.9317">3422 5627 0,'0'17'0,"18"1"16,-18 53-16,17-18 15,1 70 1,-18-52-16,0 17 0,18 53 15,-18-88-15,17 53 16,-17-71-16,18 18 16,-18-36-16,17 1 15,-17 0 1</inkml:trace>
  <inkml:trace contextRef="#ctx0" brushRef="#br0" timeOffset="838.1961">3828 5733 0,'-18'0'0,"18"17"16,-18 71 0,1-35-16,17 18 15,0 0-15,0-1 0,0 1 16,17-36-16,1 18 0,0-18 15,35 0-15,-36-35 16,18 0-16,-17-17 16,17-36-16,-35 18 15,0-18 1,18 35-16,-18 0 16,0 36-1,35 35-15,-17-35 16,0 17-16,-1 0 0,54 18 15,-36-35 1,0-1-16,36-34 16,-18-19-1,-36 19-15,1-19 0,-18-34 16,-18 17-16,-34-18 16,34 36-16,0 0 15,-17-36-15,17 54 16,18-36-16,0 35 15,0 0 1</inkml:trace>
  <inkml:trace contextRef="#ctx0" brushRef="#br0" timeOffset="2478.881">4498 5345 0,'18'0'16,"17"0"-1,-18-18-15,1 18 16,17-18-1,-17 18-15,17-17 16,-35-1-16</inkml:trace>
  <inkml:trace contextRef="#ctx0" brushRef="#br0" timeOffset="2633.6553">4533 5415 0,'18'35'0,"-36"-70"0,36 106 15,-1-18 1,-17-36-16,36 19 16,-19-1-16,19-35 15,-19 0-15</inkml:trace>
  <inkml:trace contextRef="#ctx0" brushRef="#br0" timeOffset="2940.0158">4851 5609 0,'17'-17'16,"-17"-1"-16,18-17 16,-18 17-16,0 0 15,0-17-15,0 0 16,0 17-16,0 1 0,-18-19 15,18 19 1,-17 34 0,17 19-1,17 16-15,-17-16 16,18-19-16,-18 19 0,53-1 16,-35-35-16,-1 18 15,1-18-15,-1 0 16,1-18-16</inkml:trace>
  <inkml:trace contextRef="#ctx0" brushRef="#br0" timeOffset="3280.739">5027 5362 0,'18'0'15,"-1"0"1,1-17-16,0 17 15,-1 0 1,1 0-16,0 0 16,-18 17-16,0 19 15,17-19-15,-17 36 16,35-18 0,-17-17-16,-18 0 15,18-18 1,-36 0-1,0 0 17,1 0-17,-1 0 17</inkml:trace>
  <inkml:trace contextRef="#ctx0" brushRef="#br0" timeOffset="3824.7124">5415 5256 0,'0'18'31,"0"17"-31,0 1 0,0-1 16,0 35-16,0-17 0,0 71 15,0-54-15,18 54 16,-18-54-16,17 54 16,-17-71-16,18-18 15,0 18-15,-18-35 16,35-18-1</inkml:trace>
  <inkml:trace contextRef="#ctx0" brushRef="#br0" timeOffset="4041.9913">5680 5398 0,'0'0'15,"0"70"-15,0-17 0,0 88 16,0-70-16,0 87 16,0-87-16,0 0 15,17 17-15,-17-53 16,36 18-16,-19-53 16,1-18-1</inkml:trace>
  <inkml:trace contextRef="#ctx0" brushRef="#br0" timeOffset="4359.2369">5856 5115 0,'35'18'0,"-17"-18"16,17 35-16,-17-35 16,17 53-1,-17-35-15,0 17 16,-18 0-16,-18 1 16,18-19-16,-18 1 15,18 0-15,0-1 16,0 1-16,36-18 15,-19 0-15,18 0 16,-17 0-16,0 0 16</inkml:trace>
  <inkml:trace contextRef="#ctx0" brushRef="#br0" timeOffset="5215.2955">6985 5680 0,'18'0'16,"17"17"0,-17-17-1,34 0-15,-16 0 16,-19 0-16,19 0 15,-19 0 1</inkml:trace>
  <inkml:trace contextRef="#ctx0" brushRef="#br0" timeOffset="5371.8076">6985 5927 0,'0'0'16,"35"17"-16,1 1 15,16-18-15,-34 0 16,17-18-16,-17 18 16,0 0-1</inkml:trace>
  <inkml:trace contextRef="#ctx0" brushRef="#br0" timeOffset="6322.6616">8961 5274 0,'17'-18'16,"-34"18"0,-19-17-1,1 17-15,-53 0 16,-36 0-16,71 0 16,-70 0-1,52 0-15,18 17 16,1-17-16,-19 18 0,-17 0 15,53-1-15,35 19 16,0-19-16,17 1 16,1 17-16,35-17 0,35 17 15,-18-17-15,36-1 16,-53 1-16,0 0 16,-18 17-16,-17-17 0,-18-1 15,-18 18-15,-34 1 16,16-1-16,-87 36 15,17-1 1,71-52-16,17 17 0,18-17 16,18 17-16,17-35 15,18 18-15,17-18 0,1 0 16,0-18-16,17 18 0,-18-18 16,36 18-1,-71 0-15,1 0 16,-36 18-16,-18 0 15</inkml:trace>
  <inkml:trace contextRef="#ctx0" brushRef="#br0" timeOffset="6733.7329">8502 6403 0,'0'53'16,"0"-106"-16,0 123 0,0-52 0,18 17 15,-18-17-15,17 0 16,-17-36 0</inkml:trace>
  <inkml:trace contextRef="#ctx0" brushRef="#br0" timeOffset="6862.0255">8326 6227 0,'17'-18'16</inkml:trace>
  <inkml:trace contextRef="#ctx0" brushRef="#br0" timeOffset="7517.4215">10389 5168 0,'0'0'16,"-17"-17"-16,-19 17 0,1 0 16,-88 0-16,70 0 15,-88 17-15,70 1 16,-52 17 0,70-35-16,-18 35 15,36-17-15,17 0 16,18-1-16,0 1 15,18 0-15,-1-1 0,19 1 16,17 0-16,-18-18 0,53 35 16,-53-35-16,1 35 15,-36-17-15,-36-1 16,19 19-16,-18-19 16,-18 36-16,17-35 15,19-1-15,-1 1 0,0-18 16,36 35-1,0-35-15,70 18 16,-35-18-16,17 0 0,1-18 16,52 18-16,-87 0 15,17 0-15,-36 0 16</inkml:trace>
  <inkml:trace contextRef="#ctx0" brushRef="#br0" timeOffset="7801.2989">9719 6491 0,'0'0'0,"0"35"16,35 54-16,-17-54 16,0 35-16,-1-34 15,1-1 1,-18-17-16,-18-18 16,1-18-16,-54-35 15,36 18-15</inkml:trace>
  <inkml:trace contextRef="#ctx0" brushRef="#br0" timeOffset="7917.3966">9666 6121 0,'35'0'16,"-70"0"-16</inkml:trace>
  <inkml:trace contextRef="#ctx0" brushRef="#br0" timeOffset="9353.0162">11289 4904 0,'-53'0'0,"106"0"0,-124 0 16,18 17-16,36 19 16,-36 34-16,35-17 15,1 0-15,-1 17 16,0 1-16,18 88 16,0-71-16,36 53 15,-19-70-15,36 34 16,-18-69-16,36 34 15,-36-70-15,36 0 16,-54-17-16</inkml:trace>
  <inkml:trace contextRef="#ctx0" brushRef="#br0" timeOffset="9793.418">11553 5309 0,'0'0'16,"0"18"-1,0 53-15,0-36 16,0 18-16,0-18 0,18 18 16,17 17-16,-17-34 15,35-1 1,-35-35-16,-1 0 0,19-18 15,-36 1-15,0-19 16,0 1-16,0 0 16,0 17-16,0 1 15,17 34 1,18 36 0,-17-18-16,17-17 0,36 35 15,-36-35-15,53-18 16,-52 0-16,-19 0 15,36-53-15,-53 35 16,-17-35-16,-1 0 16,0 18-16,1 0 15,-1-1-15,-35-16 16,35 34-16,1 0 16</inkml:trace>
  <inkml:trace contextRef="#ctx0" brushRef="#br0" timeOffset="9992.0376">12312 5909 0,'0'0'16,"18"53"-16,-1-35 0,-17-1 15,0 1-15,0-36 16,-17-17 0</inkml:trace>
  <inkml:trace contextRef="#ctx0" brushRef="#br0" timeOffset="10120.1929">12241 5609 0,'0'18'16,"18"-1"0</inkml:trace>
  <inkml:trace contextRef="#ctx0" brushRef="#br0" timeOffset="10381.499">12541 5927 0,'0'0'0,"18"88"15,-18-53-15,18 18 0,-1 18 16,-17-36-16,0 0 16,0 18-16,0-35 15,0-1-15,0 1 16,-17-18-16,17 18 0,-18-18 15,0-18-15,-35 0 16,36-17-16,-1 17 16,-35-52-16,36 35 15,-1-1-15</inkml:trace>
  <inkml:trace contextRef="#ctx0" brushRef="#br0" timeOffset="10526.7754">12506 5662 0,'18'0'47,"-1"-18"-47</inkml:trace>
  <inkml:trace contextRef="#ctx0" brushRef="#br0" timeOffset="10781.218">12418 4763 0,'0'-18'16,"17"18"-16,1 0 0,17-18 16,-17 18-1,17 0-15,-17 0 16,-18 18-16</inkml:trace>
  <inkml:trace contextRef="#ctx0" brushRef="#br0" timeOffset="10943.7845">12453 4851 0,'0'0'0,"0"17"0,0 36 16,18-17-16,-18-1 15,0 0-15,17 18 16,-17-35-16,18 17 16,0-17-16,-1-1 15,1-17 1,0 0-16</inkml:trace>
  <inkml:trace contextRef="#ctx0" brushRef="#br0" timeOffset="11254.6454">12682 5151 0,'18'-18'0,"-18"0"15,35-17-15,-17 17 16,0-17-16,-1-18 16,-17 18-16,0-18 15,0 35-15,-17 1 16,17-1-16,-18 18 0,18-18 16,-18 18-16,18 18 15,-17 35 1,17-18-16,0 1 0,17-19 0,1 54 15,0-54 1,-1 19-16,1-19 0,17 1 16,-17-18-16,17 0 15,-35-18-15</inkml:trace>
  <inkml:trace contextRef="#ctx0" brushRef="#br0" timeOffset="11556.4489">12929 4851 0,'18'-18'15,"-36"36"-15,54-36 0,-1 18 16,-17 0-16,-1 0 16,1 0-16,-18 18 0,17 35 15,-17-36-15,0 19 16,0 16-16,0-34 15,0 35 1,0-35-16,0-1 16,-17-17-16,17 18 15,-18-18-15,1-18 16,-19 18 0,19-17-16,-1 17 15,-17 0 1</inkml:trace>
  <inkml:trace contextRef="#ctx0" brushRef="#br0" timeOffset="12111.2745">13300 4745 0,'0'0'15,"-18"-18"-15,18 1 16,0 34 0,18 19-1,-1 16-15,1 1 16,17 0-16,-17 18 0,0 17 0,17 71 16,-35-71-1,17 0-15,-34 71 16,-1-89-16,-17 36 15,17-53-15,-17 0 0,-18 0 16,18-35-16,17-1 16</inkml:trace>
  <inkml:trace contextRef="#ctx0" brushRef="#br0" timeOffset="13176.4392">13635 4692 0,'0'0'15,"18"0"17,17 0-32,-18 18 15,1-18-15,17 35 16,-17-17-16,0 17 15,-18 0-15,-18-17 0,-17 35 16,17-18-16,18-17 16,-18-18-16,18 17 15,18-17 1,17 18-16,1-18 16,17 0-16,-18 0 15</inkml:trace>
  <inkml:trace contextRef="#ctx0" brushRef="#br0" timeOffset="15092.331">8714 6262 0,'0'-18'31,"17"18"-15,1 0-1,0 0 1,-1 18-16,1-18 15</inkml:trace>
  <inkml:trace contextRef="#ctx0" brushRef="#br0" timeOffset="15242.7503">8731 6385 0,'18'0'15,"0"0"-15,-18-17 16,17 17-16,-17 17 16,18-17-16</inkml:trace>
  <inkml:trace contextRef="#ctx0" brushRef="#br0" timeOffset="15469.2358">8996 6279 0,'0'18'16,"0"0"0,17 17-1,-17-17-15,0 17 16,0-17-16,18 17 15,-18-18-15,18-17 0,-18 18 16</inkml:trace>
  <inkml:trace contextRef="#ctx0" brushRef="#br0" timeOffset="17449.9993">8220 4780 0,'17'35'16,"-17"-17"-16,0 35 15,0-35-15,0 17 16,0-17 0,0-36-1,0-17 1,18-1-16,-18 1 0,18-18 15,-1 0 1,1 18-16,0 17 16,-1 18-16,1 18 15,-18 0 1,0-1-16,0 54 0,0-54 16,17 19-16,-17-1 15,0-17-15,18-1 16</inkml:trace>
  <inkml:trace contextRef="#ctx0" brushRef="#br0" timeOffset="18032.0078">8484 4463 0,'0'0'0,"18"0"16,0 0-16,-1-18 0,36 18 16,-18-18-1,-17 18 1</inkml:trace>
  <inkml:trace contextRef="#ctx0" brushRef="#br0" timeOffset="22588.5764">8520 4480 0,'17'0'0,"-17"-17"31,0 34 94,0 71-110,0-35 1,18-35 0,-18 0-16,18-1 15,-1 1-15,1-18 16,-1 0 0,1 0-1,0-18-15,-1 18 16</inkml:trace>
  <inkml:trace contextRef="#ctx0" brushRef="#br0" timeOffset="22977.2661">8802 4621 0,'17'-17'16,"-17"-1"-16,18 0 16,-18 1-16,0-18 15,0-1 1,-18 1-1,1 35 17,-1 35-17,18 1 1,18-1 0,-18-18-16,17 19 15,19-1-15,-19-17 16,1-18-1,0 0-15,-18-18 16</inkml:trace>
  <inkml:trace contextRef="#ctx0" brushRef="#br0" timeOffset="23310.7775">8943 4392 0,'18'-18'0,"17"1"15,-18 17 1,1 0-16,0 17 16,-1 19-1,-17 17 1,0-36-16,0 36 15,18-18-15,-18 1 16,18-19 0,-36-17 15,0-17-31,1 17 16,-1 0-1,-17 0-15,35 17 16</inkml:trace>
  <inkml:trace contextRef="#ctx0" brushRef="#br0" timeOffset="24038.8118">10019 6209 0,'18'0'32,"-1"0"-32,1 0 15,17 0 1,-17 0-16,-1 0 0,1 0 16,-18 18-16</inkml:trace>
  <inkml:trace contextRef="#ctx0" brushRef="#br0" timeOffset="24173.8214">10072 6368 0,'0'0'16,"17"17"-16,1-17 15,0-17-15,17 17 16,-17-18-16,-1 18 16</inkml:trace>
  <inkml:trace contextRef="#ctx0" brushRef="#br0" timeOffset="24412.2769">10407 6191 0,'0'18'16,"0"0"-16,0 34 16,0-16-16,18 17 15,-1-18-15,1 0 16,-18-17-16,18 17 16</inkml:trace>
  <inkml:trace contextRef="#ctx0" brushRef="#br0" timeOffset="25169.1214">9878 4798 0,'0'0'0,"0"17"0,0 36 16,0-35-16,0 0 16,0-36-1,0-17 1,0-1 0,0 19-16,17-18 15,-17-1-15,0 19 0,0-36 16,18 35-16,0 0 15,-1 18-15,1 36 16,-18-19-16,18 54 16,-18-53-16,17 52 15,-17-52-15,0-1 16,18 1-16,0-18 31</inkml:trace>
  <inkml:trace contextRef="#ctx0" brushRef="#br0" timeOffset="25418.9382">10089 4322 0,'53'-18'16,"18"0"-1,-18 18 17</inkml:trace>
  <inkml:trace contextRef="#ctx0" brushRef="#br0" timeOffset="25625.7227">10160 4339 0,'0'18'16,"0"-36"-16,0 106 15,0-52 1,18 17-1,17-1 1,-17-52-16,17 18 16,-18-18-16,1 0 0,-18-18 15</inkml:trace>
  <inkml:trace contextRef="#ctx0" brushRef="#br0" timeOffset="25997.7376">10336 4498 0,'18'0'16,"0"0"-1,17-18 1,-17 1-16,-1-1 0,1-35 15,-18 0 1,-35 0 0,17 53-1,-17 0 1,35 18 0,0 0-16,0 17 15,35 35 1,0-17-1,-17-17 1,0-36-16,-18 17 0,17-17 16,1-17-1</inkml:trace>
  <inkml:trace contextRef="#ctx0" brushRef="#br0" timeOffset="26187.3836">10566 4410 0,'0'0'31,"53"0"-31,-18-36 16,0 36-1</inkml:trace>
  <inkml:trace contextRef="#ctx0" brushRef="#br0" timeOffset="26620.235">10830 4233 0,'0'0'31,"0"18"-15,0 70 15,18-53-15,-18-17-16,0 0 15,0-1-15,18-17 16,-18-17 0</inkml:trace>
  <inkml:trace contextRef="#ctx0" brushRef="#br0" timeOffset="26964.709">10901 4198 0,'0'0'16,"0"-18"-16,17 18 15,1 0-15,35 0 32,0 0-17,-18 0-15,-35 18 16,0 70-1,0-35 1,18 18 0,-18-54-16,18 1 15,-18 0-15,0-1 0,17 1 16,-34-18 0,-1 0-1,0-18-15,1 1 16,-19 17-1,19 0-15,-1 0 0</inkml:trace>
  <inkml:trace contextRef="#ctx0" brushRef="#br0" timeOffset="28984.143">20232 5151 0,'0'0'16,"0"17"-1,-18 71 1,36-35-16,-1 71 16,1-54-16,0-17 15,17 0-15,18 18 16,-18-36-16,-17-17 0,17-18 16,-17 0-16,17 0 0,-17 0 15,-1-53-15,1 35 16,-18 0-16,0 1 0,0-1 15,18 18-15,-1 18 16,1 17-16,17 18 16,0-18-16,1-17 15,-1 0-15,18-18 16,17 0-16,-34-18 16,-19-35-16,-17 18 15,-17-53 1,-1 52-16,-35-52 15,0 35-15,0 18 16,53 17-16,0 1 16</inkml:trace>
  <inkml:trace contextRef="#ctx0" brushRef="#br0" timeOffset="29206.0673">21061 4992 0,'0'0'0,"35"0"16,-17-18-16,17 18 0,36-17 15,-54-1-15,19 18 16,-19 0-16,1 0 15</inkml:trace>
  <inkml:trace contextRef="#ctx0" brushRef="#br0" timeOffset="29367.4917">21167 5009 0,'17'53'15,"-34"-106"-15,52 124 0,-17-53 16,-18 17-16,35 0 15,-17-17-15,-1-1 16,1-17-16,-1 18 0,1-18 16</inkml:trace>
  <inkml:trace contextRef="#ctx0" brushRef="#br0" timeOffset="29684.4174">21467 5221 0,'0'0'15,"17"0"-15,-17-18 0,18 18 0,17-35 16,-17 18-16,-1-1 16,-17-70-1,0 35 1,-17 18-1,17 17-15,-18 0 16,18 36-16,0 17 16,0-17-16,0 35 15,18-18-15,-18 0 16,17-17-16,19 17 16,-19-17-16,19-1 15,-19-17 1</inkml:trace>
  <inkml:trace contextRef="#ctx0" brushRef="#br0" timeOffset="29991.2939">21696 4974 0,'0'0'0,"17"0"0,1 0 15,0-17-15,-1 17 16,1-18-16,0 18 15,-18 18-15,17-1 16,-17 1-16,0 17 16,18 0-1,-18 18-15,18-35 16,-1 35-16,-17-18 16,18-17-16,-18-1 15,-18-17 16,1-17-31,-1 17 16,-17-18 0,17 18-16</inkml:trace>
  <inkml:trace contextRef="#ctx0" brushRef="#br0" timeOffset="30350.6977">22207 5362 0,'0'18'31</inkml:trace>
  <inkml:trace contextRef="#ctx0" brushRef="#br0" timeOffset="30474.1969">22190 5644 0,'17'0'16,"-34"0"-16</inkml:trace>
  <inkml:trace contextRef="#ctx0" brushRef="#br0" timeOffset="30936.6354">23142 5168 0,'0'0'15,"-17"35"-15,-1 1 0,18 17 16,-18 0-16,18 17 16,18 54-16,0-71 15,17 52-15,-17-52 16,34 18-16,-16-54 16,34 19-1,-52-36-15,35-36 16</inkml:trace>
  <inkml:trace contextRef="#ctx0" brushRef="#br0" timeOffset="31235.2591">23460 5556 0,'0'0'16,"0"88"-16,17-52 0,-17 52 15,18-53-15,-18 18 16,18-53-16,-18-18 31,17-34-15,-17 16-16,0 1 0,18 0 15,0-36-15,-18 54 16,17-1-16,1 18 16,-1 18-16,19 34 15,-19-16 1,1-1-16,-18-17 0,35 35 15,-17-36-15,0 1 16,-1-1-16</inkml:trace>
  <inkml:trace contextRef="#ctx0" brushRef="#br0" timeOffset="31436.5434">23830 5151 0,'0'0'15,"18"0"-15,-1 0 0,19-18 16,17 18 0,-36-18-16,19 18 0,-19 0 15,1 0-15</inkml:trace>
  <inkml:trace contextRef="#ctx0" brushRef="#br0" timeOffset="31608.7482">23918 5239 0,'18'53'0,"-36"-106"0,36 141 15,0-70-15,-18 17 0,0-17 16,17-1-16,-17 1 0,18-1 15,0-17 1,17 0-16</inkml:trace>
  <inkml:trace contextRef="#ctx0" brushRef="#br0" timeOffset="31932.4543">24201 5398 0,'0'0'16,"17"0"-16,1 0 15,-1-36 1,1 19-16,17-19 16,-35 1-16,0 17 0,0-35 15,-17 36-15,17-1 16,-18 1-16,0 34 31,18 36-15,0-35-16,18 35 15,0-18-15,-1-17 0,19-1 16,-19-17 0,1 18-16,0-18 0,-1-18 15,1 1-15</inkml:trace>
  <inkml:trace contextRef="#ctx0" brushRef="#br0" timeOffset="32215.4999">24465 5115 0,'0'0'0,"18"-17"16,-1 17-16,1-18 15,0 18-15,-1 35 31,-17-17-31,18 0 0,-18 34 16,18-34-16,-1 35 16,-17-35-16,0-1 15,18 19-15,-18-19 16,-18-17 0,1-17 15,-1 17-16,0 0-15</inkml:trace>
  <inkml:trace contextRef="#ctx0" brushRef="#br0" timeOffset="32397.8688">24783 5750 0,'0'0'16,"-53"53"-16,35-18 0,-52 18 15,34-35 1,1 0-16,0-1 0</inkml:trace>
  <inkml:trace contextRef="#ctx0" brushRef="#br0" timeOffset="33016.0932">25241 5556 0,'0'0'15,"36"88"-15,-36-35 0,0 36 16,0-72-16,0 18 15,17-35-15,-17 18 16,0-36 0,18-52-16,-1 17 15,1-35 1,0 53-16,-1-18 16,1 35-16,17 18 15,-17 0-15,0 35 16,-1 1-16,-17 34 15,0-35-15,18 36 16,-18-36-16,0 0 16,0-17-16,0 0 15,17-36 1</inkml:trace>
  <inkml:trace contextRef="#ctx0" brushRef="#br0" timeOffset="33432.3044">25718 5062 0,'0'0'16,"17"0"-1,18-17 1,-17 17-16,17 0 16,-17 0-16,0-18 15</inkml:trace>
  <inkml:trace contextRef="#ctx0" brushRef="#br0" timeOffset="33655.8724">25735 5080 0,'18'35'15,"-18"1"-15,0-19 0,-18 36 16,18-35-16,0 17 15,18-17-15,-1-1 16,1 1-16,35-18 16,-35 0-1,-1 0-15,1 0 0,0 0 16,-1 0-16</inkml:trace>
  <inkml:trace contextRef="#ctx0" brushRef="#br0" timeOffset="34083.7849">26070 5327 0,'18'-18'16,"-18"-17"0,18 0-16,-1-1 15,1 19-15,-18-18 0,17-18 16,-17 17-1,-17 1-15,17 17 16,-18 18-16,1 0 16,17 18-16,-18 17 15,18-17-15,0 17 16,0 1-16,35 34 16,-17-35-16,35 18 15,-36-35-15,36 0 16,-35-18-16,0 0 15</inkml:trace>
  <inkml:trace contextRef="#ctx0" brushRef="#br0" timeOffset="34255.0456">26370 5221 0,'18'0'15,"-1"0"-15,19 0 16,-19 0-16,1 0 0,0 0 16,-1 0-16,1-18 15,0 18-15</inkml:trace>
  <inkml:trace contextRef="#ctx0" brushRef="#br0" timeOffset="34433.6988">26652 5133 0,'0'18'15,"0"17"-15,0 0 16,0-17-16,18-1 0,-18 1 16,18 17-16,-1-17 15,1-18 1</inkml:trace>
  <inkml:trace contextRef="#ctx0" brushRef="#br0" timeOffset="35089.7274">26899 5062 0,'0'-17'31,"18"17"-31,0 0 16,-1 0 0,1 0-1,17 0-15,-17 0 16,-1 17 0,1 1-16,-18 0 15,0-1 1,18 19-16,-18-1 15,17-18-15,-17 19 0,0-19 16,18 19-16,-18-19 16,0 1-16,0 0 0,0-1 15,-18-17-15,1 0 16,-1 0 0,0-17-1,1-1 1</inkml:trace>
  <inkml:trace contextRef="#ctx0" brushRef="#br0" timeOffset="35612.6672">27305 5062 0,'0'0'0,"0"-17"15,18 17 1,-1 0 0,1 0-16,0 0 0,34 35 15,-34 0-15,0 36 16,-1-18 0,1 0-16,0 70 15,-18-70-15,0 18 0,0 34 16,0-52-16,-36 18 15,19-36-15,-1-17 16,0-1-16,-17 1 0,0 0 16</inkml:trace>
  <inkml:trace contextRef="#ctx0" brushRef="#br0" timeOffset="36708.5887">23883 6315 0,'0'35'16,"0"0"-16,0 1 15,18 69 1,17 1-16,-35-70 0,18 16 16,-1 19-1,1-36-15,0 1 16,-18-19-16,-18-34 15</inkml:trace>
  <inkml:trace contextRef="#ctx0" brushRef="#br0" timeOffset="36996.6403">23689 6491 0,'18'0'32,"-1"0"-32,36-35 15,-17 0-15,-1-1 16,-18 1-16,-17-18 16,0 35-16,0-17 15,0 18-15,18 34 31,17 36-31,1-35 16,17 52 0,-18-52-16,35 17 15</inkml:trace>
  <inkml:trace contextRef="#ctx0" brushRef="#br0" timeOffset="37486.3571">25823 6350 0,'18'0'16,"-18"18"-16,18 17 0,-1 0 16,1 0-16,17 54 15,-17-36-15,-18-18 0,17 18 16,1 17-16,-18-34 15,18-1-15,-18-17 0,17-1 16,-17-34 0</inkml:trace>
  <inkml:trace contextRef="#ctx0" brushRef="#br0" timeOffset="37798.1148">25629 6579 0,'18'-17'16,"0"-1"-16,17-35 16,-17 18-1,-1 0-15,1-36 16,-1 36-16,-17-1 0,0 1 15,18 0 1,0 17-16,-1 18 0,1 0 16,53 18-1,-36-18-15,0 18 0,0-1 16,18 1-16,-17-1 16,-1 19-16,-18-19 15</inkml:trace>
  <inkml:trace contextRef="#ctx0" brushRef="#br0" timeOffset="124697.5779">5944 7497 0,'18'0'15,"0"35"1,-1 0-16,1 0 16,0 1-1,-1-1-15,-17-17 16,18-18-16</inkml:trace>
  <inkml:trace contextRef="#ctx0" brushRef="#br0" timeOffset="124837.7024">6156 7479 0,'18'18'16,"-36"-36"-16,36 53 0,-1-17 15</inkml:trace>
  <inkml:trace contextRef="#ctx0" brushRef="#br0" timeOffset="125086.5534">6438 7602 0,'0'0'0,"0"36"15,35 52-15,-35-35 16,18 70-16,0-52 16,-18-1-16,0-17 15,0 0-15,17 0 0,-17-18 16,18 1-16,-18-19 0,18 19 15</inkml:trace>
  <inkml:trace contextRef="#ctx0" brushRef="#br0" timeOffset="125287.4284">6632 7585 0,'0'0'16,"53"-18"-16,-18 18 16,18-18-16,-35 1 15,0 17-15,-1 17 16,-34 19-16,-1-19 16,-17 19-16</inkml:trace>
  <inkml:trace contextRef="#ctx0" brushRef="#br0" timeOffset="125408.6627">6562 7920 0,'53'18'15,"-18"-18"-15,0-18 0,36 18 16,-54-18-16,36 1 16</inkml:trace>
  <inkml:trace contextRef="#ctx0" brushRef="#br0" timeOffset="126348.8541">6473 7602 0,'18'0'79,"17"0"-64,-17 0 1,0 0-16,35-17 15,-18-1-15,0 0 16,-17 18-16</inkml:trace>
  <inkml:trace contextRef="#ctx0" brushRef="#br0" timeOffset="126865.458">6932 8096 0,'0'18'0,"18"0"16,-36-54-16,36 107 15,-1-71-15,1 35 16,-18-53 15,-18-17-15,18 0-16,0 17 0,-17-52 16,17 52-16,0 0 0,0-17 15,17 18 1,19 17-1,-19 17-15,19 18 16,-19-17-16,1-18 16,-1 18-16</inkml:trace>
  <inkml:trace contextRef="#ctx0" brushRef="#br0" timeOffset="127172.5364">7250 8043 0,'0'0'0,"-18"36"15,18-19-15,0 1 16,0 35-16,18-36 16,-1 1-16,1 0 15,0-1-15,17-17 0,18-17 16,-18 17-16,0-53 15,-35 35-15,0-17 16,0 17-16,-35-35 16,0 53-16,-18-17 15,35 17 1,-17 0-16,17 0 16,36 17-16</inkml:trace>
  <inkml:trace contextRef="#ctx0" brushRef="#br0" timeOffset="127577.8586">7461 7479 0,'0'0'0,"0"18"15,36 34-15,-19 1 16,18 71-16,-17-54 16,17 72-1,-35-90-15,18 37 16,-18-54-16,0-17 0,0-1 16,18-17-1,-18-17-15,0-1 16,17 0-16,36-35 15,-35 36-15,35 17 16,-18 0-16,0 35 16,-17-17-16,17 17 15,-35-17-15,0 17 16,-35 0-16,0-17 16,-1-18-1,1-18 1,17 0-16,1 1 15</inkml:trace>
  <inkml:trace contextRef="#ctx0" brushRef="#br0" timeOffset="127979.1837">7990 8132 0,'18'0'16,"-36"0"-16,54 0 0,-1 0 0,-17 0 16,-1-18-16,1 18 15,0-35-15,-18 17 16,0 0-16,-18-17 15,0 17 1,-35 18-16,36 0 16,-19 18-1,19 17-15,17-17 16,0 0-16,17 35 16,1-36-16,0 1 15,17-1-15,-17-17 0,35 18 16,-36-18-16,18 0 15,1-18-15,-19-17 16,1 35-16</inkml:trace>
  <inkml:trace contextRef="#ctx0" brushRef="#br0" timeOffset="128357.0486">8308 8114 0,'0'0'15,"0"53"-15,0-36 0,0 19 16,0-19-16,0 1 16,0-36-1,0-17 1,0 17-16,0 1 15,18-18-15,-18 17 16,17 0-16,-17-17 0,35 0 16,-17 17-1,0 18 1,-1 18-16,-17-1 16,0 19-16,18-19 0,-18 1 15,0 17-15,18-17 16,-18-1-16,0 1 15,17-18 1,-17-18-16</inkml:trace>
  <inkml:trace contextRef="#ctx0" brushRef="#br0" timeOffset="128511.8498">8590 8043 0,'0'18'15,"0"-36"-15,18 54 0,-18 17 16,0-36-16,17 1 16,-17 17-16,0-17 0,0-1 15,0 1 1</inkml:trace>
  <inkml:trace contextRef="#ctx0" brushRef="#br0" timeOffset="128657.3254">8590 7814 0,'0'18'31,"18"-18"-15</inkml:trace>
  <inkml:trace contextRef="#ctx0" brushRef="#br0" timeOffset="128991.0331">8731 8114 0,'0'0'0,"0"35"16,18-17-16,0 17 15,-1-17-15,1-1 16,-1-17-16,1 0 15,17-35 1,-17-53 0,-18 53-16,18 17 15,-18-17-15,0 17 16,17 18-16,-17 18 16,0 17-16,0 18 15,0-35 1,18-1-16,0 36 15,-18-35-15,35 17 16,-18-35 0</inkml:trace>
  <inkml:trace contextRef="#ctx0" brushRef="#br0" timeOffset="129346.2487">9260 8008 0,'0'0'0,"0"-18"0,-17 18 16,-18 18-1,17 0-15,18 17 16,0-17-16,18 17 15,-1-17 1,1-1-16,-1 1 0,19-18 16,-19 17-16,1 1 0,17 0 15,-17-18-15,-18 17 16,-18 1 0,-17-18-1,17 0-15,1 0 16,-19 0-16,19 0 0,-1 0 0,1 0 15,-1-18 1</inkml:trace>
  <inkml:trace contextRef="#ctx0" brushRef="#br0" timeOffset="129913.4151">10583 8096 0,'-17'53'0,"34"-106"0,-34 141 16,-1-52-16,18-19 0,0 1 16,18-36-1,-18 1 1,17-54-16,-17 18 16,18 18-16,0-18 0,17-17 15,-17 34-15,34 1 16,-16 17-16,-19 18 15,1 53 1,0-35-16,-1 35 0,-17 17 16,0-17-16,18-17 15,-18-19-15,0 18 0,18-17 16,-1 0-16,1-18 16,-1 0-16</inkml:trace>
  <inkml:trace contextRef="#ctx0" brushRef="#br0" timeOffset="130164.5027">11024 8008 0,'0'53'16,"0"-106"-16,0 141 0,0-35 16,36-18-16,-19-17 15,19 0-15,-1-18 0,35 0 16,-34 0-16,-19-36 15,36 1-15,-53 0 16,0-18-16,-17 35 16,-54-17-16,53 17 15,-17 1-15,-18 17 16,36 17-16,-1 1 16,36 17-16</inkml:trace>
  <inkml:trace contextRef="#ctx0" brushRef="#br0" timeOffset="130398.6202">11412 8237 0,'0'-17'16,"0"-1"-16,0-35 15,0 36-15,0-19 16,0 19-16,18-36 15,0 35-15,-1 0 16,1 18-16,0-17 16,-1 17-16,-17 17 15,18 1-15,-1-18 16</inkml:trace>
  <inkml:trace contextRef="#ctx0" brushRef="#br0" timeOffset="130878.4144">11712 8149 0,'0'35'15,"0"-70"-15,0 88 0,0-35 16,18-18-1,-18-36 1,18 19-16,-18-36 16,17 18-16,-17 17 15,18 0-15,-18 1 0,17-1 16,1 36 0,0-1-16,-18 36 15,17-17-15,-17-19 16,0 1-16,0 35 15,0-71 17,18 0-32,0-17 15,-1 0-15,19 0 16,-19 17-16,18 0 16,-17 18-16,17 0 15,1 18-15,-19 0 16,1 35-1,-18-36-15,18 18 16,-18-17-16,17 0 16,-17-1-16,-17-17 15</inkml:trace>
  <inkml:trace contextRef="#ctx0" brushRef="#br0" timeOffset="131204.0559">12453 7355 0,'-18'18'15,"18"0"-15,0-1 16,0 1 0,0 0-16,0-1 15,-17 19-15,17-19 16,0 1-16,0-1 15</inkml:trace>
  <inkml:trace contextRef="#ctx0" brushRef="#br0" timeOffset="131347.3848">12612 7391 0,'0'35'15,"0"0"-15,0-17 16,0 0-16,0-1 0,0 1 15,-18 17-15,18-17 16</inkml:trace>
  <inkml:trace contextRef="#ctx0" brushRef="#br0" timeOffset="132660.743">6050 6438 0,'0'18'16,"0"-36"31,-17 1-31,17-1-1,-18 0 1,18-17-16,0 17 15,0-17-15,0 17 16,-18-52-16,18 52 16,0-17-16,-17 0 0,17-1 15,-18 19-15,18-1 16,-18 1-16,36 17 47,0 0-32,-1 0 1,19 0 0,-19 0-16,1 0 0,-1-18 15,19 18 1,-19-18-16</inkml:trace>
  <inkml:trace contextRef="#ctx0" brushRef="#br0" timeOffset="133206.4587">5980 6262 0,'17'0'31,"1"0"-15,0 0-16,-1 0 15,1 0-15,-1 0 16,1 0-16,35-18 16,-35 18-16,-1-17 15,1-1-15,-36 36 31</inkml:trace>
  <inkml:trace contextRef="#ctx0" brushRef="#br0" timeOffset="134908.2654">29580 3669 0,'0'18'0,"18"-1"16,-18-34 31,0-1-31,0-17-16,0-1 15,0 1-15,0-35 16,0 34-16,-18-34 15,18 34-15,0 1 16,-17 17-16,17 1 16,-18-1-16,18 1 15,0-1 1,18 0 0,-1 18-16,1 0 15,0 0-15,17 0 16,0 18-1,-17-18-15,17 18 16,-17-18-16,-1 0 16,1 0-16,0 0 15,-36 0 1,18 17-16,-18-17 16</inkml:trace>
  <inkml:trace contextRef="#ctx0" brushRef="#br0" timeOffset="135173.6839">29633 3457 0,'18'0'16,"35"0"0,0 0-16,-36 0 15,54 0-15,-53 0 16,17 0 0,-17 0-16</inkml:trace>
  <inkml:trace contextRef="#ctx0" brushRef="#br0" timeOffset="137521.3328">16951 7373 0,'0'18'16,"0"17"-16,18 0 15,-1 18-15,1 0 0,-18 0 16,18 18-16,-1 52 15,1-70-15,-18 0 0,0-18 16,17 36 0,-17-18-16,0-36 15,0 1-15,0-36 16</inkml:trace>
  <inkml:trace contextRef="#ctx0" brushRef="#br0" timeOffset="137738.0643">17198 7408 0,'0'36'16,"0"-72"-16,18 125 0,-18-54 0,35 71 15,-35-53-15,35 52 16,-17-52-16,-1-17 15,19 34 1,-19-52-16,1 17 16</inkml:trace>
  <inkml:trace contextRef="#ctx0" brushRef="#br0" timeOffset="138423.5725">17674 7761 0,'0'-18'15,"-17"18"-15,-1 0 16,18 18 0,0 0-16,18-18 15,-1 17 1,1-17-16,-1 0 31,-17-17-31,0-1 16,0 0-1,-17 18 1,-1 0 0,18 18-1,0 0-15,35-18 16,-35 17-16,18-17 15,17-17 1,-17-1-16,-18 0 16,-18 1-1,-52 17 1,35 17 0,17 1-1</inkml:trace>
  <inkml:trace contextRef="#ctx0" brushRef="#br0" timeOffset="138707.3044">17921 7408 0,'18'0'15,"-18"18"1,17 53-16,1-36 16,-18 18-16,18 0 0,-18 70 15,17-70 1,-17 71-16,18-54 16,0-35-16,-1 18 15,1-35 1,-18-36-1</inkml:trace>
  <inkml:trace contextRef="#ctx0" brushRef="#br0" timeOffset="138929.1496">18203 7532 0,'0'53'0,"18"-18"16,-18 0-16,18 18 0,-1-18 16,-17 18-16,18 0 15,0 0-15,-18-17 0,35 34 16,-35-52-16,17 17 16</inkml:trace>
  <inkml:trace contextRef="#ctx0" brushRef="#br0" timeOffset="139256.0976">18362 7285 0,'18'-18'15,"-36"36"-15,71-36 0,-35 18 16,35 0 0,-36 18-16,1-18 0,-1 18 15,-17 17-15,0-18 16,0 1-16,-17 17 16,-1-17-16,1 0 0,17-1 15,0 1-15,0 0 16,17-1-1,1-17-15,35 0 16,0-17 0,-36 17-16,1 0 15</inkml:trace>
  <inkml:trace contextRef="#ctx0" brushRef="#br0" timeOffset="140157.7086">18521 7938 0,'0'0'16,"-18"0"-16,36 0 16,-1 0-1,19 0-15,-19 0 16,19 0-16,-1 35 16,-35 0-16,0 0 15,-18 1-15,1-1 16,-1-17-16,-17 17 15,17-18-15,18 1 16,18-18 0,17 0-16,-17 0 15,35 0-15,-36 0 16,1 0-16,0 0 16</inkml:trace>
  <inkml:trace contextRef="#ctx0" brushRef="#br0" timeOffset="141815.068">21114 7355 0,'0'18'16,"0"53"-16,0 34 15,17-52-15,-17 18 16,18-18-16,-18 0 16,18 0-16,-1 35 15,-17-35-15,0-18 0,18-17 16,-18 17-16,0-17 16,0-1-16,0 1 15,18-36 1</inkml:trace>
  <inkml:trace contextRef="#ctx0" brushRef="#br0" timeOffset="142158.1176">21431 7373 0,'0'-18'15,"0"36"-15,0-18 0,18 88 16,-18-52-1,18 16-15,-18 19 0,17-18 16,-17 0-16,0 17 0,18 36 16,-18-53-16,17 18 15,1-36-15,-18-17 16,0-1-16,18-17 0</inkml:trace>
  <inkml:trace contextRef="#ctx0" brushRef="#br0" timeOffset="142826.275">21872 7814 0,'0'0'0,"0"-18"0,18 18 15,-36 0 17,18 18-17,0-36 17,0 1-17,0-1-15,0 0 31,-17 18-15,17 18 0,0 0-1,17-18 17,-34-18-17,-1 18 1,0 0-1,-17 18-15,17-18 16,18 17-16,0 1 16,18-18-1,0 18-15,17-18 16,-17 0-16,-1 0 16,1-18-16,-36 0 31,-17 18-16,17 0-15,1-17 16,-1 17-16,36 0 31,-1 17-15,1-17-16,0 0 16,-1 0-16,-34 0 31,-19 0-16</inkml:trace>
  <inkml:trace contextRef="#ctx0" brushRef="#br0" timeOffset="143154.13">22119 7408 0,'0'0'0,"0"18"32,18 53-17,-1-19-15,-17 37 16,18-19-16,0 36 15,-18-71-15,17 18 0,-17-17 16,36 34-16,-36-35 16,17-17-16,1 0 15,-18-36 1,0-17 0</inkml:trace>
  <inkml:trace contextRef="#ctx0" brushRef="#br0" timeOffset="143416.5238">22331 7514 0,'17'18'16,"-17"-1"-1,36 36 1,-19-17-16,1 52 15,0-53-15,-18 18 0,17 35 16,-17-52-16,0 16 16,0-16-16,0-1 15,0-53 17</inkml:trace>
  <inkml:trace contextRef="#ctx0" brushRef="#br0" timeOffset="143890.3766">22648 7973 0,'0'17'16,"18"1"-16,-18 0 15,18 35 1,-18-36-16,17 19 0,-17-19 15,0 1-15,0 17 16,0-17-16,18-1 16,-18-34-1,-18 17 1</inkml:trace>
  <inkml:trace contextRef="#ctx0" brushRef="#br0" timeOffset="144075.1563">22701 7920 0,'18'0'15,"0"0"-15,-1 0 16,18 0 0,-17 0-16,0 0 15,-18 18 1,-18-1-16</inkml:trace>
  <inkml:trace contextRef="#ctx0" brushRef="#br0" timeOffset="144206.4173">22737 8079 0,'0'0'16,"35"17"-16,-18-17 0,1 0 15,0 0-15,-1-17 0,1 17 16</inkml:trace>
  <inkml:trace contextRef="#ctx0" brushRef="#br0" timeOffset="144739.9209">22684 7267 0,'17'0'15,"19"36"1,-1-19 0,-18-17-16,19 35 15,-19-17-15,-17 0 0,0-1 16,-17 19-16,-1-36 16,18 17-16,-18 1 0,18 0 15,0-1 1,18-17-16,17 18 15,1-18-15,17 0 16,-36 0-16,18 17 16</inkml:trace>
  <inkml:trace contextRef="#ctx0" brushRef="#br0" timeOffset="149728.0697">6579 8731 0,'18'0'47,"0"0"-31,17 0-16,35 0 15,-17 0-15,88-17 16,-52-1-16,140 0 16,-88 1-1,159-1-15,-124 18 16,212-18-16,-194 18 15,247 0-15,-229 0 16,229 0 0,-212 0-16,1 0 0,-1 18 15,-17-18-15,193 0 16,-228 0-16,158-18 16,-176 18-16,70-17 15,-141 17-15,53-35 16,-88 35-16,-18-18 15,-17 18-15</inkml:trace>
  <inkml:trace contextRef="#ctx0" brushRef="#br0" timeOffset="206391.9839">7532 10336 0,'0'0'0,"-35"0"0,-18 18 16,17 0-16,19-1 16,-19 19-16,19-19 0,17 19 15,-18 52-15,36-71 16,35 54 0,-18-53-16,0-18 0,1 17 0,52-34 15,-53-1 1,0-17-16,1-18 0,16-53 15,-34 53-15,-18-88 16,0 70-16,-18-70 16,-17 53-16,-35-53 15,34 70 1,-34-35-16,52 89 16,-17-1-16,17 18 0,18 35 15,0 1-15,0 17 16,0 35-16,18-18 0,17 107 15,18-89-15,35 53 16,-52-88-16,52 35 16,-35-52-16,0-1 15,-18-18-15,-17-17 16</inkml:trace>
  <inkml:trace contextRef="#ctx0" brushRef="#br0" timeOffset="206829.9929">8008 10089 0,'0'0'15,"0"89"-15,0-54 0,0 18 16,0 17-16,0-34 15,35 17 1,-17-36-16,17 1 16,-17-18-16,0-18 0,17-17 15,-35 17-15,17-17 16,-17 17-16,0 1 0,0-1 16,0 36-1,36 17 1,-19-17-16,1 17 15,17-17-15,36-1 16,-36 1-16,0-18 0,36-18 16,-36 1-1,-17-36-15,0 35 16,-18-17-16,-18-1 0,-17 19 16,-18-54-16,17 36 15,-17-18 1,18 35-16,18 18 0,17-17 15</inkml:trace>
  <inkml:trace contextRef="#ctx0" brushRef="#br0" timeOffset="207087.509">8625 9596 0,'0'0'0,"18"0"16,0 0-1,35-18-15,-36 18 16,1 0-16,0-18 15,-1 18-15</inkml:trace>
  <inkml:trace contextRef="#ctx0" brushRef="#br0" timeOffset="207270.2647">8625 9684 0,'0'35'0,"0"-70"0,0 123 15,0-70-15,18 17 0,0 0 16,-18-17 0,0-1-16,17 1 0,-17 0 15,18-18-15,0 17 16,-1-17-16,1 0 0</inkml:trace>
  <inkml:trace contextRef="#ctx0" brushRef="#br0" timeOffset="207626.7147">8890 9843 0,'0'17'15,"18"-17"-15,-1 0 16,1-35-16,0 17 15,17-17-15,-35 17 16,0-17-16,0 17 0,17-17 16,-17 0-1,-17 35-15,17-18 16,0 36 0,-18 17-16,18-17 15,0 17 1,0 0-16,18 1 0,-1-19 15,1 1 1,-18 0-16,18-18 16,-1-18-16,1 18 15</inkml:trace>
  <inkml:trace contextRef="#ctx0" brushRef="#br0" timeOffset="207926.0508">9172 9525 0,'0'0'0,"0"18"15,36-1-15,-19-17 16,1 18 0,-1 0-16,1-18 15,0 35 1,-18-18-16,0 19 15,17-19-15,-17 19 0,0 17 16,0-18-16,0 0 0,0-17 16,0 17-16,-17-17 15,-1-18 1,0-18 0,18 0-16,-17 1 15</inkml:trace>
  <inkml:trace contextRef="#ctx0" brushRef="#br0" timeOffset="209153.9358">9754 10072 0,'18'0'0,"0"0"16,-1 0-16,36 0 16,-18-18-16,18 18 15,-35 0-15,17 0 16,-17 0-16</inkml:trace>
  <inkml:trace contextRef="#ctx0" brushRef="#br0" timeOffset="209274.422">9895 10301 0,'0'0'15,"71"0"-15,0 0 16,-54 0-16</inkml:trace>
  <inkml:trace contextRef="#ctx0" brushRef="#br0" timeOffset="209772.7317">10866 9701 0,'-18'0'0,"0"-17"0,-35 17 16,18 0-16,0 53 15,17-18 1,1 18-16,17 17 0,0 1 15,0 52-15,35-52 16,-18-18-16,19 0 0,34 35 16,-17-53-16,-18-17 15,36 0-15,-18-18 0,53-18 16</inkml:trace>
  <inkml:trace contextRef="#ctx0" brushRef="#br0" timeOffset="210045.0802">11307 9631 0,'0'0'16,"-53"17"-16,35 1 0,18 17 0,0 18 15,0 0-15,18 18 0,17 52 16,-17-70-1,17 0-15,0 0 0,0 0 16,36 17-16,-53-34 16,-18-19-16,0 19 0,-18-1 15,-35-17 1,18-18-16,-1-18 16,-34-17-16</inkml:trace>
  <inkml:trace contextRef="#ctx0" brushRef="#br0" timeOffset="210152.3387">11218 10195 0,'53'-35'16,"-106"70"-16,124-88 0,-1 36 16,-34-1-16,-1 0 0,18 18 15,-35-17 1,-1 17-16</inkml:trace>
  <inkml:trace contextRef="#ctx0" brushRef="#br0" timeOffset="210957.2626">11748 10231 0,'0'0'0,"0"17"0,0 36 16,0-35 0,0-1-16,0 1 15,0-36 1,0-17 0,0 17-1,0-34-15,0 34 16,0 0-16,0-17 15,17 35-15,1 0 16,-1 18-16,19-1 16,-19-17-1,1 18-15,0-18 0,17 18 16,-17-18-16,-1 0 16,1 0-1,-18 17 1,0 1-1,0-1 1,17 1-16,1-18 0,17 18 16,-17-18-16,35-18 15,-35 0-15,-1 18 16,1-35-16,-18 18 16,-35-19-16,17 19 15,-35-1 1,18 0-16,17 18 15,0-17-15,1 17 0</inkml:trace>
  <inkml:trace contextRef="#ctx0" brushRef="#br0" timeOffset="211345.1017">12259 10354 0,'0'0'15,"-18"0"-15,36-35 16,-18-1 0,35-16-16,-17 34 15,17-35-15,-17 53 16,17-18 0,-17 36-16,-18 17 15,0-17-15,0 17 16,0-17-16,17-1 15,-17 1-15,18-18 16,-18-18 0,18 1-16,-1-1 0,1 1 15,0-19-15,17 19 0,0-1 16,-17 0-16,17 18 16,-17 18-16,-1 0 15,1 35-15,-18-18 16,0 0-16,0 0 15,0-17 1,0 0-16</inkml:trace>
  <inkml:trace contextRef="#ctx0" brushRef="#br0" timeOffset="211947.5808">13829 9543 0,'18'88'0,"-36"-176"0,36 246 16,-1-16-1,-17-72-15,0 1 0,18-1 16,-18-17-16,0-18 0,0 1 16,17-19-16,-17-34 31,36-36-16,-19 17-15,54 1 16,-36 18-16,36 17 16,-18 17-16,-36 18 0,19 36 15,-54-18 1,-35-18 0,18-17-16,-36-1 15,36 1-15,0-18 16,17 0-16,0-18 15</inkml:trace>
  <inkml:trace contextRef="#ctx0" brushRef="#br0" timeOffset="212304.6652">14411 10142 0,'0'0'0,"-35"18"15,-18 0-15,35-1 16,18 36-16,0-35 16,35 17-16,-17-17 15,53-1-15,-36-17 16,0-17-16,0-1 16,-17 0-16,-18-17 15,0 18-15,-18-1 16,-17-17-16,18 17 15,-19 18 1,19 0-16,17 18 0,0-1 0,0 1 16,0 0-16,35 17 15,0-18-15,36 19 16,-36-19-16,36-17 16,-54 0-16,1 0 15,-1-17 1</inkml:trace>
  <inkml:trace contextRef="#ctx0" brushRef="#br0" timeOffset="212475.8552">14746 10178 0,'-18'17'15,"1"1"-15,17 0 16,0 17-16,17-18 16,19 19-1,-1-36-15,36 0 16,-36 0-16,0 0 15,0-18-15,1 0 0,-19 1 16,1-18-16</inkml:trace>
  <inkml:trace contextRef="#ctx0" brushRef="#br0" timeOffset="212669.9772">14940 9754 0,'18'124'16,"-18"-54"-16,17 54 16,1-71-16,-18 0 15,35 35-15,-17-53 16,17 0 0,-17-35-16,17-17 15</inkml:trace>
  <inkml:trace contextRef="#ctx0" brushRef="#br0" timeOffset="212843.5552">15152 10107 0,'0'0'16,"-53"35"-16,35-17 0,1 35 16,34-35-16,-17 17 0,36-35 15,16 35 1,-16-35-16,-1 0 0,0 0 15,1 0-15,16-18 16</inkml:trace>
  <inkml:trace contextRef="#ctx0" brushRef="#br0" timeOffset="213254.0434">15399 10301 0,'0'0'16,"17"71"-16,-17-18 0,0 17 15,0 36-15,0-53 16,0-18-16,0 0 0,-17-17 16,17 0-16,-18-18 15,0-18 1,1-17-16,17-36 15,-18 18-15,18-52 16,0 52-16,0-18 16,18 0-16,-18 1 0,17 17 15,36-18 1,-35 54-16,35 34 0,-18 1 16,-17 53-1,-18-36-15,-18 35 16,18-34-16,-35-1 15,17-35-15,1 0 16,-1 0-16,36-18 16,-18-17-16,35 0 15</inkml:trace>
  <inkml:trace contextRef="#ctx0" brushRef="#br0" timeOffset="213620.5339">15646 10266 0,'0'35'15,"-18"-35"1,36 0-16,-18-18 16,17 1-1,1-1-15,-18 1 0,18 17 16,-18-18-16,17 18 16,1 0-1,0 0 1,-1 18-1,1-18 1,-1 17 0,1-17-16,0 0 15,-1 0-15,1 0 16,0 0 0,-18-17-16,0-1 15,-18-17 1,0 17-16,-17 18 0,-18-35 15,18 35-15,17 0 16,18 35 0,36 0-16</inkml:trace>
  <inkml:trace contextRef="#ctx0" brushRef="#br0" timeOffset="213999.6962">15998 10231 0,'0'70'0,"0"-140"0,18 246 15,0-123-15,-18 0 16,17 35-16,1-35 16,-36-35-1,1-36 1,-1 0-16,0 1 0,1-72 15,-1 54-15,18-18 16,0 0-16,18 0 0,-1 18 16,19-53-16,-1 53 15,18-1 1,-18 36-16,18 36 16,-18-19-16,-35 36 15,0-18-15,-52 1 16,16-36-16,-34 0 15,52 0-15,-17 0 16,-1-18-16,19 18 0,-1-35 16,18 17-16,18 1 15</inkml:trace>
  <inkml:trace contextRef="#ctx0" brushRef="#br0" timeOffset="214283.0746">16175 9419 0,'0'0'0,"53"18"16,-18-1-16,0 19 15,36 70-15,-18-36 16,-18 1-16,0 17 0,18-18 15,-35 19 1,17-19-16,-17-17 0,-18 0 0,0 0 16,-35 17-16,-1-34 15,1-19-15,-36 36 16,36-35-16,-71 17 16</inkml:trace>
  <inkml:trace contextRef="#ctx0" brushRef="#br0" timeOffset="216223.649">13476 4145 0,'18'0'31,"-18"-17"-15,17 17 15,1 35-15,0 18 0,-1 17 15,-17-52-31,18 17 0,0-17 15,17 17 1,18 0 0,0-35-16,-18 18 15,36-18-15,34 18 32,1-1-32,-35-17 15,35 0 1,-71 0-16,0 0 15,36 0 1,-18 0-16,17 0 16,-35 0-16,18 0 0,-17 0 15,17 0-15,-1 18 0,37-18 16,-54 0 0,53 0-16,-35 0 15,35 0-15,-52 0 16,16 0-16,19 0 15,-18 0-15,-18 0 0,53 0 16,-52 0 0,52 0-16,-35 18 15,53-18-15,-71 0 16,18 0-16,0 0 0,0 0 16,-18 17-16,18-17 0,0 0 15,53 0 1,-53 0-16,-1 0 0,-16 0 15,70-17-15,17 17 16,-52-18-16,-19 18 16,72-18-16,-1 1 15,-70 17-15,18-18 16,35 0 0,35 18-16,-71-17 15,54-1-15,-54 18 16,54 0-16,-54-18 15,72 18-15,-72 0 16,71 0 0,-70 0-16,-1 0 15,1 0-15,-1 0 0,89 0 16,-88-17-16,70 17 16,-71 0-16,72 0 15,-72 0-15,36 0 16,-53 0-16,53 17 15,-53-17-15,52 0 16,-52 0-16,53 0 16,-53-17-16,53 17 15,-53-18-15,35 18 16,-35 0 0,18 0-16,-36 0 15,53 0-15,-53 18 16,18-18-16,0 0 0,-18 0 15,54 0-15,-72 0 16,18-18 0,-17 1-1,-18-1 17,0 0-17,0 1 1,0-1-16,0-17 0,0 17 15,-18-17-15,1-36 16,-1 36-16</inkml:trace>
  <inkml:trace contextRef="#ctx0" brushRef="#br0" timeOffset="217959.3803">25065 9560 0,'18'-35'16,"-36"70"-16,36-88 0,17 36 16,-18 17-1,72 0-15,-36 35 16,-18 0-16,53 89 16,-53-36-16,-17-17 0,17 87 15,-35-87-15,0 35 16,-17-53-16,-1-36 15,-35 1 1,-18-18-16,54-18 16,-18 1-16,-1-54 15,19 53-15,17-52 16,17 52-16,36-17 16,-35 35-16,52 0 15,-34 18-15,34-1 16,-52 1-16,35-1 15</inkml:trace>
  <inkml:trace contextRef="#ctx0" brushRef="#br0" timeOffset="218388.0184">25770 9613 0,'53'0'16,"18"-17"0,17-1-1,-35 18-15,35-18 16,-53 18-16,-17-17 0,-53 17 31,-18 17-31,18-17 16,-36 36-16,53-1 15,1 18-15,17-18 16,0 18-16,35 18 16,18 17-1,-35-53-15,17 18 0,0-18 16,18 53-16,-35-52 16,-18-1-16,0 0 0,0-17 15,-18-1-15,0 1 0,-17-18 16,-35 18-1,34-18-15,-17 0 0,-17-18 16,17 0-16,35 1 16,-17-1-16,17 18 15,18-17-15,-17 17 0</inkml:trace>
  <inkml:trace contextRef="#ctx0" brushRef="#br0" timeOffset="218732.6417">24871 10583 0,'0'0'15,"35"0"-15,0 0 0,107 0 16,-37 0-16,19 0 16,-1 0-16,18 0 0,1 0 15,16 0-15,-17 0 0,159 0 16,-159 0-16,53 0 15,-123 0-15,-18 0 16</inkml:trace>
  <inkml:trace contextRef="#ctx0" brushRef="#br0" timeOffset="220323.0745">25241 10742 0,'36'0'0,"-1"0"16,53 35-16,-35-17 16,88 70-1,-88-35-15,0 0 0,-18 18 16,-17-1-16,-1 18 0,-52 36 16,0-71-16,-71 17 15,53-34-15,-70-19 16,70-17-16,-35-35 15,52 17 1,19-35-16,17 18 16,0 17-16,70-17 15,-17 35-15,-18 0 16,124 53-16,-71 0 16,-17 18-1,-18-36 1,-18-18-1</inkml:trace>
  <inkml:trace contextRef="#ctx0" brushRef="#br0" timeOffset="220729.0485">25982 11148 0,'0'0'15,"-18"88"-15,1-53 16,17 53-16,0-52 16,53 34-16,-36-34 15,19-19-15,-1-17 0,0 18 16,-17-18-16,-1-18 16,-17 1-1,0-1-15,0 0 16,0 1-16,0-1 0,0 36 15,18-1 1,0 1-16,-1 0 16,1-1-16,0 1 15,-1-18-15,36-18 16,-35 18-16,0-17 16,-18-19-16,0 19 0,-18-19 0,0 1 15,-17-35-15,0 34 16,-1-17-1,36 18-15,0 0 16,0 17-16,18 18 0</inkml:trace>
  <inkml:trace contextRef="#ctx0" brushRef="#br0" timeOffset="220905.2389">26405 10918 0,'0'-17'16,"0"34"-16,0-52 0,18 35 0,35-17 16,-35-1-16,17 18 15,-17 0-15,-1-18 0,1 18 16</inkml:trace>
  <inkml:trace contextRef="#ctx0" brushRef="#br0" timeOffset="221034.7533">26458 10954 0,'0'0'0,"0"53"0,0-36 16,36 19-16,-19-19 15,1 19-15,0-19 16,17 1 0</inkml:trace>
  <inkml:trace contextRef="#ctx0" brushRef="#br0" timeOffset="221329.0233">26670 11113 0,'18'0'16,"-1"-36"-16,-17 19 15,36-19 1,-36 19-16,17-19 15,-17 19-15,0-1 0,-17 0 16,-1 18 0,18 18-16,-18 0 15,18 17 1,0 0-16,18 18 16,-18-35-16,35 35 15,-17-53-15,17 17 16,-17-17-16,17-17 15</inkml:trace>
  <inkml:trace contextRef="#ctx0" brushRef="#br0" timeOffset="221651.291">26882 10883 0,'17'0'15,"19"-17"1,-19 17-16,19-18 16,-19 18-1,-17 18-15,18-18 0,-18 17 16,0 1-16,0 35 16,0-36-16,0 54 15,0-36-15,0 36 16,0-36-16,17 0 15,1-17-15,-18-36 16,-18 1 0,1-1-1,-1-17-15,1 35 16,-1-18-16,0 1 16</inkml:trace>
  <inkml:trace contextRef="#ctx0" brushRef="#br0" timeOffset="225522.0893">7938 9878 0,'0'17'78,"17"1"-78,-17 0 16,0 35-1,18-36-15,-18 19 16,0-19-16,17 18 16,-17-17-16,0 0 15,18-18-15</inkml:trace>
  <inkml:trace contextRef="#ctx0" brushRef="#br0" timeOffset="226032.551">8273 9895 0,'0'-17'15,"0"34"1,0 1-1,17 0 1,-17-1-16,36 36 16,-19-17-1,18-1 1,-17-18-16,0 1 16,-1-18-16</inkml:trace>
  <inkml:trace contextRef="#ctx0" brushRef="#br0" timeOffset="243167.1658">7955 11765 0,'0'-53'0,"0"106"0,-17-88 31,17 158-15,0-52-16,0 17 0,17 106 15,1-123-15,17 52 16,0-88-16,1 1 16,-1-19-16,-17 1 0,17-18 15,35-35-15,-52-1 16,0-52-1,-1 53-15,-17-18 0,-17-18 16,17 54-16,0 34 31,0 1-31,17 17 16,1 1-16,0-19 0,17 19 16,18-1-16,-18-35 15,0 0-15,1 0 0,17-18 16,-36-17-16,-17-18 15,0 18-15,-35-36 16,17 18-16,-35-35 16,18 35-16,0-35 15,35 70 1,0-35-16,17 53 16,36-17-1</inkml:trace>
  <inkml:trace contextRef="#ctx0" brushRef="#br0" timeOffset="243383.8118">8749 11483 0,'18'0'15,"17"0"1,18 0-16,-36 0 16,19 0-16,-19-18 0,19 18 15</inkml:trace>
  <inkml:trace contextRef="#ctx0" brushRef="#br0" timeOffset="243551.2142">8819 11571 0,'0'53'16,"0"-106"-16,18 141 0,-18-52 0,35 17 15,-17-36-15,17 18 16,-17-17-16,17 0 16,-17-18-16,-1 0 15</inkml:trace>
  <inkml:trace contextRef="#ctx0" brushRef="#br0" timeOffset="243875.6122">9102 11800 0,'0'0'15,"17"0"-15,1 0 0,17-35 16,-17 0-1,0 17-15,-18-17 0,17 0 16,-17-1-16,0-34 16,0 52-16,-17-35 15,-1 53-15,18-17 16,-18 17-16,18 17 16,0 19-16,0 16 15,0-16-15,36 34 16,-36-52-16,17 17 15,18 1 1,-17-19-16,0-17 0,17 18 16,-35-36-16</inkml:trace>
  <inkml:trace contextRef="#ctx0" brushRef="#br0" timeOffset="244168.0153">9366 11448 0,'36'-36'16,"-72"72"-16,89-89 0,-35 53 16,-1 0-16,1 0 0,0 0 15,-1 17 1,1 1-16,-18 0 0,18-1 16,-1 36-16,1 0 15,-18-18-15,18 36 16,-18-36-16,0 1 15,0-19 1,0 18-16,-18-35 16,0 0-16,1 0 15,-19-17-15,19 17 16,-1-18-16,-17 1 16,17 17-1</inkml:trace>
  <inkml:trace contextRef="#ctx0" brushRef="#br0" timeOffset="244735.6902">10054 11836 0,'0'17'31,"0"1"-15</inkml:trace>
  <inkml:trace contextRef="#ctx0" brushRef="#br0" timeOffset="244851.8096">10072 12047 0,'17'18'0,"1"-18"16</inkml:trace>
  <inkml:trace contextRef="#ctx0" brushRef="#br0" timeOffset="245077.039">10389 11871 0,'36'-18'0,"-19"18"15,1-17-15,0 17 16,-1 0-16,1 0 0,-1-18 0</inkml:trace>
  <inkml:trace contextRef="#ctx0" brushRef="#br0" timeOffset="245196.7414">10460 12065 0,'35'0'15,"-70"0"-15,88-18 0,-36 18 16,36-35-16</inkml:trace>
  <inkml:trace contextRef="#ctx0" brushRef="#br0" timeOffset="245781.2724">11271 11624 0,'18'53'16,"-18"-18"-1,0 18-15,18 71 16,-18-54-16,0-17 0,35 53 16,-18-53-16,1-36 15,0 19-15,17-19 0,-17-17 16,52 0-16,-52-17 15,35-36 1,-36 18-16,1-1 0,-18-17 16,0 36-16,0 34 31,18 36-31,-1-17 16,36 34-1,-17-52-15,52-1 16,-53-17-16,18-17 15,-35-1-15,-1-35 16,-17 18-16,0 0 0,-53-36 16,36 18-1,-1 18-15,-17 0 0,-1-36 16,36 36-16,0 17 16</inkml:trace>
  <inkml:trace contextRef="#ctx0" brushRef="#br0" timeOffset="246054.7875">12118 11377 0,'18'-18'16,"17"18"-1,0-17-15,18-1 16,-35 18-16,-1 0 0,1 0 16,0-17-16</inkml:trace>
  <inkml:trace contextRef="#ctx0" brushRef="#br0" timeOffset="246231.6486">12206 11395 0,'18'53'16,"-36"-106"-16,36 141 0,-18-53 0,0 18 15,0-35-15,17 17 16,-17-17-16,36-1 15,-19-17-15,1 18 16,0-18-16,-1 0 0,1-18 16</inkml:trace>
  <inkml:trace contextRef="#ctx0" brushRef="#br0" timeOffset="246577.7434">12471 11589 0,'17'-18'16,"1"0"-16,0 1 16,-1-36-16,1 35 15,-18 1-15,0-19 0,0-17 16,0 36-16,0-1 15,-18-35 1,1 53 0,17 18-16,0 0 15,0 52-15,0-52 16,0 17-16,35 18 16,-17-35-16,17 17 15,-18-35-15,-17 17 0,18-17 16,17-17-1</inkml:trace>
  <inkml:trace contextRef="#ctx0" brushRef="#br0" timeOffset="246882.9043">12735 11307 0,'0'0'0,"18"-18"16,0 18-16,34-18 15,-34 18-15,0 0 16,-1 18-16,1-18 0,0 53 16,-18-36-16,0 36 15,0-17-15,0-1 16,17 18-16,-17-36 16,0 1-16,0 0 15,-17-18 16,-1 0-15,0-18-16,1 18 16,-1 0-1,0 0-15</inkml:trace>
  <inkml:trace contextRef="#ctx0" brushRef="#br0" timeOffset="247149.477">13335 11871 0,'53'0'0,"-106"0"0,141 0 16,0-18-16,-35 18 16,18-17-16,-53 17 15,-1 0 1,-17 17-16</inkml:trace>
  <inkml:trace contextRef="#ctx0" brushRef="#br0" timeOffset="248362.1165">14658 11553 0,'0'18'0,"18"17"16,-1 54-16,1-36 16,-18 17-16,0-17 0,-35 70 15,17-87-15,0-1 16,-17-17-16,-18 17 15,18-35-15,0 0 16,-18-18-16,17-17 16,19-18-16,17-17 15,17 34 1,1 19-16,17-1 0,53 18 16,-52 0-16,17 18 15,-18 17-15,18 18 16,-18-36-16,-17 19 0,-1-1 15,1-17-15,0-1 16,-1 19-16,1-19 0</inkml:trace>
  <inkml:trace contextRef="#ctx0" brushRef="#br0" timeOffset="248857.4243">15628 11871 0,'-35'-53'0,"70"106"0,-105-106 16,-1 35-16,36 18 15,-18 36 1,17-19-16,1 72 16,35-54-16,0 0 0,53 36 15,-35-54-15,35 1 16,-18 0-16,18-18 0,0 0 16,-18-18-16,18-17 0,0-36 15,-35 36-15,-18-53 16,-18 35-1,0 0-15,-35-88 16,18 88-16,0-18 0,0 1 16,-1 34-16,1 1 0,17 17 15,1 36-15,17 53 16,17-1-16,36 71 16,-17-70-1,34 70-15,-17-88 16,53 53-16,-53-71 15,0-17-15,-18 17 16,0-17-16,-17-18 0,17 0 16</inkml:trace>
  <inkml:trace contextRef="#ctx0" brushRef="#br0" timeOffset="249317.7583">16069 11695 0,'-18'53'15,"36"-106"-15,-36 158 0,1-69 0,17 70 16,0-54 0,0-16-16,35 52 15,-17-53-15,17 0 16,-17-17-16,17-36 15,18-34 1,-36 16-16,1 1 0,0 0 16,-1-53-16,-17 52 15,18 19-15,0 34 16,-1 36 0,1-18-16,35 36 15,-18-36 1,0-17-16,1 0 0,-19-1 15,36-17-15,-18-17 16,-35-1-16,0-17 16,18-36-16,-36 36 15,1-71 1,-1 53-16,-17-53 16,0 0-16,35 71 15,-18 0-15,36 17 16</inkml:trace>
  <inkml:trace contextRef="#ctx0" brushRef="#br0" timeOffset="249597.1097">16810 11254 0,'18'0'16,"-36"0"-16,53 0 16,-17 0-16,35 0 15,-18 0-15,0-18 16,-17 18-16,0 0 15</inkml:trace>
  <inkml:trace contextRef="#ctx0" brushRef="#br0" timeOffset="249801.7667">16880 11289 0,'0'53'0,"0"-106"0,0 141 15,0-53-15,0 36 16,18-36-16,0-17 0,-1-1 16,-17 1-16,36 17 15,-19-35-15,1 0 16,0 0-16,-1 0 16,1 0-1</inkml:trace>
  <inkml:trace contextRef="#ctx0" brushRef="#br0" timeOffset="250180.8625">17180 11553 0,'0'0'15,"18"18"-15,0-36 16,17 1-16,-35-1 16,17-35-16,1 18 15,-18-36 1,0 36-16,-18 18 0,1-36 16,-1 17-1,18 72 1,0-1-1,0 18 1,18 0-16,-1 0 16,-17-18-16,36 18 15,-36-36-15,17 1 16,1-18-16,0 0 16,-18-18-1,17 1-15</inkml:trace>
  <inkml:trace contextRef="#ctx0" brushRef="#br0" timeOffset="250536.4081">17480 11254 0,'0'0'0,"18"-18"16,-1 0-1,1 18-15,17-17 16,-17 17-16,0-18 16,-1 36-16,-17 17 15,0-17-15,0 52 16,0-35-16,0 18 16,18-17-16,0-1 15,-18-17-15,17-1 16,1 18-16,-18-17 15,-18-18 1,-17-18 0,17 18-1,-17-17-15,0-1 16,-1 18-16,19 0 16,-1-17-16</inkml:trace>
  <inkml:trace contextRef="#ctx0" brushRef="#br1" timeOffset="262066.2423">22296 4339 0,'17'0'16,"-17"18"-16,18-18 15,-18 17-15,0 1 16,17 0-16,1-1 15,0 19 1,-1-19-16,-17 1 0,18 0 16,0-1-16,-1 1 15,1-18 1,17 17-16,36-17 16,-36 18-16,0-18 15,36 0-15,-18 18 16,-18-18-16,36 0 15,17 0 1,-53 0-16,53 0 16,-35-18-16,0 18 0,-18 0 15,18-18-15,0 18 0,-17 0 16,16 0-16,-16 0 0,-1 18 16,36 0-1,-19-18-15,-16 0 0,-1 0 16,0 17-16,1-17 0,34 0 15,-35 0-15,1 0 16,-1 0-16,0 0 16,1 0-16,-1 0 0,35 0 15,-34 0-15,52 0 16,-53 0-16,0 18 16,36-18-16,-36 0 15,53 0-15,-52 0 16,17 18-16,-18-18 15,35 0 1,-52 0-16,17 17 0,36-17 16,-36 0-16,18 0 15,-18 0-15,18 0 16,-17 0-16,-1 0 16,18 0-1,-18-17-15,18 17 16,-18 0-16,36 17 15,-54-17-15,54 0 16,-36 0-16,36 0 16,-36 0-16,18 0 15,-18 0-15,-17-17 16,53 17-16,-54 0 16,18 0-16,1 0 15,-19 0-15,19 0 0,-1 0 0,35 0 16,-34 0-16,17 0 15,-18 0 1,0-18-16,0 18 16,18 0-16,-35 0 15,17 0-15,1 0 16,-19 0-16,54 0 16,-36 0-16,0 0 0,18 0 15,-17-18-15,-1 18 16,18 0-16,-18 0 15,-17 0-15,17 0 0,35 0 16,-34 0-16,-19 0 16,54 0-1,-36 0-15,36-17 16,-18 17-16,-36 0 0,19 0 16,34 0-1,-35 0-15,1 0 0,-1 0 16,0 0-16,36 0 0,-36 0 15,18 0-15,35 0 16,-35 0-16,0 0 16,35 0-16,-35 0 15,35 0 1,-35 0-16,-17 0 0,16 0 16,-16 0-16,70-18 0,-53 18 15,35 0 1,-35 0-16,35 0 15,-53 0-15,53 0 16,-52 0-16,34 0 16,-35 0-16,36 0 15,-53 18-15,17-18 16,35 0-16,-17 0 16,-17 0-16,17 0 0,17 0 15,-35 0-15,36 17 16,-36-17-16,18 0 15,-35 0 1,17 18-16,-17-18 0,52 0 16,-34 0-16,-1 0 15,0 0-15,-17 0 16,17 0-16,0 0 16,1 0-1,-19 0 1,1-18-1,-1 18 1,1-17 0,0 17-16,-1-36 15,1 19-15,0-18 16,-1 17-16,-17-53 16,18 36-16,-18-53 15,0 35 1,-18 0-16</inkml:trace>
  <inkml:trace contextRef="#ctx0" brushRef="#br1" timeOffset="267731.6767">17551 9913 0,'-18'0'15,"36"0"17,35 0-17,-36 0-15,71 0 16,-52 0-16,52 0 16,-35 0-16,35-18 15,-53 1-15,-17 17 16,17-18-16,-35 1 15,-17 17 1,-1 0-16,0-18 16</inkml:trace>
  <inkml:trace contextRef="#ctx0" brushRef="#br1" timeOffset="267941.2782">17851 9613 0,'0'18'16,"-18"35"-16,18-18 15,0 71 1,0-53-16,18 0 0,-18 0 16,17 0-16,1-18 0,-1 53 15,1-53-15,0 1 16</inkml:trace>
  <inkml:trace contextRef="#ctx0" brushRef="#br1" timeOffset="272148.0136">18962 9507 0,'-18'0'0,"1"18"16,-36 35-16,35-18 15,-35 53 1,35-52-16,-17 17 16,35-36-16,-17-17 0,17 18 15,0-36-15,17 1 16,-17-1-16</inkml:trace>
  <inkml:trace contextRef="#ctx0" brushRef="#br1" timeOffset="272362.8835">18750 9031 0,'0'0'0,"0"18"16,0 35-16,18-18 16,35 71-16,-18-53 15,53 53 1,-53-54-16,18-16 0,36 52 15,-54-53-15,18 36 16,-36-54-16,-17 19 16</inkml:trace>
  <inkml:trace contextRef="#ctx0" brushRef="#br1" timeOffset="272596.1406">18486 9984 0,'0'0'0,"0"17"16,17-17-16,71 18 16,-17-18-16,105 0 15,-70-18-15,106 1 16,-106-1-16,35 0 15,-88 18-15,-36 0 16,1 18-16</inkml:trace>
  <inkml:trace contextRef="#ctx0" brushRef="#br1" timeOffset="273114.3595">18874 10442 0,'-18'53'0,"36"-106"0,-36 141 15,18-70 1,-18-18-16,36-18 15,0-52 1,-1 17-16,1 0 16,17 18-16,-17-1 0,17 1 0,-17 0 15,-1 35-15,1-18 0,0 36 16,-1 0 0,-17 52-16,0-35 0,0 18 15,0-35-15,0 17 16,0-17-16,0 17 15,18-35-15,0 0 16,-1-17 0,18-1-16,18-35 15,-17 35-15,-1-17 16,-17 35-16,17 0 16,-17 18-16,-1 17 15,-17 0 1,18-17-16,-1 17 0,-17-17 15,18-1 1,-18 1-16</inkml:trace>
  <inkml:trace contextRef="#ctx0" brushRef="#br1" timeOffset="274440.8259">20073 9631 0,'-18'0'15,"1"35"1,-1 36-16,18-18 16,0 70-16,0-52 15,18 34-15,-18-52 16,35 0-16,0-17 15,1-19-15,-1-17 16,0-35 0,-35 17-16,18 1 15,-18-1-15,0 0 0,17 1 16,-17 34 0,36 19-1,-19-19-15,36 19 16,-17-19-16,-1 1 0,0-18 15,36-18-15,-54 1 16,1-19-16,0-34 16,-18 17-16,-18-35 15,0 52-15,1-17 0,-1 36 16,0-18-16,1-1 16,17 1-16,0 17 15,17 1-15,1 17 16</inkml:trace>
  <inkml:trace contextRef="#ctx0" brushRef="#br1" timeOffset="274688.1108">20655 9296 0,'18'0'0,"17"-18"15,-17 18-15,35-18 16,-18 18-16,0 0 16,-17 0-16,-1 0 15</inkml:trace>
  <inkml:trace contextRef="#ctx0" brushRef="#br1" timeOffset="274911.1876">20726 9313 0,'0'0'0,"0"53"0,0-17 16,0-1-16,0 0 0,17 36 15,-17-54-15,18 36 16,0-35-16,-1-1 16,1-17-1,17 18-15,0-18 16,1-18-16,-19 18 16,1-17-16</inkml:trace>
  <inkml:trace contextRef="#ctx0" brushRef="#br1" timeOffset="275255.6418">21043 9596 0,'18'0'0,"-1"0"16,1-18-16,17-17 15,-17 17-15,0-17 16,-18 17-16,17-17 0,-17 17 16,0-17-16,-17 17 0,17-17 15,-18 17-15,0 1 16,1-1-16,-1 18 16,0 35-16,18-17 15,0 53-15,0-36 16,36 35-16,-19-52 15,19 35 1,-19-35-16,19-1 16,-19-17-16,1 18 0,17-36 15,-17 1-15</inkml:trace>
  <inkml:trace contextRef="#ctx0" brushRef="#br1" timeOffset="275555.9717">21308 9243 0,'17'0'16,"-34"0"-16,52 0 0,0 0 15,-17 0-15,17 0 0,-17 0 0,0 17 16,-1-17-16,1 0 16,17 18-16,-35 0 15,18 17 1,-1-17-16,-17 17 0,0 0 15,0 0-15,18 18 16,-18-17-16,35-1 16,-35-17-16,18-1 15,-36-17 1,-17 0 0,17-17-16,-35 17 15,18 0-15,0 0 0</inkml:trace>
  <inkml:trace contextRef="#ctx0" brushRef="#br1" timeOffset="278343.5246">27817 10548 0,'17'0'32,"1"0"-32,17 0 0,53 0 15,-52 0-15,16 0 16,-34 0-1,17 18-15</inkml:trace>
  <inkml:trace contextRef="#ctx0" brushRef="#br1" timeOffset="278476.1483">27940 10742 0,'0'0'0,"35"0"0,1 0 0,16-18 15,-16 18-15,-1 0 16,-17 0 0</inkml:trace>
  <inkml:trace contextRef="#ctx0" brushRef="#br1" timeOffset="278953.5802">28893 10619 0,'-71'17'0,"142"-34"0,-177 52 16,17 18 0,54-18-16,18 0 0,-1 54 15,36-19 1,-1-35-16,71 18 15,-35-53-15,0 0 16,0-17-16,0-1 0,0-17 0,18-53 16,-54 17-1,-17 18-15,18-88 16,-71-88 0,0 70-1,-18 35-15,19 72 16,34 52-16,-17 17 15,17 1-15,18 35 16,0 88-16,18-71 16,17 19-16,0-19 15,0 18-15,18-17 0,0-1 16,18 36-16,-36-53 0,0-18 16,18 18-1,-17-35-15,-19 0 16,1-36-16,-1 0 15</inkml:trace>
  <inkml:trace contextRef="#ctx0" brushRef="#br1" timeOffset="279616.6214">29492 10407 0,'0'0'16,"18"-18"-16,-18 1 0,0-1 16,0 0-16,0 36 15,0 0-15,-18-1 16,18 36-16,-17 0 15,17 0-15,0 53 16,0-71-16,35 53 16,0-35-16,-17-35 15,-1 0-15,1-18 0,17-18 16,-17 0 0,17-17-16,-35 0 15,18-1-15,0 19 16,-1 17-1,18 53 1,-17-36-16,0 1 16,-1 0-16,19-1 0,34 1 15,-35-18-15,1-18 16,-19 1-16,1-1 0,17-53 16,-35 36-16,0-35 15,-17 17-15,-19-18 16,19 54-1,-1-36-15,0 35 16,36 18 0</inkml:trace>
  <inkml:trace contextRef="#ctx0" brushRef="#br1" timeOffset="279900.0208">30180 10037 0,'0'0'0,"18"0"31,-1-18-31,19 18 16,-1 0 0,0-18-16,-17 18 0,-18 18 31,-18-18-15</inkml:trace>
  <inkml:trace contextRef="#ctx0" brushRef="#br1" timeOffset="280082.3016">30180 10054 0,'35'35'16,"-70"-70"-16,70 106 0,-17-36 15,17 18-15,-35-18 16,18 36-16,-18-54 16,18 19-1,-1-1-15,1-35 16,-18 18-16,35-36 15,-17 0-15</inkml:trace>
  <inkml:trace contextRef="#ctx0" brushRef="#br1" timeOffset="280584.1104">30568 10283 0,'0'0'0,"18"-17"47,-18-1-31,17 18-16,-17-17 15,0-1 1,0 0-16,0 1 16,0-19-1,0 19-15,0-19 16,0 19-16,-17-1 16,17 1-16,0-1 15,-18 36 32,18 34-31,0-34-16,0 35 15,0-35-15,18 35 16,-1-36-16,-17 1 0,18-1 16,17 1-1,-17-18-15,0 0 16</inkml:trace>
  <inkml:trace contextRef="#ctx0" brushRef="#br1" timeOffset="280951.418">30727 10037 0,'0'0'16,"18"0"-1,-1 0-15,1 0 16,17 0 0,-17 0-16,-18 17 15,17-17 1,-17 35 0,18-17-16,-18 17 15,18-17-15,-18 0 16,0 17-16,17-17 0,-17 17 15,18 0-15,-18-17 0,18 17 16,-18 18-16,0-35 16,17-1-1,-34-17 1,-1 0 0,0-17-1,1 17-15,-19 0 16,19 0-16,-18 0 15</inkml:trace>
  <inkml:trace contextRef="#ctx0" brushRef="#br1" timeOffset="282202.0995">24853 11765 0,'0'18'15,"0"17"1,0-17 0,0 17-1,0-17-15,0-1 16,0 1-16,18-18 16,-1 18-16,1-18 15,53 17 1,-18 1-16,70-18 15,-52 17-15,-1-17 0,18 18 16,89 0-16,-71-1 16,17-17-16,1 18 0,140-18 15,-105 0 1,141-18-16,-142 1 16,-16 17-16,122-18 15,-140 0-15,-1 18 0,124 18 16,-123 0-1,-36 17 1,-71-35-16,1 18 16,0-18-1,-18-18 1,-18 0-16,18-17 16,0 0-16,-18-18 15,1 0 1,-19 18-16,1 17 15</inkml:trace>
  <inkml:trace contextRef="#ctx0" brushRef="#br1" timeOffset="286711.6604">6227 12188 0,'0'18'15,"17"-18"1,18 0-16,1 0 16,70 0-1,-54-18-15,90 1 16,-89 17-16,17-18 0,36 1 16,-71 17-16,36 0 15,-54-18-15,1 18 16,-18-18-1,-18 1 1</inkml:trace>
  <inkml:trace contextRef="#ctx0" brushRef="#br1" timeOffset="286963.1955">6773 11889 0,'18'17'16,"0"1"-16,17-18 15,35 35-15,-34-17 16,70 17 0,-71-17-16,18-1 0,0 1 15,-18 0-15,-17-1 0,-1 1 16,1 0-16,-36-1 0,1 1 16,-1 17-16,-35 0 0,-35 18 15,35-35-15,-35 53 16,52-36-1,-52 35-15</inkml:trace>
  <inkml:trace contextRef="#ctx0" brushRef="#br1" timeOffset="292712.8852">388 3704 0,'-18'0'16,"36"0"-16,0 18 31,70-1-31,-35 1 16,88 0-16,-71-18 16,-17 0-16,0 0 0,-17 0 15,-1 0-15,0-18 16,-17 18-16,-18-18 15</inkml:trace>
  <inkml:trace contextRef="#ctx0" brushRef="#br1" timeOffset="293028.7294">794 3457 0,'0'18'31,"53"0"-31,-36-1 16,19 1-16,52-1 15,-53 1-15,36 35 16,-18 0-16,-36-35 16,1-1-16,-18 18 15,0-17-15,0 35 16,-18-35-16,-35 35 15,36-36-15,-19 1 0,19-1 16,-36 19-16,35-36 16,1 17-16,17 1 15,0 0 1,0-1-16,0 1 16</inkml:trace>
  <inkml:trace contextRef="#ctx0" brushRef="#br2" timeOffset="325952.0611">2752 14129 0,'0'0'0,"0"17"31,17 19-31,-17-1 16,18 0-16,0-17 0,-1 17 16,1 18-16,0-35 15,-1-18 1,-17 17-16,18-17 0,-1 0 0</inkml:trace>
  <inkml:trace contextRef="#ctx0" brushRef="#br2" timeOffset="326124.3875">3016 14146 0,'-17'53'0,"34"-106"15,-34 124-15,17-53 0,0 35 16,17-36-16,1 1 16,0-1-16,-1 1 0</inkml:trace>
  <inkml:trace contextRef="#ctx0" brushRef="#br2" timeOffset="326915.1736">3387 14376 0,'-18'0'0,"0"0"16,18 17-16,-17 19 0,-1 34 16,18-17-16,0 0 15,18 70-15,-1-17 16,19-35 0,-19-53-16,36 17 15,-35-35-15,0 0 0,17-35 16,-18 17-1,1-35-15,-18 35 16,0 1-16,0-19 16,0 72-1,53 34 1,-35-17-16,52 18 16,-35-54-16,54 1 15,-36-18-15,-1-53 16,-16 35-16,-1-52 15,-35 35 1,-18-54-16,1 36 16,-36-35-16,18 53 15,17 0-15,-17-1 0,17 36 16,18-17-16,0 34 16,18 1-1</inkml:trace>
  <inkml:trace contextRef="#ctx0" brushRef="#br2" timeOffset="327214.5783">4145 14923 0,'0'0'0,"0"17"0,35-17 15,-17-17-15,0 17 0,17-36 16,-35 1-16,18 0 15,-36 17-15,-17-17 16,17 17 0,-35 18-16,36 18 15,-19 17-15,36-17 16,0-1-16,0 19 16,53-1-16,-18-17 0,1-18 15,-1 0-15,18 0 16,-18 0-16,0 0 0,18-18 15,-35 0-15</inkml:trace>
  <inkml:trace contextRef="#ctx0" brushRef="#br2" timeOffset="327320.2242">4463 14817 0,'0'0'0,"0"17"0,17 1 0,1 0 15,17-1 1,-17-17-16</inkml:trace>
  <inkml:trace contextRef="#ctx0" brushRef="#br2" timeOffset="327471.3149">4533 14640 0,'0'18'16,"0"0"-16,18-18 15,-18 17-15,17 1 0,1-1 16</inkml:trace>
  <inkml:trace contextRef="#ctx0" brushRef="#br2" timeOffset="327832.4698">4692 14781 0,'0'0'16,"-35"53"-16,17-35 0,18 17 15,0-17-15,0 0 16,35-18-16,-17 0 16,17-36-1,-17 19-15,0-1 16,-1 0-16,-17 1 16,18 17-16,-18 17 15,0 36-15,0 0 16,17 18-16,1-18 0,0 88 15,-1-88-15,1 0 16,0-1-16,-18 19 16,0-36-16,-18 1 15,0-19-15,-35-17 16,18 0-16,-18-35 16,18 17-16,17-17 15,1-71 1,-1-17-16,0 35 15,1-18-15</inkml:trace>
  <inkml:trace contextRef="#ctx0" brushRef="#br2" timeOffset="328136.6052">4798 14464 0,'0'0'16,"35"18"-16,-17-1 15,-1 1-15,1 17 0,0 71 16,-1-53-16,-17 0 15,18 70 1,-18-52-16,0-54 16,0 1-16,0-36 15,18 1 1,-18-1-16,17-52 16,1 52-16,17-17 15,-17 35 1,-1 35-16,1-17 15,0 35-15,-1-36 16,1 18-16,-18-17 16,18-18-1,-18-18-15</inkml:trace>
  <inkml:trace contextRef="#ctx0" brushRef="#br2" timeOffset="328270.7644">5256 14728 0,'36'0'16,"-72"0"-16,89 0 16,-17-17-16,-1-1 15,0 18-15,-35-17 0,18-1 16</inkml:trace>
  <inkml:trace contextRef="#ctx0" brushRef="#br2" timeOffset="328436.1376">5362 14499 0,'-17'141'16,"34"-282"-16,-34 353 0,17-159 0,0 0 16,17-18-16,-17 0 15,0 1-15,18-19 0,-18 18 16</inkml:trace>
  <inkml:trace contextRef="#ctx0" brushRef="#br2" timeOffset="329397.086">6174 14658 0,'0'0'0,"-18"0"16,-17-18 0,17 18-16,-17 18 15,0 0-15,35-1 16,-18 1-16,0 52 16,18-52-16,36 35 15,-19-35-15,18-1 16,1-17-16,34-35 15,-52 0-15,35-54 16,-36 54-16,-17-71 16,0 71-16,-35-71 15,18 53-15,-1 18 16,-35-53-16,35 70 16,1-17-16,-1 35 0,0 18 15,18-1 1,0 71-16,0-17 15,18-18-15,35 70 16,-35-70-16,17 0 0,0 0 16,36 0-16,-36-18 15,36-17 1,-36-18-16</inkml:trace>
  <inkml:trace contextRef="#ctx0" brushRef="#br2" timeOffset="329688.6138">6509 14711 0,'17'0'15,"19"0"1,-19-18-16,-17 1 0,18-19 16,-18 19-16,0-19 15,-18 36 1,-17-17-16,17 17 15,-17 35-15,17-17 16,18 17-16,0-17 0,0 17 16,18 0-16,0-17 15,-1-1-15,36 19 16,-17-19-16,34-17 16,-35 0-16,-17-17 15,17-1-15,-17 18 0,0-35 16</inkml:trace>
  <inkml:trace contextRef="#ctx0" brushRef="#br2" timeOffset="329985.1251">6950 14570 0,'0'0'16,"-18"0"-16,0 0 0,1 0 16,17 17-1,0 1-15,0 0 16,0 52 0,17-52-16,1 52 0,17-52 15,1 17-15,-1-35 16,18 18-1,-18-18-15,-17 0 0,-1-18 16,19-17-16</inkml:trace>
  <inkml:trace contextRef="#ctx0" brushRef="#br2" timeOffset="330739.2075">7285 14605 0,'-18'0'16,"36"0"-16,-36 18 0,1 17 0,-1 0 16,18 18-1,0-18-15,18 1 16,-1-19-16,19-17 16,-19 0-16,18-17 15,-17-19-15,0 1 16,-18 0-16,17-18 15,-17 35-15,0 1 16,0-1 0,-17 18-16,17-18 0,0 36 15,0 0-15,-18 35 16,18-36 0,18 36-16,-18-35 15,17-1-15,19 1 16,-19-18-16,1-18 15,0 1-15,-1-1 16,-17 0 0,0 1-16,18-1 15,-18 1 1,0 34 0,0 1-16,17-1 15,19 19 1,-19-19-16,1 1 15,0-18-15,-1 0 0,1-18 16,0 18-16,-18-35 16,17 35-16,-17-18 0,0 1 15,-17-1 1,34 36 0,1 35-16,-18-18 15,35 53-15,-35-35 16,18 0-16,-18 0 0,17-18 15,-34 36-15,17-36 16,-53 18 0,35-35-16,-52-1 15,52-17-15,-35 0 16,35-17-16,1-36 16,17 17-16,35-52 15,-17 53-15,52-71 16,-34 71-16,34-53 15,-52 52-15,35-17 16,-53 36-16,17-18 16</inkml:trace>
  <inkml:trace contextRef="#ctx0" brushRef="#br2" timeOffset="330930.4012">7990 14023 0,'0'18'0,"0"17"16,0 0-16,18 18 16,-18-35-16,18-1 15</inkml:trace>
  <inkml:trace contextRef="#ctx0" brushRef="#br2" timeOffset="331051.3938">8184 14076 0,'0'0'16,"18"35"-16,-18 0 0,0-17 16,0 35-1,0-35-15</inkml:trace>
  <inkml:trace contextRef="#ctx0" brushRef="#br2" timeOffset="370297.4035">10407 9296 0,'0'-18'15,"0"0"1,0 1-16,-18-1 0,18 1 15,0-1 1,0-17-16,0 52 47,0 19-31,0-1-16,0-18 0,0 72 15,0-54 1,18 71-16,-18-53 15,0 0-15,0 17 16,0 1-16,0-18 0,-18 88 16,18-71-16,0 36 15,0-35-15,0-18 16,0 35-16,0-35 16,18 17-16,-18-34 15,18-19-15,-18 1 0,17 17 16,-17-17-16,18-18 15,-18 17-15,0 1 16,0 0 15,-18-18-31,1 17 16,-1-17-16,0 18 16,1-18-1,17 18 1,0-1-1,17 1 1,1-18-16,0 17 16,-1 1-1,1-18-15,17 18 16,-17-1-16,-1-17 0,19 18 16,-19-18-16,36 18 15,-35-1-15,52-17 16,-34 0-16,-1 18 0,0-18 15,36 0 1,-36 18-16,18-18 0,-18 0 16,18 0-16,-17 0 0,52 17 15,-35-17-15,0 18 16,-18-18-16,18 0 0,0 17 16,35-17-1,-35 0-15,53 18 16,-53-18-16,52 0 15,-52 0-15,18 0 16,-18 0-16,53 0 16,-36 0-16,54 0 15,-71 0-15,17 0 0,-17 0 16,18 0-16,-1-18 16,1 18-16,-1 0 0,71-17 15,-70 17-15,-1 0 0,1 0 16,52 0-1,-52 0-15,52 0 16,-70 0-16,89 0 16,-90 0-16,90 0 15,-90 0-15,19 0 0,-18 0 16,53 0 0,-36 0-16,36 0 15,-53 0-15,71 0 16,-72 0-16,1 0 15,0 17-15,71-17 16,-71 0-16,70 0 16,-70 0-16,53 0 15,-36-17-15,-17 17 0,0 0 16,18 0-16,-18-18 0,70 18 16,-70 0-16,71-17 15,-71 17-15,70 0 16,-70-18-1,70 18-15,-70 0 16,53 0-16,-53 0 16,0 0-16,53 0 15,-53 0-15,0 0 16,123 0 0,-52 0-16,-1 0 15,-52 0-15,52 18 16,-70-18-16,17 0 15,-17 17-15,89-17 16,-90 0-16,19 18 0,70-18 16,-70 0-1,70 17-15,-71-17 16,89 0-16,-88 18 16,87-18-16,-87 0 15,17 0-15,71 18 16,0-18-1,-71 0-15,0 0 0,71 0 16,-71 0-16,88-18 16,-87 18-16,-1 0 15,0 0-15,0 0 0,0 0 16,89 0 0,-89 0-16,-18-18 15,19 18-15,-19 0 0,71 0 16,-70 0-16,52 0 15,-52 0-15,52-17 16,-70 17-16,0 0 16,0 0-16,0-18 0,-18 18 15,36 0-15,-36 0 16,-17-17-16,17 17 0,0 0 16,-17 0-16,17 0 31,-17 0-31,-18-18 0,35 18 15,-17-18-15,-1 18 16,1-17-16,0 17 16,-18-18-16,17 18 0,1-18 15,17 1-15,-17-1 16,0-17 0,-1 17-16,1-17 15,-18 17-15,17 1 16,-17-1-16,0-17 0,18-36 15,0 36-15,-1-36 16,-17 36-16,36-53 16,-19 35-16,19 0 15,34-88 1,-35 53-16,1-18 16,-19 71-1,19-71-15,-19 53 0,1 0 16,17-35-1,-35 52-15,18 1 0,-18-18 16,17 0-16,1 36 16,-18-36-16,0 35 15,0 1-15,-18-1 0,18 0 16,-17-17 0,-1 35-16,1-18 15,-1 1-15,0-1 16,1 18-16,-36-18 15,17 18-15,1 0 0,-35-17 16,17 17 0,17-18-16,-17 18 0,1-18 15,-90 1-15,72 17 16,-71-18-16,70 1 16,-105-1-16,88 18 15,-1-18-15,1 18 0,-123-17 16,122 17-1,-140-18-15,123 18 16,-123-18-16,0 18 16,123 0-16,-18 0 15,-105-17 1,106 17-16,-124-18 16,123 18-16,-105 0 15,105 0-15,1 0 16,17 0-16,-141 0 15,141-18-15,-105 18 16,87 0-16,18 0 0,0 18 16,-17-18-16,-106 0 15,105 0-15,-105 0 16,105 18-16,19-18 0,-19 0 16,18 0-16,-17 17 0,-106-17 15,105 0 1,-105 0-16,123 18 15,-123 0-15,105-18 16,-88 17-16,89-17 16,17 18-16,0-18 0,1 0 15,16 0-15,-17 18 16,1-18-16,-89 17 16,88-17-16,18 0 15,-18 18-15,18-18 0,-106 17 16,105 1-16,-87 0 15,88-18-15,-89 17 16,89-17-16,-71 18 16,71 0-16,-71-1 15,89-17-15,-89 0 16,106 0-16,-17 0 16,-54 0-1,54 0-15,-54-17 16,-17 17-16,88-18 15,-17 18-15,-71-18 16,17 1 0,53 17-16,19-18 0,-19 18 15,18-18-15,0 1 0,-53-1 16,71 18-16,0 0 16,-36 0-16,36 0 15</inkml:trace>
  <inkml:trace contextRef="#ctx0" brushRef="#br2" timeOffset="371453.7345">18697 11024 0,'0'-17'0,"18"17"15,0 17 1,-1 19-16,-17-1 15,18 0-15,-18 18 16,0 0-16,0 88 16,-18-70-16,-17 70 15,0-71-15,-36 71 16,36-70-16,-1-18 0,-69 53 16,52-53-16,-53 35 15,53-53 1,0 0-16,-70 18 15,70-17-15,-18-19 0,-52 36 16,52-18 0,-70 1-16,70-19 15,1 19-15,-89-1 16,89-17-16,-89-1 16,88 1-16,-70-1 15,71-17-15,-54 18 16,71-18-16,-17 0 15,34 0-15,-17 0 16,36 0-16,-1 0 16,18-18-16,0 1 15,18-18 1,-18 17-16,0 0 16,0 1-1,-18 17 1</inkml:trace>
  <inkml:trace contextRef="#ctx0" brushRef="#br2" timeOffset="371776.7091">16140 12788 0,'0'0'16,"0"-17"0,17-36-1,1 17-15,0-34 16,-1 17-16,-17 0 16,18 18-16,-18 17 15,0 0-15,17 18 0,-17-17 16,18-1-16,0 18 0,-1-17 15,19 17-15,-19 0 16,19 0-16,-19 0 16,36 0-16,-18 17 15,-17-17-15,0 0 16</inkml:trace>
  <inkml:trace contextRef="#ctx0" brushRef="#br2" timeOffset="373999.419">9648 13511 0,'0'-35'15,"0"17"-15,0 1 16,0 34-1,0 54 1,0 0-16,0-1 16,18 54-16,-18-54 15,18-17-15,-1-18 0,19 18 16,17-17 0,-36-36-16,1 0 15,35-36-15,-36 1 16,19-18-16,-19 18 15,1 0-15,0 17 16,-1 71 0,1-18-16,0 18 15,-1-18-15,36 1 16,-18-19-16,1-34 16,-1-1-16,-17 0 15,-1-52-15,-17 34 16,-35-52-1,17 35-15,-35-17 16,36 35-16,-1-18 16,18 35-16,18 18 15</inkml:trace>
  <inkml:trace contextRef="#ctx0" brushRef="#br2" timeOffset="374212.7639">10354 13247 0,'0'0'0,"18"0"16,35-18-16,-36 1 15,54-1-15,-54 18 16,36-18-1,-35 18-15</inkml:trace>
  <inkml:trace contextRef="#ctx0" brushRef="#br2" timeOffset="374362.1714">10478 13247 0,'17'70'0,"-34"-140"0,52 176 16,-35-71-16,17 18 15,1-36-15,0 1 0,-18 0 16,17-1 0</inkml:trace>
  <inkml:trace contextRef="#ctx0" brushRef="#br2" timeOffset="374679.8904">10724 13511 0,'0'0'16,"18"18"-16,0-18 0,-1 0 15,19-18-15,-19 1 16,19-36 0,-19 35-16,-17-17 0,0 0 15,0-1-15,0 1 0,-17 0 16,-1 17-16,0 1 15,18 34 1,-17 1 0,17 17-16,17 18 15,-17-35-15,18-1 0,17 36 16,0-35 0,-17-18-1</inkml:trace>
  <inkml:trace contextRef="#ctx0" brushRef="#br2" timeOffset="374962.3026">11007 13141 0,'35'0'16,"-70"0"-16,70-18 15,-17 18-15,17 0 0,0 18 16,-17-18-16,-1 35 15,1-17-15,0 35 16,-18-36 0,0 36-16,0-35 15,17 0 1,-17-1-16,-17-17 16,-1 0-1,0 0-15,-17 0 16,18 0-1,-1 18-15</inkml:trace>
  <inkml:trace contextRef="#ctx0" brushRef="#br2" timeOffset="375429.1631">10530 13511 0,'18'0'16,"35"0"0,-35-17-16,17 17 15,-17 0-15</inkml:trace>
  <inkml:trace contextRef="#ctx0" brushRef="#br2" timeOffset="375850.9509">11571 13494 0,'18'17'31,"-1"-17"-31,-17 36 16,0-19-16</inkml:trace>
  <inkml:trace contextRef="#ctx0" brushRef="#br2" timeOffset="375975.3555">11518 13811 0,'18'0'31,"-1"0"-15,1-17-16</inkml:trace>
  <inkml:trace contextRef="#ctx0" brushRef="#br2" timeOffset="376163.359">11871 13564 0,'0'0'0,"35"0"15,-17 0-15,17 0 0,18 0 16,-18 0 0,-17 0-16</inkml:trace>
  <inkml:trace contextRef="#ctx0" brushRef="#br2" timeOffset="376281.1016">11924 13705 0,'18'0'15,"17"0"-15,-18 0 0,54 0 16,-53-17-16,17 17 16</inkml:trace>
  <inkml:trace contextRef="#ctx0" brushRef="#br2" timeOffset="376915.2431">12682 13582 0,'0'0'16,"-17"0"-16,17 18 15,-18-1-15,0 19 0,1 52 16,17-35-16,-18 35 16,18-53-1,18 36-15,-1-36 16,1-17-16,35-1 15,-35-17-15,17-17 16,-17-1-16,-1-35 16,1 35-16,-18 1 15,0-1-15,17 0 0,1 1 16,-18 34-16,35 19 16,-17-1-16,35 18 15,-35-35-15,35-1 16,-18-17-16,0-17 15,-17-1 1,-18-35-16,0 35 16,-18-52-16,0 35 15,-17-36 1,18 36-16,-1-1 0,18-34 16,18 52-16</inkml:trace>
  <inkml:trace contextRef="#ctx0" brushRef="#br2" timeOffset="377130.7406">13247 13264 0,'0'0'16,"35"-17"-16,-17 17 0,17-18 15,0 1 1,-17 17-16,17-18 16</inkml:trace>
  <inkml:trace contextRef="#ctx0" brushRef="#br2" timeOffset="377288.0503">13335 13300 0,'0'53'16,"0"-106"-16,0 123 16,0-34-16,18-19 0,-18 1 15,17 17-15,1-17 16,17-1-16,-17-17 16,-1 0-16</inkml:trace>
  <inkml:trace contextRef="#ctx0" brushRef="#br2" timeOffset="377559.8006">13582 13458 0,'0'-17'16,"18"17"-16,-1-18 16,1 1-16,0-1 15,-1-17-15,-17-1 0,18-17 16,-18 18-1,0 18-15,0-1 16,-18 18-16,18 18 16,-17-1-16,17 18 15,0 18-15,17-35 16,1 17-16,-1-17 16,19 0-16,-19-18 15</inkml:trace>
  <inkml:trace contextRef="#ctx0" brushRef="#br2" timeOffset="377843.8365">13847 13141 0,'35'0'15,"-18"0"-15,19 18 16,-19-18-16,1 35 15,0 0 1,-18 0 0,17-17-16,-17 35 15,0-35-15,0-1 0,0 1 16,0 0-16,0-1 16,-17-17-1,-1 0 16</inkml:trace>
  <inkml:trace contextRef="#ctx0" brushRef="#br2" timeOffset="378043.9374">14217 13688 0,'0'0'16,"71"0"-16,-36-18 0,0 18 16,0-17-16</inkml:trace>
  <inkml:trace contextRef="#ctx0" brushRef="#br2" timeOffset="378566.6186">15381 13582 0,'0'0'16,"35"53"-16,-17-18 0,-36 71 15,1-53 1,-1 17-16,-17-34 16,0-1-16,17 0 0,-17-17 0,-54 17 15,54-35-15,0-17 16,0-19-16,35 1 15,0 0-15,0-1 16,35 1-16,18-18 16,0 53-16,-18 0 0,18 0 15,35 71-15,-53-36 16,36 36-16,-53-36 16,-1-17-16,1 34 15,-18-34 1</inkml:trace>
  <inkml:trace contextRef="#ctx0" brushRef="#br2" timeOffset="380340.7032">15946 13247 0,'17'0'15,"18"0"1,-17 0-16,53 0 16,-54 0-16,19 0 15,-19 0-15,36 0 16,-35 0-16,-36 17 15,1-17 1</inkml:trace>
  <inkml:trace contextRef="#ctx0" brushRef="#br2" timeOffset="380623.525">15857 13282 0,'0'18'16,"18"-1"-16,-18 54 16,0-18-16,18 0 0,-18 0 15,17 105 1,-17-69-16,0-19 0,0 54 16,0-89-16,0 53 15,0-53-15,18-17 16,0 0-16,-1-1 0,1 1 15,70 17 1,-53-17-16,36 0 16,-36-1-16,18 1 15</inkml:trace>
  <inkml:trace contextRef="#ctx0" brushRef="#br2" timeOffset="381252.2134">16563 13458 0,'-18'0'15,"1"0"1,17 18-16,-18 17 16,0 36-1,18-18-15,0 53 16,0-53-16,0 52 15,18-52-15,0 18 16,-1-36-16,1 0 0,17-17 16,36 0-16,-54-18 15</inkml:trace>
  <inkml:trace contextRef="#ctx0" brushRef="#br2" timeOffset="381965.6842">16933 13406 0,'0'0'15,"-53"-18"-15,36 18 0,-18 70 16,35-17 0,0 0-16,0 0 0,35 71 15,-35-71-15,53 35 16,-36-35-16,1 0 15,-18-18-15,0 0 16,-18-35 0,-17 0-1,17 0-15,1-35 16,-1 17-16,18 1 0,0-36 16,0 35-16,18-17 15,-1 17-15,19 1 16,-1 17-16,-17 0 15,17 17 1,-17-17-16,17 18 16,-35-1-16,0 1 15,0 0 1,-18-18-16,18-18 47,18 0-47,-18 1 15,17-1-15,1 18 16,-18-17-16,18 17 16,17 0-16,-17 0 15,-1 0 1,1 0-16,0 17 16,-18 1-1,0 17 1,17-17-16,-17-1 0,0 1 15,18-18-15,-1 18 0,19-18 16,-19 0-16,1 0 16,0 0-16,-1-18 15,-17 0-15,0-17 16,-17 17-16,-1 1 0,-17-1 16,17 1-16,-17-1 15,17 18-15,1 0 16,34 18-1,1-18 1</inkml:trace>
  <inkml:trace contextRef="#ctx0" brushRef="#br2" timeOffset="382336.7602">17498 13988 0,'0'17'16,"0"-34"-16,17 34 15,1-34 1,-18-1-16,18 18 0,-18-18 16,17-17-16,-17 17 0,0 1 15,0-1-15,18 18 16,0 18 0,-18-1-1,0 1-15,0 0 16,17-36-1,1 18-15,-18-18 16,35-17-16,-17 18 16,-1-1-16,1 18 15,0 0-15,-1 0 0,1 0 16,17 18-16,-17-1 16,0 36-16,-18-35 15,17-1-15,-17 1 16</inkml:trace>
  <inkml:trace contextRef="#ctx0" brushRef="#br2" timeOffset="382915.9837">18591 13423 0,'0'124'16,"0"-54"-16,0 54 15,0-54-15,18-34 16,-18 16-16,0-34 16,0 17-16,0-17 15,0-36 1,18-17 0,-1 17-16,19 1 0,-1 17 15,18 0-15,-18 0 16,0 17-16,36 19 15,-53-1-15,-18 0 16,0-17-16,-53 17 16,17-17-16,-17-18 15,18 0-15,0-18 16,17 18-16,36-35 16,0 17-16</inkml:trace>
  <inkml:trace contextRef="#ctx0" brushRef="#br2" timeOffset="383221.4086">19103 13847 0,'-35'35'16,"70"-70"-16,-88 87 0,35-34 0,1 17 0,-1 18 16,18-35-16,18 17 15,-1-17 1,19-18-16,-19 0 0,1 0 15,17-18-15,0-17 16,-35 17-16,0-35 16,0 36-16,0-36 15,0 35-15,0 36 32,18 52-17,0-52 1,17 0-16,-17-1 15,-1-17-15,1 18 16</inkml:trace>
  <inkml:trace contextRef="#ctx0" brushRef="#br2" timeOffset="383405.416">19420 13899 0,'-17'18'15,"34"-36"-15,-34 54 0,17-19 16,0 19-16,17-19 16,36 1-1,-17-18-15,-19 0 0,36 0 16,-35-18-16,-18 1 16</inkml:trace>
  <inkml:trace contextRef="#ctx0" brushRef="#br2" timeOffset="383600.1086">19544 13494 0,'0'-18'0,"0"36"16,18-1-16,-1 19 0,1 17 16,-1 52-1,1-52-15,-18 0 0,18 53 16,-18-53-16,17-18 15,1 18 1,0-53-16</inkml:trace>
  <inkml:trace contextRef="#ctx0" brushRef="#br2" timeOffset="383777.0763">19703 13864 0,'0'0'0,"-18"18"0,18 17 15,0 0-15,35 1 16,-17-19 0,17 1-16,-17-18 15,35 0-15,-36 0 16,1-18-16</inkml:trace>
  <inkml:trace contextRef="#ctx0" brushRef="#br2" timeOffset="384139.4848">19967 13988 0,'0'0'0,"18"53"16,-18-18-16,18 71 16,-1-53-16,1 35 15,-1-53-15,1 0 16,-18-17-16,0-36 15,-18-17 1,18 0-16,-17-53 16,17 35-16,-18 0 15,18 0-15,18-71 16,-1 71-16,1 18 16,0 0-16,35 35 15,-36 0-15,1 35 16,-18 0-16,0 18 15,0-35-15,-18 0 16,1-1-16,-1-17 0,0 18 16,1-18-16,-1 0 0,0 0 15,18-18-15,0 1 16</inkml:trace>
  <inkml:trace contextRef="#ctx0" brushRef="#br2" timeOffset="384511.5197">20249 13970 0,'0'18'0,"0"-1"15,18-17 1,0 0 0,-1-17-16,1-1 15,-18 0 1,18 1-1,-1 17 1,1 17 0,0 1-1,-1 0-15,1-18 16,-1 0-16,1 0 16,-36 0-1,18-18 1,-17 18-16,17-18 15,-18 1-15,18-1 16,-17 0-16,17 1 16</inkml:trace>
  <inkml:trace contextRef="#ctx0" brushRef="#br2" timeOffset="384851.6316">20567 14041 0,'18'70'15,"-36"-140"-15,53 175 0,-35-69 0,0-1 16,0 0-16,18 18 16,-18-35-16,-18-18 15,18-18-15,-17-35 16,17 36-1,0-54-15,0 36 16,35-36-16,-17 36 16,34 0-16,-16 17 15,-1 18-15,-17 0 16,-1 18-16,-17-1 16,-17 19-1,-1-19-15,-35 1 16,35-1-16,-34-17 15,34 0-15,18-17 16</inkml:trace>
  <inkml:trace contextRef="#ctx0" brushRef="#br2" timeOffset="385557.1492">20849 13317 0,'18'0'15,"-36"0"-15,71 18 0,-35 0 0,70 87 16,-35-52-16,0 18 16,-18 0-16,36 52 15,-36-52-15,-17 34 16,-18-69-16,0-1 16,0-17-16,-53 34 15,35-34-15,-17-18 0</inkml:trace>
  <inkml:trace contextRef="#ctx0" brushRef="#br2" timeOffset="385856.8473">21855 13758 0,'53'0'15,"-106"0"-15,141 0 0,-35-17 16,70 17-16,-70-18 15,0 18-15,0 0 16,-18 0-16,-35-18 0</inkml:trace>
  <inkml:trace contextRef="#ctx0" brushRef="#br2" timeOffset="385989.9135">22066 13600 0,'0'0'15,"18"88"-15,0-35 0,-18 0 16,17 0-16,-17-1 0,18 19 16</inkml:trace>
  <inkml:trace contextRef="#ctx0" brushRef="#br2" timeOffset="386364.2373">23178 13247 0,'-18'0'0,"0"17"16,1 1-16,-19 70 15,19-35-15,-19-18 16,19 18-16,-1-17 0,0 17 15,18-36-15,18 1 16,0-36 0,-18-17-16</inkml:trace>
  <inkml:trace contextRef="#ctx0" brushRef="#br2" timeOffset="386580.2265">23072 12876 0,'0'18'0,"17"0"16,36 70-16,-35-35 15,35 70 1,-18-70-16,0 53 16,1-53-16,-19 17 15,-17-34-15,0 17 16,0-36-16,-17 1 15,-1-18-15</inkml:trace>
  <inkml:trace contextRef="#ctx0" brushRef="#br2" timeOffset="386768.7606">22878 13741 0,'0'0'0,"70"0"0,1-18 15,-1 18-15,107-18 16,-89 18-16,18-17 16,-18 17-16,0-18 0,-35 18 0,0 0 15,-18 18 1</inkml:trace>
  <inkml:trace contextRef="#ctx0" brushRef="#br2" timeOffset="387181.0153">23178 14076 0,'17'70'16,"-17"-52"-16,0 0 0,0-1 16,18-17-1,-18-17 1,17-19-16,1-17 15,0 18-15,-1-18 16,1 18-16,0 17 16,-1 18-1,-17 18-15,-17 53 16,17-54-16,17 36 16,1-35-1,0-18-15,17-18 16,-18 0-16,19-17 15,-19 18 1,1-1-16,17 18 16,-17 0-16,0 35 15,-18-17-15,17-1 16,-17 19-16,18 17 16,-18-36-16,0 1 15,0 0-15,17-18 0</inkml:trace>
  <inkml:trace contextRef="#ctx0" brushRef="#br2" timeOffset="387704.1662">24218 13388 0,'0'0'0,"18"88"0,-1-17 16,-34 87-16,17-87 15,17 70-15,-17-88 16,36 18-16,-19-54 16,19 1-1,-19-18-15,36-53 16,-17 35-16,-1-52 16,-18-1-1,1 54-15,-18-1 0,18 0 16,-18 36-16,35 17 15,-35-17-15,18-1 16,35 1-16,-36-18 16,1 0-16,17-18 15,-17-17-15,-1-18 16,-34 0-16,17 18 0,-36-53 16,36 53-16,-17-1 15,-1-17-15,18 36 16,-17-19-16,17 19 15</inkml:trace>
  <inkml:trace contextRef="#ctx0" brushRef="#br2" timeOffset="387898.1126">24871 13070 0,'0'0'15,"35"0"-15,0-17 16,36 17-16,-18-18 16,-18 18-16,18 0 15,-35 0-15,-36 0 16</inkml:trace>
  <inkml:trace contextRef="#ctx0" brushRef="#br2" timeOffset="388054.6598">24977 13159 0,'0'0'16,"17"70"-16,1-35 0,0 18 15,-18-35-15,17 0 16,-17-1-16,18 19 16,0-19-16,-1-17 15</inkml:trace>
  <inkml:trace contextRef="#ctx0" brushRef="#br2" timeOffset="388331.1433">25206 13370 0,'18'18'16,"-1"-18"-16,-17-18 15,18 18-15,0-17 0,-1-1 16,1-17-16,-1-18 15,-17 18 1,0-1-16,0 19 0,-17-1 16,17 0-16,-18 18 15,18 18-15,-17-18 0,-1 53 16,18-18-16,0 0 16,18-17-16,-1 17 0,18 1 15,-17-19-15,17 1 16,-17-18-16,0 0 15,-1 0-15</inkml:trace>
  <inkml:trace contextRef="#ctx0" brushRef="#br2" timeOffset="388641.8517">25471 13088 0,'0'0'16,"17"-18"-16,1 1 0,17 17 15,-17-18-15,-1 18 16,1 18-16,0-1 16,-18 36-1,0-35-15,-18 35 16,18-18-16,0 18 16,18 0-1,-18-35-15,17-1 0,1 1 16,0-18-16,-18-18 15,-18 1 1,18-1-16,-35 0 16,17 18-16,-17 0 15,17 0-15</inkml:trace>
  <inkml:trace contextRef="#ctx0" brushRef="#br2" timeOffset="389649.8125">25735 13000 0,'0'0'15,"-17"0"63,34 0 63,1 0-125,-1 0-16,1 0 15,0 0-15,-1 0 0,19 0 16,-19 0-16,1 0 16,0 0-1,-18-18 1,17 18-1,1 0 64,-1 0-48,-17 18-16,18-18 1,-18 18-16,0-1 16,0 1-1,0 35 1,0-36-16,18 54 16,-18-36-16,0 18 0,0 35 15,0-52-15,0 34 16,17-17-16,-17 53 15,0-36-15,18 36 16,-18-53-16,0 0 16,0-18-16,0 36 15,0-36-15,0 0 0,-18 1 16,18-19-16,0 19 16,0-19-16,18-17 15,-18 18-15,18-18 16,-1 18-16,-17-36 31,-35 18-15,0-18-16,-36 36 15,1-18-15,17 18 16,-71 17-16</inkml:trace>
  <inkml:trace contextRef="#ctx0" brushRef="#br2" timeOffset="392530.2516">23036 14482 0,'0'0'0,"53"0"0,88-18 16,-52 18-16,158 0 15,-89 0-15,160 18 16,-142-18-16,159 0 16,-176 0-16,106-18 15,-195 18-15,-17 0 16,-35 0-16,-1-18 0,-34 18 16</inkml:trace>
  <inkml:trace contextRef="#ctx0" brushRef="#br2" timeOffset="394149.0442">11765 15558 0,'18'0'16,"-1"0"-16,19 17 15,-19-17-15,19 0 0,-1 18 16,-17-18-16</inkml:trace>
  <inkml:trace contextRef="#ctx0" brushRef="#br2" timeOffset="394259.4831">11659 15875 0,'0'0'16,"36"18"-16,-1-18 0,53 0 15,-35 0-15,-18-18 0</inkml:trace>
  <inkml:trace contextRef="#ctx0" brushRef="#br2" timeOffset="395122.2483">12471 15469 0,'-18'18'15,"18"17"1,-18 36-16,18-18 15,-17 17-15,17-17 0,0 18 16,-18 52-16,18-70 16,18 35-1,-18-52-15,35-1 16,-17-17-16,-1-18 16,1 0-16,0 0 0,17-36 15,-17 19-15,-1-36 16,-17 35-16,18 0 15,-1 18-15,1 18 16,17 0-16,18 35 16,-35-36-16,17 1 15,18 0-15,0-1 16,-18-34-16,1-19 16,-36 19-16,0-54 15,-18 36 1,-17-18-16,17 18 15,-17-36-15,35 53 16,0 1-16,0-1 0,17 0 16,1 18-1</inkml:trace>
  <inkml:trace contextRef="#ctx0" brushRef="#br2" timeOffset="395390.1962">13194 15152 0,'0'0'16,"35"0"-16,36 0 0,-54-18 16,54 18-1,-53 0-15</inkml:trace>
  <inkml:trace contextRef="#ctx0" brushRef="#br2" timeOffset="395550.5124">13212 15205 0,'17'53'16,"-34"-106"-16,34 141 0,1-35 15,-1-36-15,1 36 16,-18-35-16,35 17 16,-17-35-1,0 18-15</inkml:trace>
  <inkml:trace contextRef="#ctx0" brushRef="#br2" timeOffset="395845.1597">13441 15469 0,'0'0'16,"17"0"-16,1 0 0,-18-17 15,35-19 1,-17 1-16,0 17 0,-1-17 15,-17 0-15,18 17 0,0-35 16,-18 36-16,-18-1 16,18 0-16,-18 18 15,1 18-15,-1 17 16,18-17-16,0 35 16,0-18-1,18 0-15,17 1 16,0-36-16,1 17 0,-19-17 15,54-17-15,-54 17 16</inkml:trace>
  <inkml:trace contextRef="#ctx0" brushRef="#br2" timeOffset="396122.8456">13723 15117 0,'18'-18'0,"-36"36"0,53-36 15,-17 18-15,17 0 0,-17 0 16,35 0-16,-36 18 16,1-1-16,-18 1 0,18-1 15,-18 19-15,0 17 16,0-36-16,-18 19 16,18-19-16,0 18 0,-18-17 15,18 0-15,-17-18 16,-1 0-1,1-18-15,-1 0 16,0 1-16</inkml:trace>
  <inkml:trace contextRef="#ctx0" brushRef="#br2" timeOffset="396491.9234">14023 15804 0,'35'0'16,"0"0"-16,36 0 15,-36 0-15,54-17 16,-54 17-16,-18 0 16</inkml:trace>
  <inkml:trace contextRef="#ctx0" brushRef="#br2" timeOffset="397457.9294">15769 15134 0,'0'18'16,"0"-1"-16,-17 36 0,-19 36 15,1-19-15,17-35 16,-17 18-16,0-17 0,0-1 16,-1 0-16,-34 0 15,34-35-15,1 0 16,17-17-16,18-1 0,36-70 31,17 35-31,35 0 16,-35 53-16,17 0 15,-34 35-15,-1-17 16,0 17-16,-17 1 16,-1-1-16,1 18 15,0-36-15,-18 19 16,17-19-16,1-17 15</inkml:trace>
  <inkml:trace contextRef="#ctx0" brushRef="#br2" timeOffset="397668.0606">16140 15346 0,'-18'17'16,"0"1"-16,-35 35 16,18-18-16,-18 18 15,36-35-15,-1 17 16,0-17-16,18-1 0,-17-17 16,34 0-16</inkml:trace>
  <inkml:trace contextRef="#ctx0" brushRef="#br2" timeOffset="397886.2584">16069 14940 0,'0'0'15,"35"88"-15,-17-52 0,35 87 16,-35-70-1,17 0-15,0 0 0,0 0 16,36 17-16,-36-34 16,0 17-16,-35-36 15,0 1-15</inkml:trace>
  <inkml:trace contextRef="#ctx0" brushRef="#br2" timeOffset="398140.6716">15275 15928 0,'53'0'0,"-106"0"0,141-18 15,71 1-15,-71 17 16,124 0-16,-106 0 15,88 0 1,-106 0-16,-17 0 0,-18 0 16,-18 0-16,-17 17 15,-36 1-15,-35 0 16</inkml:trace>
  <inkml:trace contextRef="#ctx0" brushRef="#br2" timeOffset="398575.1734">15699 16281 0,'0'53'16,"0"-106"-16,0 141 0,0-70 0,0-1 16,0-34-1,17-36 1,1 17-1,0-34-15,-1 35 16,18-1-16,-17 19 16,0 17-1,-1 17-15,-17 1 0,18 35 16,-18-18-16,18 36 16,-18-54-16,35 19 15,-35-19-15,35-17 16,-35-17-16,35-19 15,-35 19-15,36-19 16,-19 19-16,19-1 16,-19 18-16,1 0 15,17 35 1,1 36-16,-36-53 16,0 17-16,0 0 0,0 18 15,-18-35-15,18-1 16</inkml:trace>
  <inkml:trace contextRef="#ctx0" brushRef="#br2" timeOffset="399231.7681">16898 15469 0,'0'0'16,"-18"0"-16,18 18 0,0 53 15,0-1-15,0-17 0,-17 18 16,17-1-16,0 36 16,17-53-16,-17-18 15,18 0-15,35 1 16,-35-36-16,17 0 0,-17-18 16,34-35-16,-34 18 15,-18 17-15,18-17 16,-18 17-16,17 1 15,1 17-15,0 35 16,-1 0-16,1 0 16,35 1-16,-18-19 15,0 1-15,-17 0 16,17-18-16,-17 0 0,0-18 16,-18 0-16,-18-52 15,0 35-15,-17-36 16,17 36-16,1-36 15,17 36-15,0 0 16,0 17 0</inkml:trace>
  <inkml:trace contextRef="#ctx0" brushRef="#br2" timeOffset="399448.3458">17515 15222 0,'0'0'16,"53"0"-16,-35 0 0,35 0 16,-18 0-16,18 0 15,-35 0-15,-1 0 16</inkml:trace>
  <inkml:trace contextRef="#ctx0" brushRef="#br2" timeOffset="399615.9472">17621 15328 0,'0'0'15,"0"53"-15,0-18 0,0-17 16,0 0-16,18-1 0,0 1 15,-18 0-15,35-1 16,-18 1-16,1-18 16,0 0-16</inkml:trace>
  <inkml:trace contextRef="#ctx0" brushRef="#br2" timeOffset="399904.9865">17833 15558 0,'18'0'16,"-36"0"-16,53 0 16,-17 0-16,17-36 15,-17 19-15,-1-1 0,1-17 16,-18 17-16,0-17 0,0-18 16,0 35-16,-18-35 15,1 53-15,-1-17 16,0 17-1,18 17-15,-17 1 0,17 0 16,0 17-16,0 18 16,17-18-16,19 18 15,-1-35-15,18-1 16,-35 1-16,-1-18 16</inkml:trace>
  <inkml:trace contextRef="#ctx0" brushRef="#br2" timeOffset="400256.4496">18098 15240 0,'0'0'0,"17"0"0,1 0 16,-1-18-16,19 18 15,-19 0-15,36-17 16,-35 17-16,0 0 15,-1 17-15,-17 19 16,0-1 0,0-17-16,0 34 15,0-16-15,18 17 16,-18-18-16,17-17 0,-17 17 16,18 0-16,-18-17 15,0-1-15,-18-17 16,1 0-1,-1-17-15,1-1 16,-1 1-16,-35-1 16,35 0-16,1 18 0,-19 0 15,19 0-15</inkml:trace>
  <inkml:trace contextRef="#ctx0" brushRef="#br2" timeOffset="400774.0809">19562 15893 0,'35'17'16,"0"1"-16,71-18 16,-36 0-16,1 0 15,-18 0-15,53-18 16</inkml:trace>
  <inkml:trace contextRef="#ctx0" brushRef="#br2" timeOffset="401250.9191">21237 15434 0,'18'35'16,"0"1"-16,-1 69 16,-17-52-1,0 18-15,0-18 0,-53 53 16,18-53-16,0-18 15,-54 18 1,37-36-16,-19-17 16,36-17-16,17-19 15,18 1-15,0 0 0,53-36 16,-35 36-16,70 0 16,-35 35-16,0-18 15,0 18-15,0 18 0,35 17 16,-53 0-1,0 18-15,-17-35 16,-18 0-16,-18 17 16,1-18-16,-1 1 15</inkml:trace>
  <inkml:trace contextRef="#ctx0" brushRef="#br2" timeOffset="401795.5626">22154 15381 0,'0'0'16,"-17"-18"-16,-1 18 0,1 18 15,-19 35-15,19 0 16,-19 88-16,36-70 16,0-1-16,0 1 0,18-18 15,35 52-15,-18-69 16,18-19-16,-18 19 16,54-19-16,-37-17 15</inkml:trace>
  <inkml:trace contextRef="#ctx0" brushRef="#br2" timeOffset="402463.1186">22631 15416 0,'-36'-35'0,"72"70"0,-89-70 15,18 70 1,17 1-16,0 70 15,18 35-15,18-71 16,0 54-16,-1-71 16,18 35-16,-17-71 15,0 19-15,-18-19 16,0-52 0,-36 0-1,1-18 1,18 18-16,-1-18 15,18 35-15,18 0 16,-1 18-16,1 0 16,-1 0-16,1 18 0,0-18 15,-1 18-15,-17-1 16,-17-17 0,-1-17-1,0-1-15,18-17 16,0 17-1,18 0-15,0 1 16,-1 17-16,36-18 16,-35 1-16,17 17 15,18 0 1,-35 0-16,-18 17 0,17-17 16,-17 18-16,-17 17 15,17-17 1,0 17-16,0-17 0,0-1 15,17 19-15,1-36 16,17 17 0,-17-17-16,0 0 0,17 0 15,-18-17-15,1-1 16,-18 0-16,-18-17 16,1 17-16,-1 1 15,-17-1 1,17 18-16,1 0 0,17-18 15</inkml:trace>
  <inkml:trace contextRef="#ctx0" brushRef="#br2" timeOffset="402840.114">23089 16016 0,'18'18'0,"-36"-36"0,54 36 31,-36-54-31,17 19 16,-17-36 0,0 35-16,18 1 0,-18-1 15,18 18 1,-18 18-16,0-1 16,17 1-16,-17 17 15,0-17-15,18-1 16,-1-17-16,1 0 15,0-17-15,-1-1 16,1-17-16,0 17 16,-18 1-16,17 17 0,-17-18 15,18 18-15,0 0 16,-18 18-16,17 17 16,1 0-16,-1 18 15,1-35-15,-18-1 16,0 1-16,18 0 15</inkml:trace>
  <inkml:trace contextRef="#ctx0" brushRef="#br2" timeOffset="403520.3926">23954 15399 0,'-18'35'16,"18"0"-16,18 1 16,-18-1-16,17 0 15,-17 18-15,18-18 0,-18 54 16,18-54-16,-18 18 15,0-36-15,-18-17 16,0-17 0,18-1-16,0 0 15,36 1-15,-19-1 16,18 18-16,36 18 16,-36-1-16,18 19 15,-35-19-15,-1 1 16,-17 0-16,-17 17 15,-18-35-15,17 0 0,-17 18 16,17-18-16,-17 0 0,17-18 16,-17 0-1,35 1-15,35-1 16</inkml:trace>
  <inkml:trace contextRef="#ctx0" brushRef="#br2" timeOffset="404020.3216">24518 15787 0,'-53'0'15,"106"0"-15,-123 0 0,34 53 16,36-36 0,0 36-16,18-17 0,17-19 15,-17 1 1,35-18-16,-18 0 15,-17-35-15,-1 17 16,-17-17-16,0-1 16,-17 1-1,-1 17-15,0 1 16,18-1-16,0 36 16,0-1-16,18 19 15,-18-1-15,35 0 16,1-17-16,34 17 15,-52-35-15,35 0 16,-36 0-16,1-35 16,-18 17-16,0 1 15,-18-1-15,1 18 16,-1 0 0,0 18-1,18 17-15,0-17 0,0 17 16,0-18-16,53 19 15,-35-36-15,17 17 16,-17-17-16,17 0 16,0 0-16,1-35 15,-19 35-15,1-35 16,-18 17-16</inkml:trace>
  <inkml:trace contextRef="#ctx0" brushRef="#br2" timeOffset="404220.207">24977 15663 0,'0'0'0,"-18"-53"15,18 1-15,-18-1 0,1-36 16,17 72-16,0-1 16,0 36-16,17 35 15,1 0-15,0 70 16,-18-35-16,35 53 16,-35-70-1,18-18-15,-1 0 0,-17 0 16,36 0-16,-19-53 15,1 0-15,-1 0 16</inkml:trace>
  <inkml:trace contextRef="#ctx0" brushRef="#br2" timeOffset="404380.4404">25100 15893 0,'-17'17'15,"34"-34"-15,-34 52 16,17-17-16,0-1 0,0 1 15,17-1-15,1 1 0,-1 0 16,19-1-16,-19-17 0,19 0 16,17 0-16,-36 0 15</inkml:trace>
  <inkml:trace contextRef="#ctx0" brushRef="#br2" timeOffset="404725.7751">25312 15963 0,'0'0'0,"17"0"0,1 53 15,-18-18 1,18 1-16,-18-1 0,17 0 0,-17 1 16,0-1-16,0-18 15,0 1-15,0 17 16,-17-35-16,17-17 16,0-1-16,-18 0 15,18-34 1,0 16-16,18-52 15,-18 35-15,17 18 0,1-18 16,17-18-16,-17 54 16,17 17-16,-35 17 15,18 1-15,-18 17 0,0 18 16,-18-18-16,1 1 16,-1-36-1,-17 17-15,17-17 16,18-17-1,0-1-15,35 0 16</inkml:trace>
  <inkml:trace contextRef="#ctx0" brushRef="#br2" timeOffset="405154.6658">25612 15963 0,'0'0'0,"0"18"0,0-1 31,17-17 1,-17-17-17,18-1-15,-18 1 16,18 17 0,-1-18-16,1 18 15,0 0 1,-1 0-16,18 18 15,-17-18-15,0 0 16,-18 17 15,-18-17-31,18 18 16,0-1 0,35-17-1,-17 0 1,0 0-16,-1-17 15,-17-1 1,-17 1-16,17-1 16,-18 0-16,18 1 15,0-1-15,-18 18 16,36 0 0</inkml:trace>
  <inkml:trace contextRef="#ctx0" brushRef="#br2" timeOffset="405471.5945">25964 16140 0,'0'0'15,"0"53"-15,0-36 0,0 1 0,18-1 16,0-17 0,-1 0-1,-17-17-15,0-36 16,18 18-16,-18 17 0,0-17 15,18-18-15,-1 17 16,1 19-16,17-18 16,-17 35-1,-1 17-15,1 18 16,-18-17-16,0 0 16,-18-1-16,1 1 0,-1 0 15,-17-18-15,17 0 16,-17-18-1,35 0-15,0 1 16</inkml:trace>
  <inkml:trace contextRef="#ctx0" brushRef="#br2" timeOffset="405727.7337">26141 15311 0,'17'-36'0,"-34"72"16,70-72-16,-18 36 0,36 36 15,-18-1 1,-1 18-16,1 17 0,36 89 16,-54-88-16,-18 87 15,-17-105-15,0 0 16,-17-18-16,-36 36 15,35-53-15,-17-1 16,0-17-16,-1 18 0</inkml:trace>
  <inkml:trace contextRef="#ctx0" brushRef="#br2" timeOffset="500807.017">11924 17145 0,'0'18'16,"35"-18"0,0 0-16,1 0 15,-1 0-15,36-18 16,-1 18 0,-35 0-16,1 18 0,-19-1 15</inkml:trace>
  <inkml:trace contextRef="#ctx0" brushRef="#br2" timeOffset="500919.5826">12047 17427 0,'0'0'16,"89"0"-16,-37-17 0,72-19 16,-71 19-1</inkml:trace>
  <inkml:trace contextRef="#ctx0" brushRef="#br2" timeOffset="502124.8433">13194 16845 0,'-18'0'0,"1"18"16,-19-1-1,19 19-15,-1-1 16,0 18-16,1 53 16,17-36-16,17 71 15,-17-70-15,36 52 16,-19-70-16,36 18 15,-35-36-15,35 0 16,-36-35-16,36 0 16,-35-17-1</inkml:trace>
  <inkml:trace contextRef="#ctx0" brushRef="#br2" timeOffset="502691.8812">13564 16969 0,'0'0'0,"0"17"31,0 19-16,0-1-15,18 0 0,-18 53 16,18-35-16,-18 35 16,0-52-16,0 34 15,0-52-15,0 17 16,0-17-16,17-1 16,-17 1-16,18-18 15,-18-18 1</inkml:trace>
  <inkml:trace contextRef="#ctx0" brushRef="#br2" timeOffset="502938.0347">13935 17268 0,'0'0'15,"17"0"-15,1-17 0,17 17 16,-17-18-16,17 18 16,-17 0-1,17-17-15,-35-1 16</inkml:trace>
  <inkml:trace contextRef="#ctx0" brushRef="#br2" timeOffset="503693.4964">14852 16916 0,'0'-18'31,"18"18"-31,-18 18 16,0-1-1,-18 19-15,18-1 16,-18-17-16,1 17 0,-19-18 16,1 1-16,0 0 15,17-18-15,1 0 16,-1 0-16,0-18 15,18 0-15,0 1 0,18-1 16,-18 1-16,35-1 16,-17 18-16,17 0 15,0 0-15,-17 18 0,17 34 16,-17-34 0,17 17-16,-17-17 15,0 0-15,-1-18 16</inkml:trace>
  <inkml:trace contextRef="#ctx0" brushRef="#br2" timeOffset="503904.5596">15134 16969 0,'-35'17'0,"17"1"16,1 0-16,-19 34 16,19-34-16,-1 0 0,18-1 15,0 1-15,18-18 16,-18-18 0</inkml:trace>
  <inkml:trace contextRef="#ctx0" brushRef="#br2" timeOffset="504105.1032">15117 16686 0,'0'0'0,"0"36"16,0-1-16,17 0 16,1 53-16,-1-52 15,1-1-15,0 0 16,17 18-16,0 0 15,-17-35-15,-18-1 16,0 19-16</inkml:trace>
  <inkml:trace contextRef="#ctx0" brushRef="#br2" timeOffset="504346.2557">14534 17304 0,'0'0'0,"-17"17"0,34-17 16,54 0-1,-18-17-15,17 17 16,19-18-16,-1 18 16,0-18-16,0 18 0,71 0 15,-106 0-15,17 18 16,-34 0-16,-19-18 15,-34 35-15,-1-17 16</inkml:trace>
  <inkml:trace contextRef="#ctx0" brushRef="#br2" timeOffset="504799.5636">14870 17657 0,'0'0'16,"0"52"-16,-18-16 0,18 17 15,0-36-15,0 1 16,18-18-16,-18-18 16,17 1-16,1-36 15,-18 35-15,18-52 16,-1 52-16,1 0 15,-1 18-15,1 0 16,0 18-16,-1 35 16,-17-36-16,18 36 15,0-35 1,-1 0 0,-17-36-16,18 0 15,0 1-15,-18-1 16,17 0-16,1-17 15,-1 35-15,1-17 16,0 34-16,-1 1 16,-17-1-16,18 1 15,0 35 1,-18-18 0,0-17-16,17 0 15,1-18-15</inkml:trace>
  <inkml:trace contextRef="#ctx0" brushRef="#br2" timeOffset="505078.4437">15469 16951 0,'0'-18'0,"53"18"16,-17 0-16,34 53 16,-17-17-16,18 87 15,-36-70-15,18 88 16,-53-88-16,0 18 0,-18 34 16,0-52-1,1 0-15,-36 0 16,-18-35-1</inkml:trace>
  <inkml:trace contextRef="#ctx0" brushRef="#br2" timeOffset="505823.424">16263 17110 0,'0'-18'16,"0"36"-16,-18-36 0,18 36 16,0 17-1,0 18-15,0-18 16,0 53-16,0-52 15,18-19-15,-18 19 0,18-19 16,17 1 0,-17-18-16,35 0 15,-36-18-15,1 18 0,17-35 16,-17 35-16,-1 0 16,1 18-1,17 17-15,-17-35 16,35 35-1,-36-35-15,19 0 16,-19 0-16,19-17 16,-19-1-16,-17-35 15,0 18-15,-17 17 0,-19-53 16,19 36 0,-1 0-16,18 17 15,0 1-15,18 17 16,-1-18-16</inkml:trace>
  <inkml:trace contextRef="#ctx0" brushRef="#br2" timeOffset="506073.281">16986 16757 0,'18'0'16,"17"0"0,-17 0-16,-1 0 0,1-18 15,0 18-15,-1 0 16,-34 0-1</inkml:trace>
  <inkml:trace contextRef="#ctx0" brushRef="#br2" timeOffset="506263.4917">16986 16792 0,'0'0'15,"-17"53"-15,17-18 0,0-17 16,17 35-1,-17-18-15,0-17 16,18 0-16,-18-1 0,35 1 16,-17-18-16,35 0 15,-36 0-15,1 0 16</inkml:trace>
  <inkml:trace contextRef="#ctx0" brushRef="#br2" timeOffset="506563.5594">17268 17004 0,'18'0'15,"0"0"1,17-35-16,-35 17 16,18-17-16,-1 17 15,-17-35 1,0 18-16,0 17 0,-17-17 15,17 17-15,-18 18 16,18 18 0,0 35-16,0 0 15,18-36-15,-18 19 16,17-1-16,1-17 0,17-1 16,-17 1-16,0-18 15,-1 0-15,-17-18 16</inkml:trace>
  <inkml:trace contextRef="#ctx0" brushRef="#br2" timeOffset="506824.6566">17515 16722 0,'18'0'16,"0"0"-16,-1 0 15,1 0 1,0 17-16,-1 1 0,19-18 0,-1 35 15,-18 1-15,19-1 16,-36 0-16,17 0 16,-34 1-16,17-19 15,-18 19 1,-35-1 0,18-35-1,17 0-15,1 0 0</inkml:trace>
  <inkml:trace contextRef="#ctx0" brushRef="#br2" timeOffset="507129.579">18697 17216 0,'0'0'15,"53"0"-15,-18 0 0,71 0 16,-53 0-16,71 0 16,-54 0-16,36 0 15</inkml:trace>
  <inkml:trace contextRef="#ctx0" brushRef="#br2" timeOffset="507592.4956">20214 16969 0,'35'17'16,"-70"-34"-16,70 52 0,-17 35 16,-18-17-1,0 0-15,-18 18 0,-17-18 16,-18 53-1,18-71-15,-36 18 0,36-36 16,-35-17-16,52-17 16,0-1-16,18 1 15,0-19-15,36-17 16,-1 36-16,0 17 0,18-18 16,53 36-16,-18 17 15,-53-17-15,36 35 16,-53-36-16,17 36 15,-35-35 1</inkml:trace>
  <inkml:trace contextRef="#ctx0" brushRef="#br2" timeOffset="508020.5208">21255 16775 0,'0'0'0,"-35"-18"16,17 18-16,-17 35 15,-1 1-15,-17 105 16,36-53-16,17-18 15,-18 19-15,18-19 0,35 71 16,-17-70-16,53 35 16,-36-71-16,18-17 15,53-1-15,-71-17 16,18-17-16</inkml:trace>
  <inkml:trace contextRef="#ctx0" brushRef="#br2" timeOffset="508760.2189">21696 16969 0,'0'0'16,"-35"-36"-16,35 19 16,-36 17-16,36 17 15,-17 54-15,17-18 16,0 0-16,0 0 0,0 0 15,35 52-15,-35-69 16,18-1-16,-1 18 0,-17-18 16,18 36-1,-18-54-15,0 1 0,0 0 16,-18-18-16,1 0 16,-1-36-16,0-17 15,1 36-15,-1-36 16,0 35-1,18 1-15,0-1 16,36 18-16,-19-18 16,1 18-16,0 0 0,17 18 15,-18-18-15,1 18 16,0-18 0,-18 17-16,0 1 15,-18-18 1,0-18-1,18 1 1,0-1-16,18 18 16,0-18-16,-1 18 15,1 0 1,0 0-16,-1 0 0,1 0 16,0 0-1,-1 0-15,1 0 31,0-17-31,-18 34 16,17 1 0,1 0-1,-18 17-15,17-35 0,1 18 16,0 17 0,-1-18-16,1-17 0,0-17 15,-18-1 1,17 18-16,-17-17 15,-17-1-15,17 0 0,-36-17 16,19 17-16,-1 1 16,0 17-16,36 0 15</inkml:trace>
  <inkml:trace contextRef="#ctx0" brushRef="#br2" timeOffset="509143.948">22207 17463 0,'-17'17'16,"17"-34"-1,17-19 1,-17 19 0,36-19-16,-36 19 15,17 17-15,1 0 16,0 17-16,-18 1 15,0 0-15,17-1 0,-17 36 16,0-35 0,18-1-16,-1-17 15,1-17-15,0-1 16,-1 1-16,19-19 16,-19 19-16,1-19 15,0 36-15,-1-17 16,19 17-16,-19 17 15,1 1-15,-1 17 16,1 1-16,0-19 16,-1 18-16,1-17 15,0 0 1,-1-18-16</inkml:trace>
  <inkml:trace contextRef="#ctx0" brushRef="#br2" timeOffset="509750.9393">23319 16722 0,'0'0'16,"0"88"-16,0-35 0,35 70 15,-17-70 1,34 53-16,-34-53 15,17 17-15,-35-52 16,18 0-16,-18-36 16,18-35-1,-1 18 1,1 17-16,35 1 16,-18 17-16,18 35 15,-35 0-15,17 18 16,-35-18-16,-18 1 15,1-19-15,-36 1 16,35-18-16,-17 18 16,17-18-16,1-18 15</inkml:trace>
  <inkml:trace contextRef="#ctx0" brushRef="#br2" timeOffset="510049.6884">24007 17216 0,'0'0'16,"-36"35"-16,1 0 0,0 18 15,35-35-15,0 17 16,17-17-16,19-18 16,-19 0-16,19 0 15,-19-18-15,18 0 0,-17 1 16,0-1-16,-18-17 0,0 17 0,0-17 15,-18 17 1,18 1-16,-18 17 16,1 0-16,17 17 15,17 36 1,-17-35-16,18-1 0,17 1 0,-17 17 16,53-17-1,-36-18-15</inkml:trace>
  <inkml:trace contextRef="#ctx0" brushRef="#br2" timeOffset="510222.1929">24342 17251 0,'-18'53'16,"36"-106"-16,-36 123 15,18-34 1,18-19-16,35 1 15,-18-18-15,18 0 16,-36 0-16</inkml:trace>
  <inkml:trace contextRef="#ctx0" brushRef="#br2" timeOffset="510428.077">24500 16880 0,'0'0'0,"0"53"16,18 0-16,0 0 16,17 53-1,-17-35-15,-1 34 16,1-69-16,17 52 16,-17-70-16,-1-1 15,1-17-15</inkml:trace>
  <inkml:trace contextRef="#ctx0" brushRef="#br2" timeOffset="510612.2362">24694 17268 0,'-35'0'16,"18"18"-1,17 0-15,0 17 16,52-17-16,1 17 15,18-17 1,-53-18-16,34 0 16</inkml:trace>
  <inkml:trace contextRef="#ctx0" brushRef="#br2" timeOffset="510984.6167">25012 17445 0,'0'0'0,"18"194"15,-1-141-15,19 53 16,-19-53-16,1-36 16,-1 1-16,1-1 0,-18-34 15,-18-54 1,1 18-16,-1 0 15,-17-88-15,17 53 16,1-71 0,17 89-16,0 17 0,0 35 15,35 1-15,18-1 16,-18 36-16,0-1 16,-17 19-16,0-19 0,-1 54 15,-17-54-15,-35 19 16,17-19-16,-35-17 15,36 0 1,-1 0-16,18-17 16</inkml:trace>
  <inkml:trace contextRef="#ctx0" brushRef="#br2" timeOffset="511363.5871">25347 17339 0,'0'-18'16,"18"1"0,-1-1-1,1 0 1,0 18 0,-1 18-1,1-18 1,-18 18-1,18-18-15,17 0 16,0 17-16,-17-17 16,-18 18-1,0 0-15,0-1 0,0 1 32,17-36-17,1 1 1,-18-1-16,0 0 15,0 1-15,0-1 16,-18 18 0,1 0-16</inkml:trace>
  <inkml:trace contextRef="#ctx0" brushRef="#br2" timeOffset="511730.2789">25735 17410 0,'18'70'15,"-18"-35"-15,17 18 0,1 36 16,-18-54-16,18 18 16,-1-53-1,-34-18 1,17 0-16,-18-70 15,18 53-15,-18-18 16,18 0-16,18 18 0,0-18 16,-1 18-16,36-18 15,-35 35-15,52 18 16,-52 0-16,17 0 16,-35 18-16,-17-1 15,-1 1-15,-52 0 16,34-1-16,-34 1 15,52-18-15,0 0 16</inkml:trace>
  <inkml:trace contextRef="#ctx0" brushRef="#br2" timeOffset="511984.6006">26053 16651 0,'0'0'15,"53"0"-15,-36 0 0,18 0 16,54 71-16,-19-18 16,18 88-1,-52-71-15,-1 71 16,-35-70-16,-18-18 0,1 35 15,-19-53-15,1 1 16,0-19-16,-18 19 0,0-19 16</inkml:trace>
  <inkml:trace contextRef="#ctx0" brushRef="#br2" timeOffset="513520.2168">12982 17815 0,'-17'0'15,"17"18"-15,0 0 16,0-1-16,-18 18 16,18-17-16,0 0 15,0-1 1,18-17 0,-18 18-16,17 0 15,1-1 1,0 1-16,-1-18 15,18 18-15,18-18 16,-17 0-16,-1 17 16,0-17-16,0 0 0,18 0 15,0 0-15,0 0 0,0 0 16,0 18-16,53-18 0,-71 0 16,53 0-1,-35 0-15,0 18 0,0-18 16,35 0-16,-35 17 15,0-17-15,53 0 16,-71 0-16,18 0 0,35 0 16,-35 0-16,35 18 15,-52-18 1,52 17-16,-35-17 16,35 18-16,-53-18 15,54 18-15,-54-18 16,18 0-16,0 0 15,0 0-15,-1 0 0,1 0 16,71 0-16,-71-18 16,70 18-16,-70-18 15,0 18-15,18 0 0,17 0 16,-53 0-16,18 0 16,-18 0-1,1 0-15,-19 0 16,18-17-1,-17 17-15,0-18 16,-18 1-16,17-1 0,-17 0 16,0-17-1,-17 17-15,-1-17 16,0 17-16</inkml:trace>
  <inkml:trace contextRef="#ctx0" brushRef="#br2" timeOffset="528084.9541">14129 18397 0,'-18'0'0,"36"0"16,-1 0 15,1 0-15,0 0 15,-36 18 78,0-18-93,1 18-16,-1-1 0,-17-17 16,17 18-1,-17 0-15,17-18 0,-17 17 16,17 1-16,1-18 0,-1 0 0,36 0 62,-1 0-62,1 0 16,0 17-16,-1-17 16,19 18-16,-19-18 0,1 18 15,35-18 1,-18 17-16,-17 1 16,-1-18-16,19 18 15,-19-18 1,-17-18-1</inkml:trace>
  <inkml:trace contextRef="#ctx0" brushRef="#br2" timeOffset="528997.5028">14570 18415 0,'0'18'109,"0"-1"-93,0 1-16,0 17 0,-18-17 0,18 17 15,0 0-15,0-17 16,0 17-16,0-17 0,0 35 15,0-35-15,18 17 16,-18-18 0,17-17-16</inkml:trace>
  <inkml:trace contextRef="#ctx0" brushRef="#br2" timeOffset="538117.0378">16422 17956 0,'17'18'15,"-17"0"1,18-18 0,0 17-1,-1-17-15,1 0 16,17 0-16,18-17 16,-18 17-1,1 0 1,-19 0-16,19 0 15,-19 0-15,1 0 0,0 17 16,17 1-16,-17-18 16,17 18-1,-18-18-15,19 0 16,-19 0 0,36 0-16,-17-18 15,-19 18-15,18-18 0,1 1 16,-19 17-16,1 17 15,0-17 1,-1 18-16,1 0 0,0-18 16,-1 17-16,1 1 15,-1-18-15,1 0 16,0 0 0,-1 0-16,1 0 15,-18 18 1,18-18-16,-18 17 0,35-17 15,0 0-15,-17 0 16,17 0-16,-17 0 0,52 0 16,-34 0-16,34-17 15,-52 17 1,17 0-16,36 0 16,-54 0-16,54 0 15,-54 17-15,19-17 16,34 0-16,-34 0 0,-1 0 15,35 0 1,-34 0-16,17-17 16,-18 17-16,35-18 15,-34 18-15,34 0 16,-52 18-16,35-1 16,-18-17-16,18 18 15,-18-1-15,1-17 16,-1 0-16,35 0 15,-34 0-15,-1-17 0,18 17 16,-18-18-16,36-17 16,-36 35-16,53-35 15,-53 35-15,18-18 16,-17 18-16,-1 0 0,-17 0 0,35 35 16,-18-35-1,18 36-15,-36-36 16,1 17-16,17-17 0,-17 0 15,52 0 1,-52 0-16,17 0 0,1 0 16,52-17-16,-53-1 15,36 0-15,-18 18 16,-18 0-16,35 0 16,-34 18-16,17 0 15,-36-1-15,36 1 16,-35-1-16,52 1 15,-52-18-15,53 0 16,-36 0-16,0 0 16,36 0-1,-36 0-15,18-18 0,17 18 16,-34-17-16,17 17 16,-18-18-16,0 18 0,0 0 15,36 18-15,-36-1 16,18 1-1,-18 0-15,18 17 16,-35-17-16,53-1 16,-36-17-16,53 0 15,-53 0-15,71-17 16,-71 17-16,18-18 0,18 0 16,-18 18-1,17-17-15,-34 17 16,17 17-16,-18 1 15,0 0-15,-17-1 0,17-17 16,18 36 0,-35-19-16,17-17 0,0 18 0,0-18 15,1 17-15,-1-17 16,0 0-16,36 0 16,-18 0-16,0-17 0,35-1 15,-35 18-15,35-17 16,-35-1-1,35 18-15,-53 0 16,1 0-16,52 0 16,-53 0-16,36 0 15,-36 0-15,36 0 16,-36 0-16,53-18 16,-53 18-16,71-35 15,-53 35-15,35-18 16,-53 1-16,71 17 15,-70 0-15,34 0 16,-35 0-16,36 0 16,-36 17-1,36-17-15,-36 0 16,0 0-16,18 0 0,-17 0 16,34 0-16,-35 0 15,36 18-15,-36-18 16,36 0-16,-18 18 15,17-1 1,-34-17-16,16 0 0,1 18 16,0-18-16,71 0 15,-54 0-15,54 0 16,-54 0-16,89-18 16,-88 18-16,17 0 15,-18 0-15,19 18 0,87-18 16,-88 18-16,89-18 15,-89 0-15,71 0 16,-107-18-16,37 0 16</inkml:trace>
  <inkml:trace contextRef="#ctx0" brushRef="#br2" timeOffset="551731.0139">22207 17903 0,'-17'0'16,"-1"0"-16,-17 0 15,17 0 1,1 0-16,-1 0 16,36 0-1,17 18 1,53-18-1,-53 0-15,89 0 16,-36 0-16,124-18 16,-89 18-16,18-17 15,177 17-15,-142 0 16,177 0-16,-177 0 16,1 0-16,158 0 15,-194 0-15,123 0 16,-175 0-16,17 0 15,-54 0-15,-34 0 16</inkml:trace>
  <inkml:trace contextRef="#ctx0" brushRef="#br2" timeOffset="554973.5146">16492 17692 0,'0'-18'15,"0"36"1,18-18 0,17-18-16,1 18 15,16 0-15,72 0 16,-53 0-16,70 0 16,-71 0-16,1 0 0,-1 0 15,1 0-15,-18 0 16,0 0-16,35 0 15,-70 0-15,17 18 16,-35-1-16</inkml:trace>
  <inkml:trace contextRef="#ctx0" brushRef="#br2" timeOffset="565839.3693">3616 15734 0,'-18'0'16,"18"18"-16,18-18 62,17 0-46,1 0-16,52 0 15,-35 0-15,0-18 16,17 18-16,1-18 0,17 18 16,0-17-16,18 17 0,17-18 15,18 0-15,18 1 16,194-36-16,-177 35 0,195-35 15,-177 53 1,141-17-16,-176 17 16,176-18-1,-176 18-15,17 0 0,-17-18 16,-18 18-16,141 0 16,-17 0-1,-159 0-15,17 18 0,-88-18 16,-35 18-16,-53 17 15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3T00:12:54.269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7030A0"/>
    </inkml:brush>
    <inkml:brush xml:id="br2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1552 3316 0,'18'0'16,"0"18"-16,-1-18 0,89-18 16,-35 18-16,87-35 15,-87 17-15,17 1 16,-35-1-16,53-17 16,-71 35-16,0-18 15</inkml:trace>
  <inkml:trace contextRef="#ctx0" brushRef="#br0" timeOffset="222.0704">2011 3334 0,'0'0'0,"17"70"0,1-17 16,53 53-16,-36-71 16,36 54-16,-36-37 15,0-16-15,-17-19 16,-18 19-16,0-1 0,0-17 15,-36 17-15,1-18 0,-53 36 16,35-35-16,-70 0 16,70-18-16,-36 17 15,54-17-15,18-17 16,17-1 0</inkml:trace>
  <inkml:trace contextRef="#ctx0" brushRef="#br0" timeOffset="477.7485">2787 3175 0,'-18'-35'15,"36"70"-15,-71-70 0,0 52 16,35 19-16,-17 17 15,18-1-15,-1 107 16,18-88-16,18-1 0,-1 1 16,36 35-16,-18-71 15,36 18-15,-36-35 16,1 17-16,-19-18 16</inkml:trace>
  <inkml:trace contextRef="#ctx0" brushRef="#br0" timeOffset="1184.1691">3175 3369 0,'0'0'16,"-18"18"-16,18 35 16,-17-18-16,17 71 15,0-53-15,35 35 16,-17-53-16,-1-17 16,19-1-16,-1 1 15,35-18-15,-34-18 16,-1-17-16,-17 0 15,-18-18-15,17 35 16,-17 36 0,18 52-1,0-34-15,-1-1 16,36 18 0,-18-53-16,54 18 15,-72-18-15,18-18 0,1-35 16,-36 18-16,0-1 15,-18 1-15,0 0 0,-34-18 16,34 18-16,-17-1 16,17 36-16</inkml:trace>
  <inkml:trace contextRef="#ctx0" brushRef="#br0" timeOffset="1474.2337">3792 3069 0,'0'0'0,"18"-17"16,35 17 0,-18 0-16,-17 0 15,17-18-15,-17 18 0,-1 0 0,1 0 16,0 0 0,-18-18-16</inkml:trace>
  <inkml:trace contextRef="#ctx0" brushRef="#br0" timeOffset="1685.2946">3845 3052 0,'0'0'0,"0"17"15,18 18-15,-18-17 16,0 53 0,0-36-16,0-17 0,0 17 0,0-18 15,18 19 1,-18-19-16,17 1 15,1 0-15,-1-18 0,1 0 16,0 0-16,-1 0 16,1 0-16</inkml:trace>
  <inkml:trace contextRef="#ctx0" brushRef="#br0" timeOffset="2102.09">4163 3052 0,'17'17'15,"-17"36"1,0-18-16,0-17 16,0 35-16,0-35 15,18-1-15,-18 1 16,18-18 0</inkml:trace>
  <inkml:trace contextRef="#ctx0" brushRef="#br0" timeOffset="2396.3091">4251 2999 0,'0'0'0,"0"-18"16,18 18-16,-1 0 15,19 0 1,-19 18-16,1-1 0,-1-17 15,19 53 1,-19-35-16,-17-1 16,0 19-16,18-19 0,-18 36 15,0-35-15,0 0 16,-18-1-16,1-17 31,-1 0-31,0 0 16,1 0-1,17 18-15</inkml:trace>
  <inkml:trace contextRef="#ctx0" brushRef="#br0" timeOffset="2629.9301">4692 3634 0,'0'35'0,"0"-70"0,0 88 16,-18-18-16,1 0 0,-1 0 16,-53 36-1,54-18-15,-18-36 0,17 19 16,-17-19-16</inkml:trace>
  <inkml:trace contextRef="#ctx0" brushRef="#br0" timeOffset="3536.8798">5062 3157 0,'0'0'15,"0"18"1,-17 35-16,17 0 16,17 53-16,-17-36 15,18 1-15,-18 52 16,18-70-16,-18-18 16,0 1-16,0-19 0,17-17 15,-17 18-15,0-36 16,18-17-16,-18 0 15,53 0-15,-36 17 16,54 0-16,-36 36 16,18 17-1,-17 0-15,-19 18 16,-17-35-16,-17 17 16,-19-17-16,-34 17 15,34-35-15,1 0 0,17-17 16,-17 17-16,18-18 15,-1 0-15,18-35 16,18 18-16</inkml:trace>
  <inkml:trace contextRef="#ctx0" brushRef="#br0" timeOffset="3781.041">5433 3087 0,'0'-18'0,"0"1"16,35-1-16,-17 18 16,35-18-1,-36 1-15,19-1 0,-19 18 16,1 0-1</inkml:trace>
  <inkml:trace contextRef="#ctx0" brushRef="#br0" timeOffset="3960.0051">5521 3069 0,'0'53'0,"0"-18"16,0 1-16,0-1 15,0-17-15,18 34 16,-1-52-16,1 18 0,0-18 16,34 18-1,-16-36-15,-19 18 16,-17-18-16</inkml:trace>
  <inkml:trace contextRef="#ctx0" brushRef="#br0" timeOffset="4142.2064">5768 3140 0,'0'35'16,"0"-17"-16,18-1 16,-18 1-16,0 0 15,17-18-15,-17 17 0,18-17 16</inkml:trace>
  <inkml:trace contextRef="#ctx0" brushRef="#br0" timeOffset="4460.8643">5891 2963 0,'18'-17'31,"17"17"-31,-17 0 16,0 0-16,17 35 15,-17-17-15,17 35 16,-35-36-16,17 18 16,1 1-16,-18-19 15,0 19-15,0-19 16,0 1-16,0 0 15,-18-18 1,1 0-16,-1 0 16,1-18-1,-1 36 1</inkml:trace>
  <inkml:trace contextRef="#ctx0" brushRef="#br0" timeOffset="4691.4302">6332 3687 0,'0'35'16,"0"-18"-16,-17 19 15,-1-19-15,0 19 0,18-19 0,-17 1 16,-18 35 0,35-36-16,-18 1 0,0 0 15</inkml:trace>
  <inkml:trace contextRef="#ctx0" brushRef="#br0" timeOffset="4897.9624">6650 3704 0,'0'0'0,"18"0"31,-1 0-15,1 0-1</inkml:trace>
  <inkml:trace contextRef="#ctx0" brushRef="#br0" timeOffset="5027.8108">6897 3687 0,'0'0'0,"17"0"16,-17-18-1,18 18-15</inkml:trace>
  <inkml:trace contextRef="#ctx0" brushRef="#br0" timeOffset="5171.8019">7108 3669 0,'0'0'0,"18"0"16,-18-18-16,18 18 15,-1 0 17</inkml:trace>
  <inkml:trace contextRef="#ctx0" brushRef="#br0" timeOffset="5684.1809">7638 3687 0,'0'-18'0,"17"36"15,-17-1-15,0 1 16,0 35-1,-17-36-15,-19 36 16,1-17-16,0-1 0,-18 0 16,35-17-16</inkml:trace>
  <inkml:trace contextRef="#ctx0" brushRef="#br0" timeOffset="6466.9311">8043 3104 0,'18'0'16,"-18"36"-16,-18-1 0,18 53 15,-17-35-15,17 53 16,0-53 0,0-18-16,0 0 0,17 1 15,1-19-15,0 1 16,17-18-16,-17 0 0,52-18 15,-52 1-15,35-36 16,-36 35-16,1-17 16,0 35-1,-18 18 1,0-1-16,17 1 0,1-1 0,-1 1 16,19 0-16,-19-1 15,36-17-15,-35 0 16,0-35-1,-18 17-15,0-34 16,0 34-16,-18-17 0,0-18 16,1 35-16,-19-17 15,36 17-15,-17 0 16,17 1 0</inkml:trace>
  <inkml:trace contextRef="#ctx0" brushRef="#br0" timeOffset="6744.7593">8573 2840 0,'0'-18'16,"17"18"-16,18-17 16,18-1-16,-35 18 15,17-18-15,-17 18 16,-36 0 0,-17 18-1,17-18-15</inkml:trace>
  <inkml:trace contextRef="#ctx0" brushRef="#br0" timeOffset="6972.347">8573 2840 0,'0'0'0,"35"-18"15,-35 54-15,17-1 16,-17 0-16,0-17 16,0 52-16,0-34 15,0-1 1,18-18-16,-18 1 0,18 0 15,17-1-15,0-17 16,1 18-16,-19-18 16,1 0-16,-1 0 15,-34-18 1</inkml:trace>
  <inkml:trace contextRef="#ctx0" brushRef="#br0" timeOffset="7379.896">8996 2822 0,'-18'0'31,"18"36"-15,0-19-16,0 1 15,-17-1-15,17 19 0,0-19 0,0 19 16,0-19-16,0 1 15,17-18-15,-17 18 0,18-1 16,17-17 0,-17 18-16,17-18 15,-17 0-15,-1 17 0,1-17 16,0 0-16,-18-17 16,0-1-1,0 1 1</inkml:trace>
  <inkml:trace contextRef="#ctx0" brushRef="#br0" timeOffset="7791.0603">9208 2787 0,'0'0'0,"17"0"16,1 0-16,-1-18 15,1 18-15,0 0 16,-1 0-16,1 0 16,-18 18-16,18-18 15,-1 18-15,-17-1 16,18 1-1,-18 0-15,0-1 0,18 18 16,-18 18 0,17-17-16,1 17 0,-18-18 15,17 0 1,-17-17-16,0-1 16,-17-17-16,-1 0 15,-17 0 1,17-17-16,-17 17 15,17 0 1,18 17-16</inkml:trace>
  <inkml:trace contextRef="#ctx0" brushRef="#br0" timeOffset="8007.6369">9719 3563 0,'0'18'16,"0"-36"-16,-18 71 0,-17 0 16,0-18-16,-18 18 15,35-35 1,-17-1-16,17 1 0</inkml:trace>
  <inkml:trace contextRef="#ctx0" brushRef="#br0" timeOffset="8968.7154">9895 2787 0,'18'0'16,"-18"18"-16,53 70 15,-35-35-15,17 0 0,-17 17 16,34 54-1,-34-71-15,-18-1 0,18-16 16,-18-1-16,0 18 16,0-35-16,17-18 15,-17 17-15,18-34 0,-18-1 16,35-17-16,-17 17 0,35 0 16,-36 18-1,36 18-15,-35 17 16,0 18-16,-18-35 15,0 35-15,-18-36 16,-17 19-16,17-36 16,-17 0-16,17 0 15,1 0-15,-1-18 16,0-17-16,18-18 16</inkml:trace>
  <inkml:trace contextRef="#ctx0" brushRef="#br0" timeOffset="9264.4358">10460 2663 0,'18'0'47,"52"0"-47,-52-17 16,-1 17-16,19 0 15,-19 0-15,-34-18 31</inkml:trace>
  <inkml:trace contextRef="#ctx0" brushRef="#br0" timeOffset="9497.054">10478 2663 0,'17'18'16,"-17"0"-1,0 17-15,0 0 16,0 1-16,-17 34 15,17-35-15,0-17 16,0 17-16,17-17 0,1 0 16,17 17-16,0-35 15,-17 0-15,0 0 0,35 0 16,-18-18 0,-18 1-16,-17-19 15</inkml:trace>
  <inkml:trace contextRef="#ctx0" brushRef="#br0" timeOffset="9809.9228">10866 2734 0,'0'-18'16,"0"36"-16,0 0 15,0 17 1,-18 0-16,18-17 0,0 35 16,0-18-16,18 0 15,-1-35-15,1 18 16,17-18-16,0-18 15,-17 18-15,0 0 16,-18-17-16,0-1 16</inkml:trace>
  <inkml:trace contextRef="#ctx0" brushRef="#br0" timeOffset="10204.1915">11130 2681 0,'35'0'16,"-17"0"-16,35-18 15,-35 18 1,-1 0-16,1 0 15,0 0-15,-1 0 0,-17 18 16,0 0 0,0 35-16,0-36 15,0 36 1,0-17-16,0-19 0,18 18 16,-18-17-16,17 0 0,-17-1 15,-17-17 16,-18 0-15,17 0-16,-17-17 16,17 17-1,0 17-15,18 1 16</inkml:trace>
  <inkml:trace contextRef="#ctx0" brushRef="#br0" timeOffset="10616.0821">11501 2558 0,'0'-18'0,"0"0"16,17 18 0,1 36-1,-1-19 1,1 36-16,0-18 0,35 71 15,-36-35-15,36 88 16,-17-71-16,-1 71 16,-18-71-16,1 53 15,-18-88-15,-35 53 16,0-53 0,-71 52-16,53-52 15,-35 0-15</inkml:trace>
  <inkml:trace contextRef="#ctx0" brushRef="#br0" timeOffset="11822.4415">12594 3175 0,'18'0'15,"-1"0"1,19 0-16,34-18 16,-52 18-16,17 0 15,-17 0-15,17 18 16</inkml:trace>
  <inkml:trace contextRef="#ctx0" brushRef="#br0" timeOffset="11961.4365">12629 3422 0,'71'0'0,"-142"0"0,177 0 16,-70 0-16,-1 0 0,0 0 15,0-18-15,1 18 16</inkml:trace>
  <inkml:trace contextRef="#ctx0" brushRef="#br0" timeOffset="12601.6447">13511 2575 0,'0'18'31,"0"52"-15,18-17-16,-18 0 16,18 53-16,-1-71 15,-17 18-15,18-17 0,17 17 16,-17-18-16,-18 0 0,18-17 16,-18 17-16</inkml:trace>
  <inkml:trace contextRef="#ctx0" brushRef="#br0" timeOffset="12772.5988">13441 3281 0,'70'0'16,"-140"0"-16,176 0 0,-36 0 0,54-18 16,-54 18-16,1-17 15,-18-1-15,0 0 0,35 18 16,-71 0-16</inkml:trace>
  <inkml:trace contextRef="#ctx0" brushRef="#br0" timeOffset="13207.9862">13670 3722 0,'0'70'0,"0"-140"0,-17 176 16,17-89-16,0 1 0,-18 0 16,18-36-1,18-35 1,-18 35-16,17-52 16,1 35-16,17-18 15,-17 53-15,17-18 16,-17 36-16,17 17 15,-35-17-15,18 17 16,-1-18 0,1 1-16,-1-36 15,-17 1 1,18-1-16,17 1 16,-17-19-16,0 19 0,17-1 15,-17 0-15,34 18 16,-34 0-16,17 36 15,-17-19-15,17 36 16,-35-18-16,18 1 16,0-19-16,-18 1 0,0 0 15,0-1 1</inkml:trace>
  <inkml:trace contextRef="#ctx0" brushRef="#br0" timeOffset="14924.3743">15469 2822 0,'18'0'32,"-18"-17"-32,18-1 15,17-17-15,-17 17 16,17-17-1,-18 17-15,19-17 16,-36 17-16,17-17 16,-34 35-16,-54 0 15,36 18-15,-89 17 16,71-35 0,-88 35-16,88-17 15,-70-1-15,70 1 16,-35 0-16,70-1 15,1 1-15,17 0 16,0-1-16,17 1 0,19 0 16,-1-1-16,71 36 15,-53-35-15,17 35 16,-35-18-16,-17 0 16,-18 0-16,-18-17 15,-17 17-15,0 1 0,-53 17 16,35-18-1,-35 35-15,52-52 16,1 17-16,17-17 0,18 0 16,36 35-16,17-36 15,88 18-15,-71-35 16,107 18 0,-89-18-16,53 0 15,-88 0-15,17 0 16,-52 0-16,-18-18 15,-18 1-15,-17-18 16,0 35-16,-18 0 16</inkml:trace>
  <inkml:trace contextRef="#ctx0" brushRef="#br0" timeOffset="15170.026">15028 4110 0,'0'0'15,"36"53"-15,-19-36 0,19 19 16,-36-19-16,17 1 15,-34-18 1,17-18 0</inkml:trace>
  <inkml:trace contextRef="#ctx0" brushRef="#br0" timeOffset="15286.8376">15099 3810 0,'18'-18'15,"-36"36"-15,53-36 0,-17 18 16,-1 0-16</inkml:trace>
  <inkml:trace contextRef="#ctx0" brushRef="#br0" timeOffset="15442.8837">15258 3898 0,'17'0'15,"1"0"-15,35 0 16,-36 0-16,1-17 16,0 17-16,-18 17 15</inkml:trace>
  <inkml:trace contextRef="#ctx0" brushRef="#br0" timeOffset="15551.9046">15293 4022 0,'0'0'15,"35"17"-15,-17-17 0,17 0 16,-17 0-16,17 0 16</inkml:trace>
  <inkml:trace contextRef="#ctx0" brushRef="#br0" timeOffset="15703.0446">15699 3986 0,'35'53'16,"-70"-106"-16,70 142 0,-17-54 16,-18-17-16,17-1 0,1 18 0,-18-17 15,0 0-15</inkml:trace>
  <inkml:trace contextRef="#ctx0" brushRef="#br0" timeOffset="16355.7196">14940 2205 0,'0'35'16,"0"-70"-16,0 88 0,18 0 16,-18-36-16,0 1 15,17-18-15,1 18 0,0-18 16,-18-18-16,0 0 15,17 1-15,-17-19 0,0 19 16,0-1 0,18 18-1,0 0 1,-1 0-16,1 0 16,17-17-16,-17 17 15,-1 0 1,-17-18-16,18 18 15,-18 18 1,18-18-16,-1 17 16,1-17-16,17 18 15,-17-1-15,17 1 0,-17 0 16,-1-1 0,-17 1-16</inkml:trace>
  <inkml:trace contextRef="#ctx0" brushRef="#br0" timeOffset="17034.5421">16245 3016 0,'0'0'15,"18"-17"-15,17-19 16,1 19-16,34-54 16,-35 36-16,1-18 15,-1 18-15,-17-1 16,17-52-16,-35 35 15,-18-17-15,1 34 16,-19 36 0,19 0-16,-19 89 0,36-19 15,-17 107 1,34-89-16,-17 18 16,18-1-16,-18 1 0,18-35 15,17 105-15,-35-123 16,-18-35-1,1-18 1,-19-35-16,1-18 16,35 17-16,-17 1 15,17 0-15,17 17 0,1 0 0,-1 1 16,36 17 0,-17 0-16,-1 17 0,18 19 15,0 17 1,-36-36-16,1 1 0,17-18 15,-17 0-15,0 0 16</inkml:trace>
  <inkml:trace contextRef="#ctx0" brushRef="#br0" timeOffset="17327.6976">17198 2452 0,'0'-18'0,"0"36"16,-18-1-1,1 36-15,-1 0 0,18 18 16,-18-1-16,18-17 0,0 88 15,0-88-15,53 71 16,-35-71-16,17-18 16,0 0-16,-17 1 15,17-19-15,1-17 16,-19 0-16</inkml:trace>
  <inkml:trace contextRef="#ctx0" brushRef="#br0" timeOffset="17705.5627">17463 2981 0,'0'35'15,"0"1"-15,17-19 0,1 18 16,-1-17-16,19 0 16,-19-1-16,1-17 15,0 0-15,-1 0 16,1-17-16,0-1 15,-18-17-15,17 17 0,-17 1 16,0-1-16,0 36 16,35 34-1,-35-16-15,36 52 16,-19-35-16,1 17 16,0-34-16,-1 52 15,-17-53-15,0 18 16,0-35-16,-17-1 15,-1-17-15,0 0 0,-52-35 16,52 17-16,-52-34 16,34 16-16,-17-34 15,36 34-15,-1 1 16</inkml:trace>
  <inkml:trace contextRef="#ctx0" brushRef="#br0" timeOffset="18094.5968">17374 2505 0,'0'0'0,"-17"-18"16,17 0-1,17 18 1,1-17-16,17-1 0,18-17 16,-35 17-1,17-17-15,-17 35 16,-18-18-16,0 1 0,0 34 31,-18 36-15,36-17-16,-18-19 15,35 54-15,-17-54 16,-1 19-16,1-19 16,0 1-16</inkml:trace>
  <inkml:trace contextRef="#ctx0" brushRef="#br0" timeOffset="18317.6908">17815 2293 0,'-17'53'15,"34"-106"-15,-34 141 0,17-52 0,0-1 16,17 18-16,-17-18 0,53 53 15,-35-53 1,17 1-16,-17-19 0,17 1 16,-17 0-16,-1-1 15,1-17-15</inkml:trace>
  <inkml:trace contextRef="#ctx0" brushRef="#br0" timeOffset="18451.7934">18080 2611 0,'0'0'16,"0"35"-16,0 0 0,18-35 0,-18 18 15,17-1-15</inkml:trace>
  <inkml:trace contextRef="#ctx0" brushRef="#br0" timeOffset="18601.9682">18115 2434 0,'0'-17'0,"-17"17"16</inkml:trace>
  <inkml:trace contextRef="#ctx0" brushRef="#br0" timeOffset="18823.4059">18239 2311 0,'0'0'0,"17"0"15,1 17-15,0 36 16,-1-17-16,1 34 15,-1-35 1,-17 36-16,0-53 16,0 34-16,-17-34 15,-1-18-15,1 18 0</inkml:trace>
  <inkml:trace contextRef="#ctx0" brushRef="#br0" timeOffset="19246.9594">18538 3140 0,'0'17'0,"0"36"15,0-35-15,0 17 16,-17 0-16,17-17 16,-18 0-16,1-1 15</inkml:trace>
  <inkml:trace contextRef="#ctx0" brushRef="#br0" timeOffset="20055.0941">18909 2875 0,'0'0'0,"0"-17"16,18 17 0,-18 17-1,17-17-15,1 35 16,-18-17-16,17-18 16,-17 18-16,0-36 46,0 0-30,0 1 15,0-1 16,0 36 31,0-1-62,0 19 0,0-19-16,0 36 15,0-35-15,18 17 16,0 0-16,-1-17 15,19-18-15,-19 0 16,19 0-16,-19-18 16,1-17-16,-1 18 15,1-19-15,-18 19 16,0-19-16,0 1 16,0 17-16,-18 18 15,18 18-15,18 53 16,-18-36-16,18 18 15,-1 17-15,1-17 0,0 18 16,-1-18-16,1 0 0,17 53 16,-17-71-16,-18 0 15,0-17-15,-18-1 16,1 19-16,-1-36 16,-35-18-16,35 0 15,-52-17-15,35 0 16,-36-18-1,36 18-15,-18-1 16,35 1-16,1 0 16,17 17-16</inkml:trace>
  <inkml:trace contextRef="#ctx0" brushRef="#br0" timeOffset="20326.2723">19368 2399 0,'0'0'16,"0"-35"-16,0 17 0,-18 18 16,18 53-1,0 0 1,0-18-16,0 18 0,0-18 15,18 18-15,-1-18 16,1 1-16,-1-1 0,36 18 16,-35-53-16,17 18 15,-17-36-15,0 0 16</inkml:trace>
  <inkml:trace contextRef="#ctx0" brushRef="#br0" timeOffset="20471.1574">19597 2663 0,'0'0'15,"0"18"-15,17 0 0,1-18 0,-18 17 16,18-17-16</inkml:trace>
  <inkml:trace contextRef="#ctx0" brushRef="#br0" timeOffset="20615.5415">19597 2452 0,'0'0'16,"-18"0"-16,36 0 16,-1-18-1</inkml:trace>
  <inkml:trace contextRef="#ctx0" brushRef="#br0" timeOffset="20825.8676">19597 2452 0,'0'0'0,"123"88"0,-105-70 15,0-1-15,-1 36 16,1-35-16,-18 17 16,-18-17-16,1 17 15,-1-17-15,0-1 16</inkml:trace>
  <inkml:trace contextRef="#ctx0" brushRef="#br0" timeOffset="21250.9976">19861 2081 0,'0'0'16,"0"18"-16,36 35 15,-19-18-15,19 1 0,-1-1 16,53 53-16,-35-35 15,18 88 1,-54-70-16,36 105 16,-53-70-16,0-18 0,18 18 15,-36 70-15,18-105 16,-35-1-16,17-17 0,-17 0 16,0 0-16,-18-18 15,17 1-15,-69 34 0</inkml:trace>
  <inkml:trace contextRef="#ctx0" brushRef="#br0" timeOffset="23930.1987">21202 3087 0,'18'0'15,"35"0"1,-18 0-16,18 0 0,53 0 15,-54 0-15,37-18 16,-36 18-16,-36 0 16,1-17-16</inkml:trace>
  <inkml:trace contextRef="#ctx0" brushRef="#br0" timeOffset="24086.1067">21537 2999 0,'0'0'16,"18"105"-16,-18-52 16,17 18-16,1-36 15,0 18-15,-1-18 16,-17-17-16</inkml:trace>
  <inkml:trace contextRef="#ctx0" brushRef="#br0" timeOffset="24629.55">22931 2505 0,'0'0'0,"-18"0"0,0 0 16,-52 53-16,17 0 15,-35 52-15,35-52 16,-18 53-16,54-71 16,-1 36-1,18-53-15,35-18 16</inkml:trace>
  <inkml:trace contextRef="#ctx0" brushRef="#br0" timeOffset="24891.6331">22560 1887 0,'53'53'16,"-18"0"-16,1 0 0,52 88 16,-35-53-16,17 89 15,-17-89-15,35 53 16,-35-70-16,36 17 16,-54-70-16,35 34 15,-52-34 1,0-18-16</inkml:trace>
  <inkml:trace contextRef="#ctx0" brushRef="#br0" timeOffset="25158.1061">22190 3404 0,'70'0'15,"-17"0"-15,18 0 0,17 0 16,18 0-16,0 0 0,141 0 16,-124 0-16,1 0 15,-1-17-15,0 17 16,89-36-16,-141 36 15,-18-17-15</inkml:trace>
  <inkml:trace contextRef="#ctx0" brushRef="#br0" timeOffset="25542.3401">22331 3704 0,'0'-17'0,"17"17"16,54 0-16,-18 0 15,70 0-15,-52 17 16,17 18 0,-70-17-16,-1 0 0,-17 17 15,-35 36-15,0-36 16,-36 35-16,36-34 16,0-19-16,17 1 0,18 0 15,0-1-15,18 1 16,-1 0-16,19-1 0,70-17 15,-54 0-15,37 0 16,-36-17-16</inkml:trace>
  <inkml:trace contextRef="#ctx0" brushRef="#br0" timeOffset="25970.2435">23142 3916 0,'0'0'16,"18"70"-16,-18-34 15,18-1-15,-1 0 16,-17-17-16,18-18 16,-1-18-1,1-17 1,-18 0-16,18-18 15,-1 17-15,1 19 0,0-1 16,-1 1-16,1 17 16,0 0-16,17 17 15,-18 1-15,1-1 16,0-17 0,-1 18-16,1-18 15,0-18 1,-1 1-16,19-1 0,-1-17 15,-18 17-15,19 18 16,-1 18-16,0 35 16,-17-36-16,0 19 15,-1-1-15,1 18 16,0-35-16,-18 17 16</inkml:trace>
  <inkml:trace contextRef="#ctx0" brushRef="#br0" timeOffset="27294.1655">25471 2963 0,'0'-17'31,"17"-1"-31,-17-17 16,35-18 0,-17 18-16,17-36 15,1 36-15,-19 17 0,19-17 16,-19 17-1,1 1-15,0-1 16,-18 0-16,-18 18 16,-17 0-16,-71 36 15,35-19-15,-88 18 16,71-17 0,-18 17-16,-70 1 15,105-19-15,1 19 16,-1-36-16,1 17 0,35 1 0,-1 0 15,36-1-15,0 1 16,71 35-16,-18-36 16,70 36-1,-52-17-15,17-19 0,-35 1 0,53 17 16,-71-17 0,0 35-16,-52-36 15,-19 54-15,-17-36 16,18 0-16,-18 1 0,18-1 15,-36 36 1,54-36-16,34 18 16,19-36-16,87 36 15,-52-35-15,87 0 16,-87-18-16,52-18 16,-70 0-16,18-35 15,-53 36-15,-18-36 16,-18 35-16,-35-17 15,18 17-15,-36 18 16,36 0-16</inkml:trace>
  <inkml:trace contextRef="#ctx0" brushRef="#br0" timeOffset="27966.9411">24800 4480 0,'0'0'0,"18"0"15,0 0-15,-1-17 16,18-19-16,-17 19 0,35-71 15,-35 52-15,17-52 16,-17 35-16,-18 18 16,17-18-16,-17 18 0,-17-36 15,17 53 1,-18 1-16,18-1 16,-18 18-16,1 18 15,17-1-15,-18 36 16,18-17-1,0 52-15,18-35 16,-18-18-16,53 53 16,-36-52-16,71-1 15,-52-18-15,17-17 16,-18 0-16</inkml:trace>
  <inkml:trace contextRef="#ctx0" brushRef="#br0" timeOffset="28133.3828">25294 4075 0,'18'0'0,"-1"17"16,1-17-16,17 0 16,-17 0-16,0 0 15,-1 0-15</inkml:trace>
  <inkml:trace contextRef="#ctx0" brushRef="#br0" timeOffset="28250.1931">25365 4216 0,'35'17'16,"0"-34"-16,36-1 15,-54 0-15,54-17 16</inkml:trace>
  <inkml:trace contextRef="#ctx0" brushRef="#br0" timeOffset="28706.0786">25823 3969 0,'0'0'0,"0"17"16,0 1 0,0 0-16,0-1 15,18-17-15,-18 18 0,0 0 16,18-1 0,-18 1-16,17-18 15,-17 18 1,0-1-1,18-17 17,-18 18 30,-18-18-46,18 17-1,0 1 1,18-18-16,-18 18 16,0-1-1</inkml:trace>
  <inkml:trace contextRef="#ctx0" brushRef="#br0" timeOffset="29157.7603">25859 4057 0,'0'18'15,"0"-36"17,0 0-17,0 1 1,0-1-16,0 0 15,0 36 32,0 17-47,0 1 16,17-1-16,-17 0 0,18 0 16,-18 1-16,18-1 15,-1 0-15,1 18 16,-1-35-16</inkml:trace>
  <inkml:trace contextRef="#ctx0" brushRef="#br0" timeOffset="29946.1123">24941 1976 0,'18'0'16,"0"0"15,-18 17-15,0 1-16,0 52 15,0-34-15,0-19 16,0 19-16,17 17 0,-17-36 16,36 18-1,-1-35-15,-17 18 0,52-18 16,-35 0-16,-17 0 15,17 0-15,1 0 0,-19 0 16,1-18-16,-36 18 31,1 18-31</inkml:trace>
  <inkml:trace contextRef="#ctx0" brushRef="#br0" timeOffset="31074.8488">26388 2452 0,'0'0'0,"-18"-18"0,18 36 16,18 35 0,-18 17-16,17 1 0,19 123 15,-36-88 1,0 0-16,0 105 15,0-123-15,17 1 0,-17 34 16,18-88-16,0 18 16,-18-35-16,17-18 15,1-18 1</inkml:trace>
  <inkml:trace contextRef="#ctx0" brushRef="#br0" timeOffset="31320.5013">26599 2381 0,'18'36'16,"-36"-72"-16,54 124 0,-1 71 16,-17-53-16,-18 0 15,17 17-15,1 1 0,0-18 16,34 70-1,-34-105-15,17 52 16,-35-70-16,0 0 16,0-35-16,0-1 0,-17-34 15</inkml:trace>
  <inkml:trace contextRef="#ctx0" brushRef="#br0" timeOffset="31754.1036">27164 2893 0,'0'0'16,"0"17"-16,0 54 16,0-18-16,0 17 0,18 72 15,-18-90-15,17 54 16,1-70-1,35 17-15,-36-36 16,36-17-16,-35-17 16,0-36-1,-1 17-15,-17-34 16,0 34-16,18 1 16,-1 35-16,19 35 15,-19 1-15,19 52 16,-19-53-16,36 18 15,-17-53-15,34 18 16,-35-36 0,-17 1-16,17-54 15,-17 0-15,-18 18 16,-18 1-16,1-54 16,-19 18-1,36 35-15,-17 35 0,-1-17 16</inkml:trace>
  <inkml:trace contextRef="#ctx0" brushRef="#br0" timeOffset="31992.9958">27799 2469 0,'0'-35'16,"18"18"-16,34-1 15,-34 18-15,35 0 16,-35 0-16,-1 0 16,1 18-16,-18-1 15</inkml:trace>
  <inkml:trace contextRef="#ctx0" brushRef="#br0" timeOffset="32171.9716">27887 2505 0,'0'70'16,"0"-140"-16,0 176 0,0-89 15,0 36-15,18-18 16,-1-17-16,1 0 15,0-18-15,-1 17 16,1-17-16,0 0 16</inkml:trace>
  <inkml:trace contextRef="#ctx0" brushRef="#br0" timeOffset="33700.5161">28169 2681 0,'0'18'16,"18"-18"0,0-18-1,-1 0 1,-17 1-16,18-18 15,-18-1-15,0 19 16,0-54-16,0 53 16,0-34-1,-18 34-15,18-17 16,0 17-16,-17 18 16,-1 35-16,0 18 15,18-18-15,18 54 16,0-54-1,17 18-15,0-18 16,0-17-16,1-1 16,-1-17-16,-17 0 15,-18-17 1</inkml:trace>
  <inkml:trace contextRef="#ctx0" brushRef="#br0" timeOffset="34106.6395">28399 2399 0,'0'-18'16,"17"18"-16,1 0 15,17 0 1,-17 0-16,35 0 15,-36 0 1,1 0-16,-18 18 16,0 17-1,0-17-15,18 17 16,-18 0-16,0 1 16,0-19-16,0 19 15,17-19-15,-17 18 16,18-17-16,-18 0 0,0-1 15,-18-17 17,1-17-32,-19 17 15,19 0 1,-1 0 0,0 0-16</inkml:trace>
  <inkml:trace contextRef="#ctx0" brushRef="#br0" timeOffset="34845.7">28857 2364 0,'0'0'0,"0"-18"15,0 53 17,18 36-32,-18-18 15,18 0-15,-18 0 16,17 88-16,1-71 16,-18 1-16,0 17 0,17-17 15,-17-1-15,0-17 0,18 18 16,0 17-16,-18-53 15,17 0-15,1 1 16,0-1-16,-18-17 0,17-1 16,-17 1-16,18-1 15,-18-34 1,0-1 0</inkml:trace>
  <inkml:trace contextRef="#ctx0" brushRef="#br0" timeOffset="35152.0775">29122 2487 0,'0'0'16,"17"18"-16,1-1 0,0 89 15,-1-18 1,1-17-16,-18 17 0,35 89 16,-17-89-16,-18-18 15,18 1-15,-1 35 16,-17-71-16,0 0 16,0 1-16,0-19 15,0-34 1,0-1-16,0 0 15,0-17-15,0 17 16</inkml:trace>
  <inkml:trace contextRef="#ctx0" brushRef="#br0" timeOffset="35518.4663">29316 2187 0,'17'0'0,"36"0"15,-17-17-15,34 17 16,-34 0-16,-19 17 0,1-17 15,-1 53-15,-17-35 16,0 17-16,-17-17 0,-1 35 16,1-18-16,-1-17 15,18-1 1,18 1-16,-1-1 16,36 1-16,-18-18 15,36 0-15,-53 0 16,17 0-16,-18 18 0</inkml:trace>
  <inkml:trace contextRef="#ctx0" brushRef="#br0" timeOffset="43253.6752">3404 6103 0,'0'18'16,"18"52"-1,0 1-15,-1 105 16,-17-70 0,0 35-16,0 106 15,0-141-15,0-18 16,18-17-16,0-18 0,17 35 16,-35-53-16,35 0 15,-35-17-15,18-36 16</inkml:trace>
  <inkml:trace contextRef="#ctx0" brushRef="#br0" timeOffset="43476.2669">3722 6244 0,'53'159'15,"-106"-318"-15,123 388 0,-52-140 16,0-1-16,-18 0 0,17 0 16,-17 0-16,18 54 15,-18-90-15,35 54 16,-35-70-16,18 17 16</inkml:trace>
  <inkml:trace contextRef="#ctx0" brushRef="#br0" timeOffset="44244.5089">4304 6544 0,'0'0'0,"0"-18"0,18 1 16,-18-1-16,0 53 31,17 71-31,1-35 16,-18-1-16,0 89 15,17-106-15,1 70 16,0-87-16,35 17 15,-36-36-15,36-17 16,-18-17-16,-17-1 16,17-35-1,-17 18-15,-18 0 0,0 17 16,0-17-16,18 35 16,-1 35-1,1-17-15,35 52 16,-35-52-16,52 17 15,-17-17-15,18-36 16,-36 0-16,-18-17 16,1 0-16,-36-36 15,1 18-15,-36-35 16,18 53-16,-36-36 16,53 36-16,-17-35 15,18 52-15</inkml:trace>
  <inkml:trace contextRef="#ctx0" brushRef="#br0" timeOffset="44500.6902">5027 6174 0,'18'-18'0,"17"0"15,0 18-15,18-35 16,-18 35-16,-17 0 16,35-18-1,-71 18 1</inkml:trace>
  <inkml:trace contextRef="#ctx0" brushRef="#br0" timeOffset="44649.5873">5133 6121 0,'0'53'15,"0"-18"-15,18 35 16,-1-34-16,-17-1 16,35 18-16,-17-35 15,17 17-15,-17-18 16,0-17-16,-1 18 15,1-18-15</inkml:trace>
  <inkml:trace contextRef="#ctx0" brushRef="#br0" timeOffset="44962.9388">5362 6438 0,'18'0'15,"0"-17"1,17-19 0,-18 19-16,1-19 0,-18 19 15,18-36-15,-18 35 16,-18-17-16,18 17 16,-18 1-16,1 17 15,-1 0-15,1 17 16,17 36-1,17-18-15,1 36 16,-1-36-16,1 1 16,17-1-16,1-18 15,17-17-15,-18 0 16,-18 0 0</inkml:trace>
  <inkml:trace contextRef="#ctx0" brushRef="#br0" timeOffset="45322.8796">5592 6103 0,'0'0'15,"17"0"-15,18 0 16,-17 0-16,17 0 15,-17-18-15,17 18 0,-17 18 16,0-18-16,-18 18 16,17 35-1,-17 0-15,0-18 0,0 0 16,0 18 0,18-35-16,-18 17 15,-18-35 16,-17 0-15,17 0-16,1-18 16,-1 18-1</inkml:trace>
  <inkml:trace contextRef="#ctx0" brushRef="#br0" timeOffset="45739.5192">5997 5997 0,'0'-17'16,"0"34"0,18 71-16,-18-35 15,35 88 1,-17-70-16,17 105 15,-35-87-15,18 87 16,-18-88-16,0-17 16,17-1-16,-17 1 0,0 17 15,0-53-15,0 1 16,0-54 0,0-17-1,0-1-15</inkml:trace>
  <inkml:trace contextRef="#ctx0" brushRef="#br0" timeOffset="46024.5675">6403 6174 0,'18'123'16,"-36"-246"-16,53 317 0,-35-36 16,0-87-1,0 17-15,18 0 0,-18 1 16,17 69-16,-17-105 16,18 0-16,0 0 0,-1-18 15,1 18-15,0-35 16,-1-18-1,-17-18-15</inkml:trace>
  <inkml:trace contextRef="#ctx0" brushRef="#br0" timeOffset="46669.2149">6650 5856 0,'0'0'15,"-18"-18"-15,18 1 16,0-1-16,18 1 16,17 17-1,0 0-15,18 0 16,-17 0-16,-1 17 15,-17 1-15,-18-1 16,0 1-16,0 17 16,-18 1-1,18-19-15,-18 19 16,18-19-16,18 1 16,0-18-16,17 18 15,-18-18 1,36 0-16,-35-18 15,-18 0 1</inkml:trace>
  <inkml:trace contextRef="#ctx0" brushRef="#br0" timeOffset="47458.1599">8149 6332 0,'18'0'31,"17"0"-15,0-17-16,54 17 16,-54 0-16,35-18 15,-52 18-15,0 0 16</inkml:trace>
  <inkml:trace contextRef="#ctx0" brushRef="#br0" timeOffset="47580.9874">8167 6597 0,'53'0'0,"-18"0"16,53-18-16,-53 1 15,1 17-15,-1 0 0,-17-18 16</inkml:trace>
  <inkml:trace contextRef="#ctx0" brushRef="#br0" timeOffset="48999.019">10689 5786 0,'35'-18'16,"-17"0"-1,-18 1 1,-18 17 0,-17 0-16,-18 17 0,-17 1 15,-18 0-15,17 17 0,-123 18 16,106-18-16,-89 18 16,107-35-16,-1-1 15,36 1-15,0 0 16,-1-1-16,36 18 15,0-17-15,53 17 16,-17 1-16,87-1 16,-52 0-16,52 0 15,-70-17-15,0 0 16,0-1-16,-18 19 16,-17-36-16,-36 0 15,0 17-15,-52 1 0,17-18 16,-18 18-16,-34 34 15,69-34-15,19 17 16,-1-17-16,18 17 0,71 1 16,-1-19-16,107 1 15,-72-18-15,-16 0 16,16 0-16,-16-18 0,34 18 16,-70 0-16,-35 0 15,-36 18-15</inkml:trace>
  <inkml:trace contextRef="#ctx0" brushRef="#br0" timeOffset="49493.6593">9843 7073 0,'-18'-17'0,"18"34"16,0 1-1,0 17-15,0-17 0,18 35 16,-18-36-16,0 19 16,17-19-1</inkml:trace>
  <inkml:trace contextRef="#ctx0" brushRef="#br0" timeOffset="49624.0963">9754 6932 0,'0'-18'0,"18"18"15,0-17 1</inkml:trace>
  <inkml:trace contextRef="#ctx0" brushRef="#br0" timeOffset="50350.76">12629 5821 0,'0'0'0,"0"-18"16,-35 18-16,18-17 16,-36 17-1,0-18-15,-88 36 16,52-1-16,-105 36 16,89-18-16,-1 1 15,0-1-15,18 0 0,-71 36 16,124-36-16,17 0 15,36 1-15,105 17 16,-35-36-16,124 36 16,-106-35-16,105 17 15,-122-17-15,17 17 16,-89-17-16,-52 17 16,0 0-1,-89 0-15,54 1 16,-54-1-16,71-17 15,18-18-15,35 17 0,-18-17 16,36 18-16,17-18 16,0 0-16,36 0 0,0 0 15,-1 0-15,1 0 16,-1 0-16,-17 0 0,-18 18 16</inkml:trace>
  <inkml:trace contextRef="#ctx0" brushRef="#br0" timeOffset="50628.051">11800 7161 0,'36'106'15,"-72"-212"-15,107 300 16,-53-123-16,-1-18 16,1 0-16,17 35 15,-35-53-15,0 1 0,0-19 16,0 1-16,-17-1 0,-19-17 16,-17-52-1,18 34-15,-35-70 16</inkml:trace>
  <inkml:trace contextRef="#ctx0" brushRef="#br0" timeOffset="50756.1962">11695 6967 0,'35'18'16,"-17"-18"-1,-1 18 1,-17-1-16</inkml:trace>
  <inkml:trace contextRef="#ctx0" brushRef="#br0" timeOffset="51880.4203">13441 5644 0,'0'-35'0,"0"70"0,-18-87 16,1 69-1,-1 71 1,0-17-16,18-1 16,-17 19-16,-1 105 15,0-88-15,18 70 16,18-106-16,35 36 16,-18-53-16,0-17 15,54-1 1,-54-18-16,0-34 0</inkml:trace>
  <inkml:trace contextRef="#ctx0" brushRef="#br0" timeOffset="52330.1553">13882 5997 0,'0'36'16,"0"-72"-16,0 124 0,-18 1 15,18-36-15,0 70 16,18-88-16,-1 53 16,1-52-16,0-1 15,-1-17-15,19-1 0,-1-17 16,0 0-16,0-17 15,-17-1-15,0 0 16,-1 18-16,1 0 16,0 18-1,-1-18-15,19 35 16,-19-17-16,1 0 16,35-1-16,-36-17 15,36-35-15,-53 17 16,18-52-16,-18 34 15,-18 1-15,18-18 16,-17 18-16,-1 0 0,0-53 16,1 52-16,17-34 15,17 17 1</inkml:trace>
  <inkml:trace contextRef="#ctx0" brushRef="#br0" timeOffset="52574.8064">14534 5644 0,'0'0'0,"18"-17"0,17-1 15,1 18 1,17-17-16,-36 17 16,18 0-1,-52 0-15</inkml:trace>
  <inkml:trace contextRef="#ctx0" brushRef="#br0" timeOffset="52741.7515">14623 5680 0,'0'88'16,"0"-176"-16,0 211 0,17-52 15,1-54-15,0 36 16,-1-53-16,1 18 0,17 0 16,-17-18-16,-1-18 15</inkml:trace>
  <inkml:trace contextRef="#ctx0" brushRef="#br0" timeOffset="53063.5145">14870 5874 0,'17'0'0,"1"0"16,0-18-16,17 0 15,-18 1-15,1-1 16,0-35 0,-18 18-16,0 17 0,0-35 15,-18 36-15,0-1 16,-17 18 0,18 0-16,17 35 15,-18-17-15,36 53 16,-1-36-16,36 18 15,-35-36-15,35 36 16,-18-53-16,-17 18 16,-1-18-16,1-18 15</inkml:trace>
  <inkml:trace contextRef="#ctx0" brushRef="#br0" timeOffset="53580.9739">15134 5539 0,'0'0'0,"0"17"15,18-17 1,-18 18-16,17 0 16,1-18-16,0 17 0,-1 1 15,-17-1 1,36 19-16,-36-19 15,17 1-15,-17 17 16,18-17-16,-18 0 16,0-1-16,18-17 15,-18 18 142,0-1-142,0 1-15,0 0 16,0-1-1,-18-34 32,0-1-47</inkml:trace>
  <inkml:trace contextRef="#ctx0" brushRef="#br0" timeOffset="54091.9563">15064 5521 0,'0'0'15,"0"-18"-15,17 18 63,19 0-47,-19 0-16,36 0 15,-18 0-15,1 0 16,-19 0-16,1 0 15,-18 18-15,18 0 16,-18-1-16,0 1 16,0 35-16,17-18 15,-17 36-15,18-18 16,-1 17 0,1-52-16,0 35 0,-1-18 15,-17-17 1,-17-18-16,-1 0 15,-17-18-15,17 18 16,1-18-16,-36 1 16,35 17-16,-17 0 15,17 0-15,18 17 0,-35 1 16</inkml:trace>
  <inkml:trace contextRef="#ctx0" brushRef="#br0" timeOffset="54644.297">14693 6509 0,'0'17'16,"18"1"0,-18 0-16,17 35 15,-17-18-15,18 35 16,-18-52-16,18 17 16,-18-17-16,0 0 0,0-1 15,0 1-15,0-36 31</inkml:trace>
  <inkml:trace contextRef="#ctx0" brushRef="#br0" timeOffset="54816.2269">14693 6403 0,'0'0'0,"18"0"15,-18-18 1,17 18-16,1-17 16,0 17-1,-1 0-15</inkml:trace>
  <inkml:trace contextRef="#ctx0" brushRef="#br0" timeOffset="55505.5033">14993 6650 0,'18'0'15,"17"35"1,-35-17-16,35 52 15,-17-17-15,0 18 16,-1-18-16,-17 0 16,0-18-16,0 18 15,0-36-15,-35 1 16,17-18-16,-17-35 16,17 17-1,-17-17-15,17 0 16,1-1-16</inkml:trace>
  <inkml:trace contextRef="#ctx0" brushRef="#br0" timeOffset="55611.2856">14887 6473 0,'36'0'0,"-19"0"16,1 0-16,35 0 15</inkml:trace>
  <inkml:trace contextRef="#ctx0" brushRef="#br0" timeOffset="55939.6612">15505 5327 0,'17'18'0,"36"35"16,35 52-1,-35-34-15,53 70 16,-71-53-16,1 0 0,17 89 16,-36-71-16,-17-1 15,0-16-15,-17-1 0,-1 71 16,0-106-1,1 17-15,-1-35 16,0-17-16,18-36 16,0 1-16,-17-19 15</inkml:trace>
  <inkml:trace contextRef="#ctx0" brushRef="#br0" timeOffset="56289.5859">15981 5239 0,'17'0'16,"1"0"-1,35 0-15,-18 0 16,18 17-16,-17 1 16,-19 0-16,-17 17 0,18-17 15,-18 52-15,-18-35 16,18-17-16,-17 17 16,17-17-16,0 0 15,0-1-15,35 1 0,35-18 16,-17 0-16,0 0 15,0-18-15,18 18 16,-54-17-16</inkml:trace>
  <inkml:trace contextRef="#ctx0" brushRef="#br0" timeOffset="57474.633">10178 6950 0,'0'0'0,"17"0"32,1 0-32,17 17 15,18-17-15,-35 0 16,17 0 0</inkml:trace>
  <inkml:trace contextRef="#ctx0" brushRef="#br0" timeOffset="57597.6151">10213 7073 0,'18'18'16,"-36"-36"-16,53 36 0,18-1 15,-35-17-15,52 0 16,-52 0-16,0 0 0,-1 0 16</inkml:trace>
  <inkml:trace contextRef="#ctx0" brushRef="#br0" timeOffset="57775.0133">10601 6985 0,'0'88'16,"0"-53"-1,18 1-15,-18 17 0,17 17 16,1-52-16,0 17 15,-1-17-15</inkml:trace>
  <inkml:trace contextRef="#ctx0" brushRef="#br0" timeOffset="58625.7245">12118 7091 0,'18'-18'16,"17"18"-16,-18 0 15,19 0-15,-19 0 16</inkml:trace>
  <inkml:trace contextRef="#ctx0" brushRef="#br0" timeOffset="58758.8973">12224 7214 0,'35'0'16,"-70"0"-16,105 0 15,-52 0-15,0 0 0,-1-17 16,1 17-16,0 0 0</inkml:trace>
  <inkml:trace contextRef="#ctx0" brushRef="#br0" timeOffset="58942.6875">12594 7056 0,'0'35'16,"0"-70"-16,18 87 0,-18-16 15,17-1-15,-17 0 16,18-17 0,-18 17-16,18-17 0,-18 0 15,0 17-15</inkml:trace>
  <inkml:trace contextRef="#ctx0" brushRef="#br0" timeOffset="60695.103">9737 5380 0,'17'0'16,"-17"18"-16,0-1 16,0 18-16,0-17 15,0 17-15,0-17 16,-17 0-1,17-36 1,0 0-16,0-17 16,0-18-1,17 18-15,-17 0 0,36-18 16,-19 35-16,19 0 16,-19 18-16,-17 18 15,35 35-15,-35-18 16,18 36-1,-18-36-15,18 18 16,-18-35-16,17-1 16</inkml:trace>
  <inkml:trace contextRef="#ctx0" brushRef="#br0" timeOffset="60917.3119">10019 4992 0,'18'-18'15,"-36"36"-15,53-53 0,-17 35 0,-1 0 0,19-18 16,-19 18-1,-34 0 1</inkml:trace>
  <inkml:trace contextRef="#ctx0" brushRef="#br0" timeOffset="61099.9807">10019 4992 0,'0'0'0,"35"17"15,-35 19-15,0-19 0,0 54 16,0-53-16,0 17 0,18 0 16,-1-35-1,1 18-15,0-18 16,-1 0-16,19-18 16</inkml:trace>
  <inkml:trace contextRef="#ctx0" brushRef="#br0" timeOffset="61473.1464">10231 5133 0,'0'0'0,"17"-18"15,1 1-15,-18-1 16,17-17-16,-17 17 16,18 0-16,-18 1 15,-18-36-15,18 35 16,0 1-16,-17-1 16,-1 0-16,1 36 15,17 0 1,0-1-16,0 1 15,0 0-15,0 17 16,17 18-16,18 0 16,-35-36-16,36 1 15,-19 0-15,1-1 16,0-17 0</inkml:trace>
  <inkml:trace contextRef="#ctx0" brushRef="#br0" timeOffset="61651.4645">10425 5027 0,'17'18'0,"1"-18"16,17 0-1,0-18 1,-17 0-16,0 1 15</inkml:trace>
  <inkml:trace contextRef="#ctx0" brushRef="#br0" timeOffset="61858.5149">10601 4868 0,'0'36'16,"0"-19"-16,0 1 0,0 35 16,18-36-1,-18 19-15,17-19 16,-17 1-16,0 0 16</inkml:trace>
  <inkml:trace contextRef="#ctx0" brushRef="#br0" timeOffset="62267.635">10742 4833 0,'0'0'0,"18"0"15,-1-18 1,1 18 0,0 0-1,-1 18 1,-17 0-16,18-1 15,-18 1-15,18 0 0,-1 35 16,1-36-16,-18 36 16,0-35-16,0 17 15,0-17 1,-18-36 0,1 18-16,-19-18 15,19 18-15,-1 0 16,-35-17-16</inkml:trace>
  <inkml:trace contextRef="#ctx0" brushRef="#br0" timeOffset="63074.2949">11748 5309 0,'0'18'16,"0"0"0,0 35-1,0-18-15,0-18 16,17 19-16,-17-1 15,0-70 17,18-18-17,-1 18-15,1-18 16,0 17-16,17 1 16,-17 17-16,-1 18 15,1 0-15,-18 18 0,35 35 16,-35-35-16,0 52 15,0-52-15,18 35 16,-18-36 0,17 1-16,1-18 15</inkml:trace>
  <inkml:trace contextRef="#ctx0" brushRef="#br0" timeOffset="63353.0365">12065 4763 0,'18'-18'15,"-1"18"1,19 18-16,-1-18 16,0 0-16,0 0 15,-17 0-15,0 0 16,-36 0 0,0 0-1</inkml:trace>
  <inkml:trace contextRef="#ctx0" brushRef="#br0" timeOffset="63582.3318">12171 4745 0,'0'18'16,"0"17"-16,0 18 16,0-18-16,0 0 0,0 53 15,0-70-15,0 17 16,17-17-16,-17 0 15,36-1-15,-19-17 16,1 18 0,0-18-16,-1-18 15,1 18 1</inkml:trace>
  <inkml:trace contextRef="#ctx0" brushRef="#br0" timeOffset="63981.5013">12400 5080 0,'18'0'15,"-1"-18"-15,1 1 16,17-19 0,-35 19-16,18-18 15,0 17-15,-18-17 0,0 17 0,0-17 16,-18-18 0,18 35-16,-35 1 15,17 17-15,0 17 16,18 18-1,0 1-15,18 17 16,0-18-16,17 0 16,-17 0-16,-1-35 15,1 18-15,0 0 0,-1-18 16,1 17-16,-18-34 16</inkml:trace>
  <inkml:trace contextRef="#ctx0" brushRef="#br0" timeOffset="64304.3615">12647 4780 0,'18'-17'15,"-1"17"1,1 0-16,0 0 15,-1 17-15,1 18 16,0-17-16,-1 53 16,-17-36-16,0 18 15,18-36-15,-18 36 16,0-35-16,0 0 16,-18-18 15,-17-18-16,17 18-15,1-18 16,-1 18-16,0 0 0,1 0 16,-19 0-16</inkml:trace>
  <inkml:trace contextRef="#ctx0" brushRef="#br0" timeOffset="65138.4323">21696 6033 0,'0'0'15,"-18"35"-15,1 0 0,-1 18 16,0 0-16,18 17 0,0 36 15,0-70-15,36 52 16,-1-71-16,35 36 16,-34-53-16,-1 0 15,0 0-15,-17-17 0,35-19 16,-53 19-16,17 17 16,-17-18-16,18 36 31,35 17-16,-35-17-15,70-1 16,-53 1-16,18-18 16,-18 0-16,-17-35 15,-18 17-15,0-17 16,-35-18-16,-1 18 16,-17-36-16,36 36 15,-18 17-15,17 0 0</inkml:trace>
  <inkml:trace contextRef="#ctx0" brushRef="#br0" timeOffset="65315.9004">22648 6068 0,'0'0'0,"0"-18"16,0 36 0,18-1-16,-18 1 15,18 0-15</inkml:trace>
  <inkml:trace contextRef="#ctx0" brushRef="#br0" timeOffset="65443.2386">22737 6403 0,'0'18'16,"17"-18"15</inkml:trace>
  <inkml:trace contextRef="#ctx0" brushRef="#br0" timeOffset="66033.1385">24271 5891 0,'-18'0'0,"36"0"0,-53 0 16,0 18-16,-1 70 15,19-35-15,-1 18 0,0 52 16,18-52-16,18-18 16,0 0-16,17 17 15,35 18-15,-34-52 16,52 17-16,-53-36 15,1-17-15,16 18 16</inkml:trace>
  <inkml:trace contextRef="#ctx0" brushRef="#br0" timeOffset="66417.1327">24765 6456 0,'0'88'0,"0"-176"0,0 211 16,0-87-16,0-1 16,0-17-16,0-36 31,0-17-31,0-1 15,18-34-15,-18 34 16,35-34-16,-17 52 16,17-17-16,-18 17 15,19 18 1,-19 18-16,1 0 16,0-1-16,17 54 15,-17-36-15,-18 0 0,17 18 16,1-35-16,-18 0 15,0-1-15,0 1 0,0 0 16,0-1-16</inkml:trace>
  <inkml:trace contextRef="#ctx0" brushRef="#br0" timeOffset="67606.0997">25188 5715 0,'18'0'32,"17"-18"-17,-17 18-15,17 0 0,0-17 16,-17 17-16,0 0 0,-1 0 16,1 0-16,-18-18 0</inkml:trace>
  <inkml:trace contextRef="#ctx0" brushRef="#br0" timeOffset="67819.6671">25259 5733 0,'0'0'0,"0"17"0,0 1 16,0 17-16,0-17 0,18 17 16,-18 0-16,0 18 15,0-35-15,17 0 16,18-1-1,-17 1-15,0-18 0,-1 0 16,1 0 0,17 0-16,-17-18 15</inkml:trace>
  <inkml:trace contextRef="#ctx0" brushRef="#br0" timeOffset="68179.3919">25541 6015 0,'18'0'16,"-1"-18"-16,-17 1 0,36-19 15,-19 19-15,1-36 16,0 35-16,-18-35 15,0 18 1,0 17-16,-18-17 16,18 17-16,-18 1 0,1-1 15,-1 18-15,18 18 16,0 35 0,0-18-16,35 35 15,-17-34-15,0-1 16,35 18-16,-36-35 15,18-18-15,-17 17 0,17-17 16,-17 0 0</inkml:trace>
  <inkml:trace contextRef="#ctx0" brushRef="#br0" timeOffset="68357.4917">25876 5909 0,'0'-18'16,"36"18"-1,-36-17-15,35 17 16,-18 0-16,19-18 16,-19 18-16</inkml:trace>
  <inkml:trace contextRef="#ctx0" brushRef="#br0" timeOffset="68729.9818">26211 5715 0,'-17'18'15,"17"-1"-15,0 1 16,0 0-16,17 17 0,1 0 16,-18-17-16,0-1 15,18 1-15,-18 0 16,0-1-16,17-17 0</inkml:trace>
  <inkml:trace contextRef="#ctx0" brushRef="#br0" timeOffset="69108.4233">26264 5662 0,'0'0'15,"18"-18"1,0 18-16,-1-17 15,19 17-15,-19 0 16,1 0 0,-1 17-16,1 1 15,-18 0 1,0-1-16,18 36 16,-1-35-16,-17 35 15,0-18-15,18 0 0,-18-17 16,0 35-1,18-35-15,-18 17 16,0-17-16,-18-36 31,-17 0-15,17 18-16,-17 0 16,17 18-1</inkml:trace>
  <inkml:trace contextRef="#ctx0" brushRef="#br0" timeOffset="69397.6597">26705 6579 0,'-17'53'0,"34"-106"0,-70 177 15,18-107-15,17 1 16,-52 17-16,52-17 15,-17-18-15</inkml:trace>
  <inkml:trace contextRef="#ctx0" brushRef="#br0" timeOffset="69980.7104">27182 6403 0,'0'0'15,"0"70"-15,0-52 0,0 17 16,17-17-16,-17 0 16,18-18-1,-1-53-15,-17 35 16,36-70 0,-36 53-16,35-54 15,-17 54-15,-1 0 16,19 17-16,-19 1 0,1 17 0,-1 17 15,19 19 1,-36 16-16,17 37 16,-17-54-16,0 53 15,0-70-15,18 17 16,-18 0-16,18-35 16</inkml:trace>
  <inkml:trace contextRef="#ctx0" brushRef="#br0" timeOffset="70226.3621">27640 5627 0,'0'0'15,"18"-35"-15,-1 35 0,54-18 16,-36 0-16,36 18 16,-36 0-1,18 0-15,-35 0 16,-36 0 0,0 0-16</inkml:trace>
  <inkml:trace contextRef="#ctx0" brushRef="#br0" timeOffset="70437.5443">27746 5627 0,'0'53'16,"0"-106"-16,0 123 0,0-17 16,0-17-16,0-19 0,18 18 15,-1-17-15,19 17 16,-19-35-16,18 18 15,-17-18-15,0 0 16,-1 0-16,1-18 16,-18 1-1</inkml:trace>
  <inkml:trace contextRef="#ctx0" brushRef="#br0" timeOffset="70787.4247">28046 5891 0,'17'0'15,"1"0"1,0-35-16,17 17 16,-35 1-16,18-1 0,-1-35 15,1 36-15,-18-1 16,0-17-16,0 17 0,-18-35 15,1 36-15,-19-1 16,19 18 0,17 18-1,-18-1-15,18 54 16,18-36-16,17 36 16,-17-54-16,17 36 15,-17-35-15,17-1 16,0 1-1,-17-18-15,-1-18 16</inkml:trace>
  <inkml:trace contextRef="#ctx0" brushRef="#br0" timeOffset="71115.2767">28346 5644 0,'0'-17'16,"0"-1"-1,17 18 1,1 0-16,17 0 16,-17 0-16,0 0 15,-1 18-15,1-1 16,-18 19-16,0-19 16,0 54-1,0-36-15,0 0 0,17 18 16,-17-17-16,18-1 15,-18-17 1,-18-36 0,1 0-1,-1 18 1,1-17-16,-1 17 16,0 0-16</inkml:trace>
  <inkml:trace contextRef="#ctx0" brushRef="#br0" timeOffset="71560.6094">28698 5715 0,'-17'-18'15,"34"36"-15,-17-18 32,36 71-32,-1-19 15,36 54 1,-36-35-16,0-18 0,-17 17 16,35 54-16,-53-71 15,0 70-15,-18-70 16,-17 35-16,0-52 15,-18 34 1,17-35-16,1 1 0,-18 17 16,35-36-16</inkml:trace>
  <inkml:trace contextRef="#ctx0" brushRef="#br0" timeOffset="71722.5234">29528 6826 0,'-18'-17'16</inkml:trace>
  <inkml:trace contextRef="#ctx0" brushRef="#br0" timeOffset="73241.4001">25541 7108 0,'0'18'15,"18"17"-15,-18 18 0,17 0 16,1 71-16,0-54 16,-1 71-16,1-88 15,-18 0-15,18-18 16,-18 1-16,17 17 16,-17-36-16,-17-17 15</inkml:trace>
  <inkml:trace contextRef="#ctx0" brushRef="#br0" timeOffset="73496.1258">25312 7391 0,'17'-36'15,"1"19"-15,0-1 0,35-35 16,-18 18-16,0-18 15,-17 18-15,-18-1 16,17 19-16,-17 34 31,36 36-15,-19-17-16,36 17 16,-17-18-16,-19-17 15,36 34 1</inkml:trace>
  <inkml:trace contextRef="#ctx0" brushRef="#br0" timeOffset="73996.5431">27675 7232 0,'18'35'15,"-18"-17"-15,18 70 16,-1-53-16,1 54 16,0-37-1,-1-16-15,-17 17 16,18-18-16,0 0 0,17 18 16,-35-35-16,17-1 15</inkml:trace>
  <inkml:trace contextRef="#ctx0" brushRef="#br0" timeOffset="74269.2696">27517 7444 0,'0'0'16,"-18"-36"-16,0 1 0,18 17 0,0 1 15,18-1-15,-18-17 16,18 17-16,-1 1 0,1-1 0,0 0 16,35-17-16,-36 35 15,18-18 1,-17 18-16,0 0 0,-1 18 16,19-18-16,-19 18 0,1-1 0,35 19 15,-18-36-15,18 35 16,-18-17-16,-17-18 15</inkml:trace>
  <inkml:trace contextRef="#ctx0" brushRef="#br0" timeOffset="87988.4619">5203 8643 0,'18'18'32,"17"-1"-17,-17 1-15,17 17 16,-17-17-16,0 0 0,-1-1 16,1 1-16,0-1 15</inkml:trace>
  <inkml:trace contextRef="#ctx0" brushRef="#br0" timeOffset="88121.8161">5450 8678 0,'0'0'16,"18"18"-16,0 0 0,-18 17 15,17-17-15</inkml:trace>
  <inkml:trace contextRef="#ctx0" brushRef="#br0" timeOffset="88389.0287">5838 8696 0,'0'0'0,"0"53"16,0 0-16,0 88 15,0-53-15,18 71 16,0-89-16,-1 54 16,1-89-16,0 36 15,-1-54-15,1 19 16</inkml:trace>
  <inkml:trace contextRef="#ctx0" brushRef="#br0" timeOffset="88590.5637">5909 8731 0,'53'18'15,"0"-18"-15,35 0 16,-53 0-16,54 0 16,-72 0-1,1 0-15,-1 18 0,-34 17 16,-1-18-16</inkml:trace>
  <inkml:trace contextRef="#ctx0" brushRef="#br0" timeOffset="88716.9011">5980 9066 0,'0'0'16,"53"0"-16,-18 0 0,18 0 15,-18 0-15,18-17 16,-18 17-16,-17 0 0,-1-18 16</inkml:trace>
  <inkml:trace contextRef="#ctx0" brushRef="#br0" timeOffset="88990.3237">6350 9366 0,'18'36'0,"-36"-72"0,36 89 16,-18-70-1,0-1 1,-18-17-16,18-18 15,-18 35-15,18-35 16,0 36-16,18-19 16,0 19-16,-1 17 15,19 0 1,-19 0-16,18 0 0,-17 0 16,0 17-1,-1-17-15</inkml:trace>
  <inkml:trace contextRef="#ctx0" brushRef="#br0" timeOffset="89279.1075">6579 9190 0,'0'18'15,"0"34"1,0 1-16,18-35 15,17 35-15,1-35 16,16-1-16,-34-17 16,17 0-16,-17-17 0,0 17 15,-1-18-15,-17 0 0,18-17 16,-36 17 0,1 1-16,-1-1 0,-17 0 15,-18-17-15,35 35 16,1-17-16,-1 17 15</inkml:trace>
  <inkml:trace contextRef="#ctx0" brushRef="#br0" timeOffset="89902.7659">6967 8643 0,'-17'0'16,"34"0"-16,-34 18 0,17-1 0,0 1 15,0 17-15,17 18 0,-17 18 16,18-18-16,0 17 0,-18-17 16,35 71-16,-35-89 15,18 53 1,-18-53-16,0-17 16,0 0-16,-18-36 15,18-17 1,0 17-16,18-17 15,-18 17-15,17 1 0,18-19 16,-17 36-16,17 18 16,-17 0-16,0 17 15,-18-18-15,0 19 16,0-19-16,-18 19 16,0-19-16,-17 1 15,0-18-15,17 0 16,1 0-16,-1 0 0,-17 0 15,35-18-15</inkml:trace>
  <inkml:trace contextRef="#ctx0" brushRef="#br0" timeOffset="90363.2882">7267 9296 0,'18'0'16,"17"0"0,-17-18-16,17 0 15,-17 1 1,-1-1-16,-17 1 16,0-1-16,-17 0 15,-1 18-15,0 0 0,-17 0 16,18 36-1,17-19-15,0 1 16,0-1-16,0 1 0,35 35 16,0-53-16,18 35 15,-35-35-15,-1 0 16,1 0-16,17-17 16,-17 17-16,-18-36 15</inkml:trace>
  <inkml:trace contextRef="#ctx0" brushRef="#br0" timeOffset="90664.09">7567 9349 0,'0'53'15,"0"-106"-15,0 123 0,18-52 16,-18-1-16,0 1 16,-18-36-1,18-17 1,0 18-16,0-54 15,0 53-15,18-35 16,-18 18-16,35 18 16,-17 17-1,-1 0-15,1 17 16,-18 1-16,18 17 16,-1 18-1,-17-35-15,18-1 16,-18 1-16,0 0 15</inkml:trace>
  <inkml:trace contextRef="#ctx0" brushRef="#br0" timeOffset="90819.0008">7832 9296 0,'0'35'15,"0"-70"-15,0 88 0,17-18 16,-17-17-16,18-1 16,0-17-1,-18-17-15</inkml:trace>
  <inkml:trace contextRef="#ctx0" brushRef="#br0" timeOffset="91269.3424">7973 9296 0,'0'53'16,"0"-106"-16,17 123 0,-17-52 0,36 17 16,-19-35-1,19 0-15,-36-17 16,17-1-16,-17 0 0,18 1 15,-18-19-15,0 19 16,0-19 0,0 19-16,18 17 15,-18 35 1,17-17-16,1 35 16,-1-36-16,-17 1 15,36 17 1,-1-17-16,-17-18 15,-1 0-15</inkml:trace>
  <inkml:trace contextRef="#ctx0" brushRef="#br0" timeOffset="91513.2839">8414 9208 0,'-18'0'15,"0"0"-15,18 17 16,0 18-16,0-17 16,18 17-16,0 1 15,-1-19-15,19 1 16,-19 0-16,19-1 16,-54-17-1,0 0-15,1 0 16,-19 0-16,1 0 0,0 0 15</inkml:trace>
  <inkml:trace contextRef="#ctx0" brushRef="#br0" timeOffset="91675.7157">7796 8908 0,'0'17'0,"18"-17"16,0 0-16,-1 0 16</inkml:trace>
  <inkml:trace contextRef="#ctx0" brushRef="#br0" timeOffset="92209.2724">9948 9155 0,'0'105'0,"0"-210"0,0 246 16,0-106-16,0 0 0,0 1 16,0-54 15,0-53-15,0 36-16,18-35 15,0 52-15,17-35 16,-17 35-16,-1 18 0,1 0 15,-1 36-15,-17-19 16,18 54-16,-18-54 16,35 54-1,-35-53-15,36 17 16,-19-17-16</inkml:trace>
  <inkml:trace contextRef="#ctx0" brushRef="#br0" timeOffset="92449.8826">10301 9296 0,'0'0'0,"0"17"0,0 36 15,18-53-15,17 18 16,0 0 0,-17-18-16,53-36 15,-54 36-15,1-53 16,-1 36-16,-17-1 15,-17-17-15,-18 0 16,17 17-16,-35-17 0,35 35 16,-17 0-1,35 17-15</inkml:trace>
  <inkml:trace contextRef="#ctx0" brushRef="#br0" timeOffset="92726.7674">10601 9331 0,'18'0'16,"-1"0"0,1 0-16,-18-18 0,18 1 15,-18-1-15,17-17 16,-17 17-16,0-35 15,0 36-15,0-1 16,18 0 0,-1 1-16,1 17 0,17 0 15,-17 0-15,0 0 0,-1 0 16,19 0-16,-19 0 0,18 17 16</inkml:trace>
  <inkml:trace contextRef="#ctx0" brushRef="#br0" timeOffset="93160.3397">10971 9366 0,'0'0'16,"0"18"-16,18-18 0,0-18 15,-18-17 1,0 0-1,17 17-15,-17-35 16,0 36-16,18-1 16,0 18-16,-1 0 15,1 0-15,-18 18 0,18-1 16,-1 18-16,1-17 16,-18 0-16,0-1 31,0-34-16,0-1-15,17 0 16,19 1 0,-19 17-16,19-18 15,-19 18-15,1 0 0,17 0 16,-17 0-16,-1 18 16,1-1-16,-18 1 0,0 0 15,0 17-15,0-17 16,0-1-16,0 1 15,18-18-15,-1 0 16</inkml:trace>
  <inkml:trace contextRef="#ctx0" brushRef="#br0" timeOffset="93396.4675">11695 8449 0,'0'0'0,"0"18"15,-18 17-15,18-17 16,0-1-1,0 1-15</inkml:trace>
  <inkml:trace contextRef="#ctx0" brushRef="#br0" timeOffset="93510.7707">11889 8502 0,'0'0'15,"0"35"-15,0-17 0,0 0 16,-18-1-16,0 1 0</inkml:trace>
  <inkml:trace contextRef="#ctx0" brushRef="#br0" timeOffset="95780.4987">29616 3298 0,'0'0'0,"17"-17"16,-17 34 15,0 36-31,0-17 16,0 17-16,18 17 15,-18-35-15,18 36 16,-18-36-16,17 18 16,-17-35-16,0 17 15,0-17-15,0-36 31</inkml:trace>
  <inkml:trace contextRef="#ctx0" brushRef="#br0" timeOffset="95974.8407">29686 3334 0,'0'-18'15,"18"18"-15,0-18 16,-1 18-16,54 0 16,-54 0-16,54 0 15,-53 0-15,17 18 16,-35 0 0</inkml:trace>
  <inkml:trace contextRef="#ctx0" brushRef="#br0" timeOffset="96113.6241">29739 3475 0,'0'0'15,"53"35"-15,-35-35 0,35 0 0,-18 0 16,35 0-16,-34 0 16,-1-17-1,-35-1-15</inkml:trace>
  <inkml:trace contextRef="#ctx0" brushRef="#br0" timeOffset="97114.7564">6720 7056 0,'0'52'16,"0"-34"-16,0 35 0,0-18 16,18 54-16,0-54 15,17 53-15,-35-70 16,18 35 0,-1-36-16,-17 1 15,0-1-15</inkml:trace>
  <inkml:trace contextRef="#ctx0" brushRef="#br0" timeOffset="97310.1949">6756 7056 0,'17'-18'16,"1"18"-16,0-18 0,52-17 15,-35 17-15,1 18 16,-19-17-16,-17 34 16,-17 1-1</inkml:trace>
  <inkml:trace contextRef="#ctx0" brushRef="#br0" timeOffset="97438.3003">6826 7303 0,'0'0'16,"71"0"-16,-36 0 0,-17 0 0,35 0 16,-53 17-1</inkml:trace>
  <inkml:trace contextRef="#ctx0" brushRef="#br0" timeOffset="102130.7763">17074 8449 0,'0'-18'15,"18"36"1,0 17-1,-1 54 1,-17-37-16,18 19 16,0 88-16,-18-89 15,17 71-15,-17-88 16,18 0-16,-18-17 16,18-1-16,-18 0 0,0-17 15,17-1-15</inkml:trace>
  <inkml:trace contextRef="#ctx0" brushRef="#br0" timeOffset="102469.5411">17321 8537 0,'0'36'15,"18"-1"-15,-18 53 16,18-35-16,-1 70 15,1-70-15,-18 0 16,18 0-16,-18 0 0,17 53 16,-17-53-1,18 17-15,-18-52 16,18 0-16,-1-18 16</inkml:trace>
  <inkml:trace contextRef="#ctx0" brushRef="#br0" timeOffset="102996.9451">18415 8590 0,'-18'53'15,"18"0"-15,0 35 16,0-35 0,18 71-16,-18-72 15,0 1-15,18-17 0,-1 17 16,1 0-16,0-18 16,-1-18-16,1 1 15,-18-36 1</inkml:trace>
  <inkml:trace contextRef="#ctx0" brushRef="#br0" timeOffset="103203.5692">18627 8678 0,'0'106'16,"0"-212"-16,17 265 0,-17-71 15,18-35-15,-18 0 16,35 35-16,-35-52 16,36 34-16,-36-35 15,17-17-15,-17 0 16</inkml:trace>
  <inkml:trace contextRef="#ctx0" brushRef="#br0" timeOffset="103650.0337">18891 9119 0,'18'0'15,"-36"0"-15,54 0 0,-19 0 16,1 0-16,-1 18 15,1 0-15,0 17 16,-36 0-16,18 0 16,-18-17-16,1 17 0,-1-17 15,1 17-15,17-17 16,17 0 0,1-18-16,17 17 15,-17-17-15,35-17 16,-36 17-16,19 0 15</inkml:trace>
  <inkml:trace contextRef="#ctx0" brushRef="#br0" timeOffset="104238.5796">18768 8255 0,'17'0'16,"-34"0"-16,52-18 0,0 18 15,-17 0-15,17 0 0,-17 0 16,0 36-1,-18-19-15,0 1 0,0 35 16,-18-18 0,18-17-16,0-1 0,0 1 15,0 0-15,18-1 16,17 1 0,0-18-16,-17 18 0,-1-1 15</inkml:trace>
  <inkml:trace contextRef="#ctx0" brushRef="#br0" timeOffset="105873.8887">17851 8943 0,'17'0'32,"-17"18"-17,18-18-15,-1 0 16,1 0-1,0 0-15,-1-18 16,-17 0 0,-17 18-1,-1-17 1,0 17 0,1 17-16,-1 1 15,18 0-15,0-1 16,0 1-16,35-18 15,-17 0 1,0 0-16,-1 0 0,1-18 16,-18 1-1,-18 17-15,1-18 16,-19 18-16,19 0 16,-1 0-16,18 18 15</inkml:trace>
  <inkml:trace contextRef="#ctx0" brushRef="#br0" timeOffset="106467.1225">21572 8678 0,'0'0'16,"0"-53"-16,0 36 0,0-1 15,0 36-15,0-1 16,18 89-16,0-35 15,-1 105-15,1-105 16,0 88 0,-18-107-16,17 1 0,1 0 15,-18-17-15,17 16 0,1-52 16,0 0 0</inkml:trace>
  <inkml:trace contextRef="#ctx0" brushRef="#br0" timeOffset="106690.5607">21890 8661 0,'0'0'16,"18"53"-16,-1 0 15,1 52-15,-18-52 0,17 0 16,1 0-16,0-18 15,17 71-15,-17-70 16,-1 16 0,-17-16-16,18-19 15</inkml:trace>
  <inkml:trace contextRef="#ctx0" brushRef="#br0" timeOffset="107079.0554">22401 9084 0,'18'0'46,"0"0"-14,-18-18 46,-18 18-16</inkml:trace>
  <inkml:trace contextRef="#ctx0" brushRef="#br0" timeOffset="107336.2394">22737 8696 0,'0'18'16,"0"35"-1,17-18-15,1 71 16,-18-36-16,17 36 15,-17-53-15,18 53 16,-18-71-16,18 18 16,-18-35-16,17-1 15,-17-34 1,18-1-16</inkml:trace>
  <inkml:trace contextRef="#ctx0" brushRef="#br0" timeOffset="107547.8005">22966 8643 0,'0'18'0,"0"52"16,17-17 0,-17-18-16,18 18 0,0 53 15,-1-53-15,1 35 16,0-35-16,-1 18 15,1-36-15,-18 0 16,0-17-16,18 0 16</inkml:trace>
  <inkml:trace contextRef="#ctx0" brushRef="#br0" timeOffset="107776.3002">23283 9278 0,'0'0'0,"0"53"0,0-18 16,18 36-16,-18-54 16,18 19-16,-18-19 0,17 1 15,-17 0-15,18-18 0,-18-18 31</inkml:trace>
  <inkml:trace contextRef="#ctx0" brushRef="#br0" timeOffset="107919.1739">23372 9208 0,'35'-18'16,"-18"18"-16,19 0 15,-19 0-15,1 0 0,0 0 16</inkml:trace>
  <inkml:trace contextRef="#ctx0" brushRef="#br0" timeOffset="108043.5664">23372 9349 0,'0'0'0,"0"17"15,17-17-15,1 0 16,-1 0-16,19 0 0,-1 0 15,-17-17-15,-1-1 16</inkml:trace>
  <inkml:trace contextRef="#ctx0" brushRef="#br0" timeOffset="108459.4943">23336 8220 0,'0'0'16,"0"-18"-16,0 0 0,18 18 31,0 18-31,-1 0 16,18 17 0,-17-35-16,0 18 0,-18-1 15,0 1-15,0 0 16,0-1-16,-18 18 15,18-17-15,0 0 16,0-1-16,18 1 0,-18 0 16,17-1-16,1-17 15,0 18-15,-1 17 16</inkml:trace>
  <inkml:trace contextRef="#ctx0" brushRef="#br0" timeOffset="109004.4419">23319 9225 0,'0'-17'15,"17"17"1,-34 0 0,-1 0-1,0 17-15,18 1 16,0 17 0,0-17-16,0-1 0,18 19 15,0-36-15,-18 35 16</inkml:trace>
  <inkml:trace contextRef="#ctx0" brushRef="#br0" timeOffset="110050.2973">18997 9807 0,'0'36'15,"0"-19"-15,0 54 16,0-36-16,0 0 16,35 36-1,1-1-15,17-17 16,-36-53-16,36 18 15,-18-18-15,-17 0 16,-18-18-16,0 1 16</inkml:trace>
  <inkml:trace contextRef="#ctx0" brushRef="#br0" timeOffset="110333.2047">18733 10054 0,'0'0'16,"0"-17"-16,35-19 15,0 19-15,0-36 16,1 35 0,-19-17-16,19-18 15,-19 18-15,1 35 0,-18-36 16,17 36-1,1 0-15,-18 18 16,53 17-16,-35-17 16,35 17-1,-18-35-15,-18 18 0,1-18 16</inkml:trace>
  <inkml:trace contextRef="#ctx0" brushRef="#br0" timeOffset="116618.1631">6015 9984 0,'0'17'31,"18"-17"-31,-1 18 16,36-18-1,-18 0-15,18 0 0,88-18 16,-35 1-16,159-1 16,-106 18-1,211-35-15,-158 35 16,229 0-16,-212 0 15,265 17 1,-230-17-16,301 18 16,-283 0-16,18-18 15,0 17-15,-18 1 0,247 0 16,-317-1-16,105 18 16,-211-17-16,53 17 15,-124-17-15</inkml:trace>
  <inkml:trace contextRef="#ctx0" brushRef="#br0" timeOffset="137989.9509">13370 4233 0,'0'0'16,"-17"-17"-16,-1 17 15,0 0 1,18 17-1,-17 1-15,17 35 16,0-18-16,17 0 16,19 18-16,-19-17 15,71 17-15,-52-36 16,34 1-16,-17-1 16,71 1-16,-54 0 15,107-18-15,-89 0 16,106 0-16,-106 0 15,88 0-15,-87 0 16,69 17 0,-87-17-16,105 0 15,-87 0-15,16-17 0,1-1 16,124-35-16,-107 18 16,0 17-16,-17-17 0,106 0 15,-124-1 1,89 19-16,-36-1 15,0 18 1,-88 0-16,35 35 16,-35-17-16,0 0 15,-36-1-15,-17 1 0,18-18 16,-18 18-16,0-36 47,18-17-32,-1-1-15,36 1 16,-18 18-16,18-1 16,-17 0-16,17 18 0,-1 0 15,1 0-15,71 18 16,-36-18-16,0 18 0,106 17 16,-70-18-16,123 19 15,-106-36-15,141 35 16,-141-35-1,159 18-15,-141-1 16,141-17-16,-159-17 16,106-36-16,-124 17 15,54-34-15,-107 35 16,1-36 0,-54 36-16,-52-18 15,0 18-15</inkml:trace>
  <inkml:trace contextRef="#ctx0" brushRef="#br0" timeOffset="320691.4886">7673 12118 0,'-18'-18'0,"-35"1"15,18-1 1,-35 0-16,34 18 15,-17 36-15,36-19 16,-1 71-16,18-35 16,0 18-16,0-36 15,18 1-15,17-19 16,0 1-16,1-18 16,-1 0-16,0-18 0,53-52 15,-70 17-15,17-36 16,-35 19-16,0-36 15,-17 36-15,-19-89 16,1 88-16,-18-52 16,18 87-16,17 19 15,1 17-15,-1 17 16,18 19-16,0 17 0,18 88 16,-1-53-16,18-17 15,-17-1-15,17 1 16,54 34-16,-54-52 15,35 0-15,-52-17 16,17-1-16,-17-35 16,17 0-16</inkml:trace>
  <inkml:trace contextRef="#ctx0" brushRef="#br0" timeOffset="321364.4962">8202 11712 0,'0'0'15,"0"-17"-15,-18 17 0,1 17 16,17 54 0,-18-36-1,18 71-15,0-53 16,0-18-16,0 18 0,18 18 15,-1-54 1,1 1-16,35-18 0,-35 0 16,17-35-1,18 17-15,-36 0 16,19 18-16,-36 18 16,17 0-16,1-1 15,0 1-15,-1-1 0,36 19 16,-35-36-16,35 0 15,-18-18-15,0-35 16,-17 18-16,-18-36 16,-18 36-16,-35-53 15,36 53-15,-36-18 16,35 17-16,-17 19 16</inkml:trace>
  <inkml:trace contextRef="#ctx0" brushRef="#br0" timeOffset="322710.6592">9454 11959 0,'18'0'16,"17"0"0,-17 0-16,17-17 15,-17 17-15,0 0 16,-18 17-16</inkml:trace>
  <inkml:trace contextRef="#ctx0" brushRef="#br0" timeOffset="322826.3313">9472 12118 0,'0'18'16,"18"-18"-16,35-36 16,-36 36-16,54-35 15,-54 35-15</inkml:trace>
  <inkml:trace contextRef="#ctx0" brushRef="#br0" timeOffset="323415.8471">10636 11659 0,'0'0'15,"-17"-35"-15,-1 17 0,-17-17 16,17 17-16,-17 18 16,0 0-16,-18 53 15,35 0 1,-17 53-16,17-35 16,18 70-16,18-71 15,-1-17-15,1 0 0,17-18 16,53 36-16,-52-53 15,52 17 1,-35-35-16,-18 0 16</inkml:trace>
  <inkml:trace contextRef="#ctx0" brushRef="#br0" timeOffset="324121.418">11007 11624 0,'-53'-53'16,"106"106"-16,-124-106 0,36 53 15,17 18-15,-17-1 16,17 72-16,18-36 16,18 52-16,0-34 15,34 35 1,-16-53-16,34 17 15,-52-35-15,17 1 16,-35-19-16,0 1 16,-17-18-16,-1 0 15,-17-18-15,17 1 0,-17-1 16,-1-35-16,19 36 16,-1-19-16,36 19 15,-1-1-15,19 0 0,-1 1 16,53 17-16,-52 0 15,16 0-15,-34 0 16,17 17-16,-35 1 16,-17-18-1,-1 0-15,0 0 16,1 0-16,-18 0 16,35-18-16,17 18 15,36-17 1,-18 17-16,36 0 15,-36 0 1,0 0-16,-17 0 0,35-18 16,-35 18-1,-36 0 1,0 18 0,18-1-16,0 1 0,0 0 15,0 17-15,18 0 16,0-35-16,17 35 15,18-35 1,-36 0-16,19 0 16,-36-17-16,17-1 0,-17-17 15,-17 17-15,-19-35 16,19 36-16,-1-1 16,1 0-16,-1 18 0,0 0 15</inkml:trace>
  <inkml:trace contextRef="#ctx0" brushRef="#br0" timeOffset="324483.6806">11748 12206 0,'0'0'16,"-18"35"-16,18-52 31,35-36-16,-17 35-15,-1-17 0,-17 17 16,36-17 0,-36 17-16,0 36 15,0 0 1,0-1-16,17 1 0,-17 17 16,18-17-1,0-18-15,-1 0 0,1 0 16,0-35-1,-1 17-15,1 0 16,-18 1-16,17 17 0,1 0 16,0 35-1,-18-17-15,17-1 16,1 18-16,0 1 16,-1-36-16,1 35 15</inkml:trace>
  <inkml:trace contextRef="#ctx0" brushRef="#br0" timeOffset="325107.1656">12929 11589 0,'0'0'15,"18"106"-15,0-53 0,17 52 16,0-52-16,0 35 16,-17-52-16,0-19 15,-18 1-15,0 0 0,0-36 16,-18 0 0,18 1-1,18-1-15,-1 18 0,36 0 16,-17 0-16,16 18 0,-16 17 15,52 18 1,-70-35-16,17 17 0,-35-18 16,0 19-16,-18-19 15,-17 1-15,-36-18 16,36 0-16,0 0 0,0-18 16,35-17-1</inkml:trace>
  <inkml:trace contextRef="#ctx0" brushRef="#br0" timeOffset="325707.7944">13511 12153 0,'18'53'16,"-36"-106"-16,36 124 0,-18-54 16,0 1-16,0-36 15,0 1 1,0-19-16,0 19 15,0-36-15,0 35 16,0-17 0,18 17-16,-1 1 15,1 17-15,17 17 16,-17-17-16,0 18 16,-1-18-16,-17 18 0,18-18 31,-18-18-16,-18 18-15,1 0 16,-1 0 0,-17 35-16,17-17 15,18 0-15,-18 34 16,18-34-16,18 17 16,-18-17-16,35 0 15,-17-18-15,17 0 16,-17-18-1,-1 0 1,-17 1-16,18-19 16,-18 1-16,0 0 15,-18 17-15,18 1 16,0-1-16,-17 0 16,-1 18-16,18 18 15,0 0 1,0-1-16,0 19 15,18-19-15,-1 36 16,1-35-16,0-1 16,-1 1-16,1-18 0,17 0 15,1 0-15,-19 0 0,18-18 16</inkml:trace>
  <inkml:trace contextRef="#ctx0" brushRef="#br0" timeOffset="325918.8366">13952 12083 0,'-17'17'0,"-1"1"15,0 0-15,18-1 16,0 18-16,18-17 16,17 0-16,-17-1 15,35-17 1,-35 0-16,17-17 15,-18-1-15,19-17 16,-36 17-16,0 1 16</inkml:trace>
  <inkml:trace contextRef="#ctx0" brushRef="#br0" timeOffset="326108.3958">14111 11712 0,'0'0'16,"18"106"-16,-18-35 0,17 34 16,1-34-16,0 17 15,-18-53-15,17 18 16,1-35-16,0-18 16</inkml:trace>
  <inkml:trace contextRef="#ctx0" brushRef="#br0" timeOffset="326258.4137">14235 12100 0,'-18'53'0,"36"-106"0,-36 124 16,18-36-16,18-17 16,-1-1-16,1-17 15,17 0-15,-17 0 0,-1 0 16,19 0-16</inkml:trace>
  <inkml:trace contextRef="#ctx0" brushRef="#br0" timeOffset="326680.8692">14623 12365 0,'0'0'15,"35"123"-15,-35-87 0,18-1 16,-1 0-16,-17-17 0,18-1 16,-18-34-1,-18-36-15,1 18 16,-19-18-16,1-53 15,17-18 1,18 54-16,0 17 0,0 0 16,18 35-16,17 1 0,1 17 15,-1 17-15,-18 1 0,19 0 16,-1 70-16,-35-53 16,0 36-1,0-36-15,-35-17 16,17-18-16,0-18 15,1 0-15,-1 1 0,18-1 16,18-53 0,-18 54-16,17-18 0</inkml:trace>
  <inkml:trace contextRef="#ctx0" brushRef="#br0" timeOffset="327009.2416">14887 12188 0,'0'0'15,"0"36"-15,0-19 0,0 1 16,18-18-1,0-35 1,-18 17-16,35-17 16,-18 17-16,-17 1 15,36-1-15,-19 18 16,1 0 0,-18 18-16,18-1 15,-18 1-15,0-1 16,17-17-16,-17 18 15,18-18-15,0-18 16,-1 1 0,1-1-1,-18 1-15,0-1 0,0 0 16,-18 1 0,18-1-16,-17 0 0,-1 18 0,0 0 15,1 0 1,17 18-16</inkml:trace>
  <inkml:trace contextRef="#ctx0" brushRef="#br0" timeOffset="327350.1479">15293 12506 0,'0'0'15,"-18"53"-15,18-35 0,-17-18 16,-1 0-16,0-53 16,1 35-16,-1-53 15,18 36-15,18 0 16,-1-18-16,19 18 0,34-54 16,-35 72-16,54-18 15,-36 35-15,-18 0 16,-17 17-16,-1 1 15,-17 35-15,-17-18 16,-54 0-16,36-17 16,-18-18-16,17 0 15,19 0-15,-1 0 0,18-18 16,18-35 0</inkml:trace>
  <inkml:trace contextRef="#ctx0" brushRef="#br0" timeOffset="327570.2329">15522 11412 0,'0'0'0,"53"36"0,88 87 15,-70-52-15,-1-18 16,-17 35-16,53 71 15,-71-89-15,-17 89 16,-18-106-16,-35 70 16,-1-87-16,1 16 0,-18-16 15,0-19-15</inkml:trace>
  <inkml:trace contextRef="#ctx0" brushRef="#br0" timeOffset="330389.4127">24941 11342 0,'53'0'15,"-17"17"-15,52 36 16,-35-17-16,0-1 16,0 35-16,17 54 15,-35-36-15,-17 53 16,-36-70-16,-17 17 15,0-53-15,-36 1 16,18-36-16,18 0 16,0-18-16,0-17 15,17-1-15,18-17 16,0 18-16,53 0 16,-18 35-16,18 0 15,-18 0-15,1 0 16,-19 18-16,18-1 0,-35 1 15</inkml:trace>
  <inkml:trace contextRef="#ctx0" brushRef="#br0" timeOffset="330929.8492">25576 11483 0,'0'-18'0,"18"18"16,0 0 0,17 0-16,18-17 0,53-1 15,-53 0-15,52-17 16,-52 35-16,-17-18 15,-54 36 1,0-18 0,1 18-16</inkml:trace>
  <inkml:trace contextRef="#ctx0" brushRef="#br0" timeOffset="331185.6901">25841 11412 0,'0'18'16,"18"-18"-16,-18 18 0,17-1 15,1 19-15,0 34 16,-1-35 0,1 18-16,-18 18 15,17-18-15,1 0 0,17 53 16,-35-71-16,18 18 16,-18-36-16,0 1 15,-18-18-15,-17 0 16,0-18-16,-18 1 15,35 17-15,-35-18 16,36 18-16,-19 0 16,36 18-16</inkml:trace>
  <inkml:trace contextRef="#ctx0" brushRef="#br0" timeOffset="331524.3264">24712 12435 0,'0'0'0,"88"0"0,-35 0 16,18 0-16,88-17 16,-54 17-16,107-35 15,-71 17-15,-17 0 16,140-17-16,-140 17 16,-19 1-16,-16-1 0,-19 18 15,-17 0-15,-18 0 0,-17 0 16,0 18-16,-36-1 15,0 1-15</inkml:trace>
  <inkml:trace contextRef="#ctx0" brushRef="#br0" timeOffset="332054.4741">25100 12594 0,'0'0'0,"18"0"16,17 18-16,0-1 16,54 54-1,-54-18-15,53 70 16,-70-52-16,-1 0 0,1-19 15,-18 1-15,0 0 0,-18-17 16,-17-1-16,0 0 0,-53 0 16,52-35-1,-34-17-15,34 17 16,1-53-16,35 35 16,35-35-16,-17 36 15,70 17-15,-52 0 16,16 0-16,1 17 15,0 1-15,18 35 16,-36-36-16,0 1 16,-35 0-16</inkml:trace>
  <inkml:trace contextRef="#ctx0" brushRef="#br0" timeOffset="332964.4414">25665 12912 0,'0'-18'16,"0"36"0,-18 35-1,18-18-15,-18 35 16,18-17-16,0-17 16,0-1-16,0-17 0,18 34 15,0-52 1,35 0-16,-36 0 15,36-35-15,-35 18 16,-18-1-16,35-17 16,-17 35-1,-1 17-15,1 19 16,0-1 0,-1-18-16,36 19 15,0-19-15,18-17 16,-54 0-16,18-17 0,-17-19 15,-18 1-15,-18 0 16,-34-36 0,34 36-16,-53-35 15,36 52-15,0 0 16,17 18-16</inkml:trace>
  <inkml:trace contextRef="#ctx0" brushRef="#br0" timeOffset="333443.6156">26141 12577 0,'17'0'16,"1"0"-1,0 0-15,-1 0 0,1 0 16,0 0-16,-1 0 0,19 0 15,-19 0-15,1 0 16,-18-18 0,-18 18-16,-17-18 15</inkml:trace>
  <inkml:trace contextRef="#ctx0" brushRef="#br0" timeOffset="333648.6567">26194 12647 0,'0'53'16,"0"-106"-16,0 141 0,17-52 15,-17-19 1,18 18-16,0-17 16,-1 0-16,1-18 0,0 17 15,-1-17-15,19 0 16,-19-17-1</inkml:trace>
  <inkml:trace contextRef="#ctx0" brushRef="#br0" timeOffset="333994.0758">26458 12806 0,'0'0'0,"18"-18"31,0 1-31,-18-1 16,0 0-16,17-17 15,-17 17-15,0 1 0,-17-1 16,17 0-16,0 36 31,-18-18-31,18 35 16,0 1-16,0-1 15,18-17-15,-1 17 0,1-18 16,0 1-16,-1 0 0,1-18 16,17 17-1,-17-17-15,-1 0 16</inkml:trace>
  <inkml:trace contextRef="#ctx0" brushRef="#br0" timeOffset="334299.3869">26705 12559 0,'18'-18'0,"0"36"15,-1-18 1,1 18-16,-1-1 15,-17 1-15,18-18 16,-18 17-16,18 36 16,-18-35-16,0 0 0,17 35 15,1-18-15,0 0 16,-18-17-16,0-1 16,0 1-1,-18-36 16,0 18-31,1 0 16,-1 0-16,0 0 16</inkml:trace>
  <inkml:trace contextRef="#ctx0" brushRef="#br0" timeOffset="335165.5741">8608 11218 0,'0'0'16,"17"0"0,1-17-16,17 17 15,18-18-15,-35 18 16,17 0-1,-17 0-15</inkml:trace>
  <inkml:trace contextRef="#ctx0" brushRef="#br0" timeOffset="335333.5217">8643 11271 0,'0'0'16,"18"36"-16,-18-19 15,17 18-15,-17-17 0,0 0 16,18-1-16,-18 1 0,18 17 16,-1-17-1,1-18 1</inkml:trace>
  <inkml:trace contextRef="#ctx0" brushRef="#br0" timeOffset="335700.4959">8890 11501 0,'35'-18'0,"-17"18"15,0-18-15,-18-17 0,17 17 16,18-35 0,-17 18-16,-18-18 15,0 18-15,0 17 0,0 1 16,-18-1-16,1 18 0,-18-18 16,35 36-16,-36 17 15,36-17-15,-17 53 16,17-36-1,35 18-15,-17-18 16,34 0-16,-16-35 16,17 0-16,-18 0 15,0-17-15</inkml:trace>
  <inkml:trace contextRef="#ctx0" brushRef="#br0" timeOffset="335973.2225">9155 11201 0,'35'17'15,"-17"-17"-15,17 18 16,-18 0-16,1-18 0,0 17 16,17 1-16,-17 0 15,-18 17 1,0-18-16,0 19 15,0-19-15,-18 1 0,18 0 16,-18-1-16,18-34 31,-17 17-15,-1 0-16,0 0 16</inkml:trace>
  <inkml:trace contextRef="#ctx0" brushRef="#br0" timeOffset="337475.2026">7796 13458 0,'0'89'16,"0"-19"-1,0 107-15,0-89 16,18 0-16,0 53 16,17-88-16,-17-35 15,17 17-15,-17-35 0,34-18 16,-16 1-16,-1-72 15,-17 54-15,-1-71 16,-34 71-16,-1 0 16,18 17-16,0 53 15,0 1-15,18-1 16,-1 18-16,19-18 0,52 18 16,-35-35-16,35-1 15,-35-17 1,-18 0-16,0-17 0,-17-19 15,0 1-15,-18 0 0,0 0 16,-36-54-16,1 37 16,-36-19-1,36 36-15,0-1 16,17 19-16,18-1 0,0-17 16,18 35-16</inkml:trace>
  <inkml:trace contextRef="#ctx0" brushRef="#br0" timeOffset="337691.2122">8449 13247 0,'35'0'15,"1"0"-15,17 0 16,-18 0 0,-18 0-16,1 0 0,0-18 15</inkml:trace>
  <inkml:trace contextRef="#ctx0" brushRef="#br0" timeOffset="337848.6311">8537 13300 0,'0'35'15,"0"-70"-15,18 105 0,-18-34 0,18-1 16,-1 35-16,1-52 16,-1 0-16,19 17 15,-1-17 1,-17-18-16,-1 0 16</inkml:trace>
  <inkml:trace contextRef="#ctx0" brushRef="#br0" timeOffset="338119.9801">8802 13476 0,'17'0'16,"1"-18"0,0 1-16,17-18 15,-35 17-15,18-35 16,-18 35-16,-18-17 15,0 17 1,-17 18-16,17 0 16,18 36-16,-17-19 15,17 19-15,17 17 16,19-18 0,52-18-1,-70-17-15,17 0 16</inkml:trace>
  <inkml:trace contextRef="#ctx0" brushRef="#br0" timeOffset="338392.3974">9013 13229 0,'36'0'16,"-1"18"-1,-17-1-15,17 1 16,-17 0-16,17 17 15,-17-17-15,-1 35 16,-17-18-16,18 18 16,-18-36-16,0 1 15,-18 0-15,1-18 16,-1-18 0,0 18-1,1-18-15,17 1 16,0-1-16</inkml:trace>
  <inkml:trace contextRef="#ctx0" brushRef="#br0" timeOffset="338732.3004">9578 13653 0,'0'0'0,"0"17"16,18-17-16,-18 18 16,0-1-16</inkml:trace>
  <inkml:trace contextRef="#ctx0" brushRef="#br0" timeOffset="338853.6336">9578 13935 0,'0'0'16,"18"0"-16,-1 0 16,1 0-16</inkml:trace>
  <inkml:trace contextRef="#ctx0" brushRef="#br0" timeOffset="339020.5776">9860 13670 0,'53'0'16,"-18"0"-16,1 0 15,34-17 1,-52 17-16,-1 0 0,1 0 15</inkml:trace>
  <inkml:trace contextRef="#ctx0" brushRef="#br0" timeOffset="339126.8546">9895 13847 0,'0'0'16,"36"17"-16,-19-17 16,36 0-16,-35-17 15,35-1-15,-36 18 16</inkml:trace>
  <inkml:trace contextRef="#ctx0" brushRef="#br0" timeOffset="339701.8163">10760 13494 0,'0'0'15,"35"159"-15,-17-71 0,-1 18 16,19 70-16,-1-106 16,-18-17-16,54 18 15,-36-53-15,18-18 16,-35 0-16,17-53 15,-17 17-15,-18-34 16,0 35-16,-18-36 16,36 89 15,-1-1-31,36 54 16,-35-36-16,17-17 0,53 17 15,-52-17-15,34-18 16,-52-18-16,17-17 15,-35-1 1,0 19-16,-35-54 16,17 36-16,1-18 0,-19-35 15,19 35 1</inkml:trace>
  <inkml:trace contextRef="#ctx0" brushRef="#br0" timeOffset="339880.767">11465 13229 0,'53'35'16,"-35"-35"-16,17 0 0,36 18 15,-36-18 1,-17-18-16</inkml:trace>
  <inkml:trace contextRef="#ctx0" brushRef="#br0" timeOffset="340033.5598">11571 13282 0,'18'71'16,"-36"-142"-16,36 177 0,17-18 15,-17-70-15,17 35 16,-17-36-16,-1-17 0,19 18 15,-19-18-15,1-18 16</inkml:trace>
  <inkml:trace contextRef="#ctx0" brushRef="#br0" timeOffset="340389.004">11818 13529 0,'0'-18'31,"35"-17"-31,-35 17 16,36-34-16,-36 34 15,17-17-15,-17-1 16,-17 1 0,-1 35-1,0 35-15,18 1 16,0-1-16,36 0 16,-19-17-16,1-1 15,17 1-15,0-18 16,-17 0-16,0 0 15</inkml:trace>
  <inkml:trace contextRef="#ctx0" brushRef="#br0" timeOffset="340661.7301">12047 13176 0,'18'0'15,"0"18"1,-1-18-16,19 18 15,-19-1-15,18 1 16,-17-1-16,0 36 16,-1-35-16,-17 35 15,0-35 1,0 17-16,0-18 16,0 1-1,-17-36 16,-1 18-15</inkml:trace>
  <inkml:trace contextRef="#ctx0" brushRef="#br0" timeOffset="340866.7746">12435 13794 0,'0'0'15,"36"17"-15,17-17 0,35 0 16,-53 0-16,53 0 16,-70 0-16,0 0 15</inkml:trace>
  <inkml:trace contextRef="#ctx0" brushRef="#br0" timeOffset="341429.6646">13600 13423 0,'0'0'15,"17"141"-15,-17-52 0,-17 69 16,-1-87-16,-17 35 15,17-71-15,-35 0 16,35-35 0,-34 0-16,34-17 15,-17-36-15,17 17 16,18-17-16,18 18 16,-1 18-16,19 17 15,52 0-15,-35 17 0,0 18 16,0-17-16,-18 17 15,0-17-15,0 17 16,1-17-16,-19 0 0,-17-1 0,18 1 16</inkml:trace>
  <inkml:trace contextRef="#ctx0" brushRef="#br0" timeOffset="341963.6616">14376 13882 0,'0'0'16,"0"-53"-16,-18 35 0,-17-17 16,17 35-16,-35 18 15,18-1-15,0 54 16,17-36-16,0 36 16,18-36-16,18 18 15,0-18-15,35-17 16,-18-18-16,35-36 15,-34 19-15,17-54 16,-36 36 0,1-53-16,-18 17 15,0-52-15,-18 52 16,-17-52 0,0 70-16,-1 0 15,19 35-15,-18 36 16,17 17-16,18 71 15,18-53-15,17 88 16,0-88-16,18 70 16,0-87-16,-18-1 15,0 0-15,18 1 0,0-1 16,-35-35-16</inkml:trace>
  <inkml:trace contextRef="#ctx0" brushRef="#br0" timeOffset="342590.2448">14834 13547 0,'0'53'15,"0"0"-15,0 17 0,0 36 16,0-36 0,36 19-16,-19-54 15,19-17-15,16 17 16,-16-35-16,34-18 15,-52-17-15,35 0 16,-53-1-16,17 1 16,-17 17-16,0 54 31,18 17-15,0-36-16,-1 1 0,36 17 15,-35-17-15,35-1 16,-36-17-16,1-35 15,0 18 1,-18-36-16,-18 17 16,0-34-16,1 17 15,-1-18-15,18 36 16,0-35 0</inkml:trace>
  <inkml:trace contextRef="#ctx0" brushRef="#br0" timeOffset="342834.8963">15452 13317 0,'17'-35'16,"1"35"-16,0 0 16,-1-18-16,1 18 0,0 0 15,-1 0-15,1-17 16</inkml:trace>
  <inkml:trace contextRef="#ctx0" brushRef="#br0" timeOffset="343003.5723">15540 13229 0,'0'35'16,"0"18"0,0 18-16,0-1 15,18 19 1,17-54 0,0-17-16,0-18 15,1-18 1</inkml:trace>
  <inkml:trace contextRef="#ctx0" brushRef="#br0" timeOffset="343320.3166">15804 13511 0,'0'0'15,"18"-35"-15,0 17 0,-1-17 16,1 18-16,-18-36 16,18 35-16,-18-35 15,-18 35-15,18-17 16,0 18-16,-18 17 16,1 0-1,-1 17-15,18 1 0,0 17 0,0 0 16,18 36-1,-1-36-15,19 0 0,17 36 16,-1-36 0,-34-35-16,0 0 15,17 0-15</inkml:trace>
  <inkml:trace contextRef="#ctx0" brushRef="#br0" timeOffset="343653.7034">16034 13123 0,'17'18'15,"19"17"1,-19-17-16,36 35 16,-35-53-16,17 35 15,-17-35-15,-1 0 16,1 18-1,-18-1-15,18-17 16,-18 53-16,0-17 16,-18 34-16,18-35 15,18 18-15,-18-35 16,17 17 0,-17-17-16,-17-18 15,-1-35 1,-17 35-16,-18-18 15,35 18-15,-17-18 16</inkml:trace>
  <inkml:trace contextRef="#ctx0" brushRef="#br1" timeOffset="350810.3775">22172 4392 0,'18'-18'16,"-18"1"0,17 17-16,-17-18 15,18 18-15,0 0 16,-1 53-16,1-18 16,-18 1-16,0-1 15,0 18-15,18-18 0,-18-17 16,17 52-16,1-52 15,-18 0-15,17-1 0,36 19 16,-17-36-16,-1 17 16,0-17-16,1 0 0,69 0 15,-52 18 1,18-18-16,35 0 16,-36 17-16,54 1 15,-71-18-15,88 18 16,-71-18-16,107 0 15,-107-18-15,18 18 16,1 0-16,52-18 16,-53 18-16,35 0 15,-52 0-15,-18 0 0,88-17 16,-18 17 0,89-18-1,-71 1 1,-35 17-16,-71 0 15,54 0 1,-54 0-16,0 0 0,0 0 16,18 0-16,-17 17 0,69-17 15,-34 0-15,70 0 16,-70 0-16,70-17 16,-88 17-16,88 0 15,-88 0-15,70 0 16,-52 0-16,-18 0 15,17 0-15,1 17 0,70-17 16,-71 0 0,71 0-16,-52 0 15,-19 0-15,18 0 0,-17 0 16,17 0-16,-17-17 0,105-1 16,-105 18-16,17-18 15,0 18 1,0-17-16,0 17 0,106-18 15,-105 18-15,87 18 16,-88-18-16,71 17 16,-88 1-16,-1-18 15,18 18-15,-17-18 0,17 0 16,-17 0-16,-1 0 0,54 0 16,-71 0-16,52-18 15,-52 18-15,0 0 16,-17 0-16,-1-18 0,0 18 15,0 0-15,1 0 0,17 18 16,-36-18 0,18 0-16,-17 0 15,0-18-15,-18 1 16,0-1 0,0 0-16,17 18 31,1 0-16,0 0-15,-36 0 32,36 0-1,-1-17 63,1 17-79,0 0 1,17-18-16,-18 18 16,19 0-1,-1-18-15,0 1 16,-17 17-16,17-36 15,-17 19-15,0-18 16,-1 17-16,1-17 16,-18 17-16,-18-17 15</inkml:trace>
  <inkml:trace contextRef="#ctx0" brushRef="#br1" timeOffset="356204.5561">16563 11871 0,'-18'0'16,"36"0"15,0 0 0,52 18-31,-35-36 16,54 0-16,-54 18 15,0-17-15,0-1 16,-17 18-16,17 0 16,-35-18-16,18 18 0,-36 0 15,1 0 1,-1 0-16</inkml:trace>
  <inkml:trace contextRef="#ctx0" brushRef="#br1" timeOffset="356416.5566">16722 11606 0,'0'0'15,"0"-17"-15,0 52 32,0 36-32,17-18 15,1 52-15,0-34 16,-1 35-16,1-53 15,17 17 1,-17-35-16,-18-17 16</inkml:trace>
  <inkml:trace contextRef="#ctx0" brushRef="#br1" timeOffset="358512.9382">17709 11448 0,'0'17'32,"-17"1"-32,-36 52 15,35-17-15,-35 36 16,36-36-16,-1-36 16,18 18-16,-18-35 0,18 18 15,18-36-15,0 18 16,-1-70-16</inkml:trace>
  <inkml:trace contextRef="#ctx0" brushRef="#br1" timeOffset="358747.2086">17533 10901 0,'0'35'16,"18"36"-1,-1-18-15,36 52 16,-17-34-16,34 52 16,-35-52-16,-17-18 15,17 0-15,1 0 0,16 17 16,-52-34-16,18-1 16,-18-17-16,0-1 15,-18 1-15</inkml:trace>
  <inkml:trace contextRef="#ctx0" brushRef="#br1" timeOffset="358984.8398">17286 11942 0,'-18'0'0,"36"0"0,-36 17 15,89-17-15,-18 0 16,0 0-16,35 0 0,106-17 16,-106 17-16,142-36 15,-142 19 1,53-1-16,-106 18 16,-17 0-16,-18 18 15</inkml:trace>
  <inkml:trace contextRef="#ctx0" brushRef="#br1" timeOffset="359502.7177">17568 12224 0,'0'70'15,"0"-140"-15,0 158 0,0-35 16,0-18-16,18-35 16,-18 18-16,18-18 15,-18-35 1,17-18-1,-17 0-15,0 35 0,18-35 16,0 18 0,-1 70-1,1-17-15,-1 52 16,1-52-16,0 17 0,-18-17 16,17 0-16,1-18 15,0 17-15,-1-34 16,1-19-1,0 19-15,17-19 16,-18 19-16,1 17 16,0 0-16,-1 0 0,1 0 15,0 35-15,-1-17 0,1 52 16,0-35-16,-1 18 16,-17-17-16,0-19 15,18-17-15,-18 18 0,18-18 16</inkml:trace>
  <inkml:trace contextRef="#ctx0" brushRef="#br1" timeOffset="361165.3616">18768 11518 0,'0'-17'15,"0"-1"-15,0 36 32,0 34-17,17 1-15,-17 53 16,0-35-16,0 35 15,18-53-15,-18-1 16,18-16-16,-1-1 0,36 18 16,-35-53-16,35 18 15,-36-18-15,1-18 16,0-35-16,-18 35 16,0 1-16,0-1 15,0 0-15,17 36 16,-17 0-16,18-1 15,35 19-15,-18-19 16,53 1-16,-52-18 16,34 0-16,-52-18 15,17-35-15,-35 36 16,-35-54 0,17 18-16,-17 18 15,17 0-15,-17-1 0,17 1 16,-35-18-16,53 36 0,0-19 15,18 19 1,17-1-16</inkml:trace>
  <inkml:trace contextRef="#ctx0" brushRef="#br1" timeOffset="361449.6176">19456 11307 0,'0'-18'15,"17"18"1,19 0-1,-19-18-15,19 18 16,-19-17 0,1 17-16,-36 0 15,1 0 1</inkml:trace>
  <inkml:trace contextRef="#ctx0" brushRef="#br1" timeOffset="361654.6517">19456 11307 0,'0'0'16,"35"-18"-16,-35 36 0,0-1 16,0 1-16,0-1 15,0 54 1,0-36-16,-18 1 16,18-1-16,18-18 0,0 36 15,-18-35-15,53 0 16,-36-18-16,1 0 15,-1 0-15,1 0 0,0-18 16</inkml:trace>
  <inkml:trace contextRef="#ctx0" brushRef="#br1" timeOffset="362079.0041">19738 11553 0,'18'0'16,"-1"-17"-1,-17-1 1,18 1-16,-18-1 0,17-17 0,-17 17 15,0-35 1,18 18-16,-18 17 0,0 1 16,-18-1-16,18 0 15,-17 18-15,-1 0 16,18 36 0,0-19-16,0 1 15,0 35-15,18-18 16,-1 0-16,1 1 15,17-19-15,1 1 16,-1-18-16,-17 0 16,-1 0-16,-17-18 15,0 1 1</inkml:trace>
  <inkml:trace contextRef="#ctx0" brushRef="#br1" timeOffset="362410.906">19950 11271 0,'0'-17'0,"0"34"0,17-34 32,1 17-32,-18-18 15,18 18-15,-1 0 16,1 0 0,-18 18 15,17 17-16,-17 0-15,18-17 0,-18 35 16,18-18-16,-18-17 16,17-1-16,-17 1 15,18 0-15,-18-1 16,-18-17 15,-17 0-31,17 0 16,-17 18-1,18-18-15,-1 17 16,0 1-16</inkml:trace>
  <inkml:trace contextRef="#ctx0" brushRef="#br1" timeOffset="363668.6903">6438 13935 0,'0'17'32,"35"1"-17,-17-18-15,17 0 16,18 0 0,-17 0-16,34-18 15,-35 18-15,-17 0 16,17 0-16,-17 0 0,0 0 0,-1 0 15,1 0-15,-18-17 16</inkml:trace>
  <inkml:trace contextRef="#ctx0" brushRef="#br1" timeOffset="363885.7672">6632 13741 0,'0'0'16,"0"17"-16,36 1 15,-1 17-15,0-17 16,0 17-16,18-17 16,35 17-16,-35-17 15,36 17 1,-72-17-16,1-1 0,-18 36 16,-18-35-16,-70 52 15,35-34-15,-70 52 16,70-53-16</inkml:trace>
  <inkml:trace contextRef="#ctx0" brushRef="#br1" timeOffset="367928.2833">10266 12806 0,'17'0'0,"1"0"31,0 0-31,-1 0 16,19 0 0,-19 0-16,36 0 15,-17 0-15,16 0 16,-16-18-16,34 18 15,-34 0-15,34 0 16,-35 0-16,18 0 16,-17 0-16,16-17 0,54 17 15,-35-18-15,-18 18 16,17 0-16,-17 0 0,18-18 16,-18 18-16,17 0 0,54 0 15,-54 0-15,54 18 16,-54-18-16,71 0 15,-88 0 1,88 0-16,-52 0 16,52 0-16,-71 0 15,1 0-15,17 0 0,-17 0 16,17 0-16,-18 0 0,89 0 16,-71-18-1,71 18-15,-88 0 16,87 0-16,-69 0 15,-1 0-15,-18 0 16,19 0-16,-19 0 0,18 0 16,0 0-16,1 0 0,69 0 15,-69 0-15,87 0 16,-88 18-16,71-18 16,-71 0-16,71 0 15,-71 0-15,88 0 16,-87 0-16,17 0 15,-18 0-15,0 0 16,71 0-16,-71 0 16,71 0-16,-89 0 15,18 0-15,1 0 0,-19 0 16,106 0 0,-87 0-16,122 0 15,-122 0-15,16-18 16,-16 18-16,16 0 0,89-17 15,-105 17-15,105 0 16,-106 0-16,141 0 16,-123 0-16,17 0 15,1 0-15,-1-18 0,124 18 16,-123 0-16,123 0 16,-141 0-16,17 18 15,-17-18-15,0 0 0,105 17 16,-122-17-1,69 0-15,-87 0 16,-36 0-16,0 0 0,-17-17 16</inkml:trace>
  <inkml:trace contextRef="#ctx0" brushRef="#br1" timeOffset="371710.7446">27605 12188 0,'18'0'15,"34"-17"1,1 17 0,-17-18-16,34 18 15,-52 0-15,17 18 16,-53-18-16</inkml:trace>
  <inkml:trace contextRef="#ctx0" brushRef="#br1" timeOffset="371815.591">27570 12365 0,'0'0'0,"35"0"16,0 18-16,18-18 16,18 0-16,-18-18 0,17 18 0,1-18 15</inkml:trace>
  <inkml:trace contextRef="#ctx0" brushRef="#br1" timeOffset="372271.6235">28663 12241 0,'0'0'16,"-17"-17"-16,-1 17 15,-17 0-15,-1 17 0,-34 36 16,52-17-16,-35 52 15,36-53-15,17 0 16,0 1-16,17-1 0,36 0 16,0-35-16,35 0 15,-52-17-15,52-54 16,-53 36 0,-17-18-16,-1 0 0,1 0 15,-18-88-15,0 53 16,-53-71-16,18 71 15,-18-18 1,18 88-16,-18 1 16,17 17-16,19 70 15,17-17-15,0 18 16,17-1-16,1 1 0,53 87 16,-19-87-16,1-18 15,-17 0-15,17 0 0,0-18 16,17 18-16,-52-35 15,-1-1-15</inkml:trace>
  <inkml:trace contextRef="#ctx0" brushRef="#br1" timeOffset="372949.7525">29157 11994 0,'0'0'15,"18"-17"-15,-18-1 0,0 1 0,17 17 16,-17-18-1,0 36-15,0 17 16,-17 18-16,17 0 16,-18 17-16,18-17 0,0 0 15,18 0-15,-1 0 0,1 0 16,17 0-16,1-36 16,-19-17-16,54-17 15,-54-19-15,36-34 16,-35 35-16,-18-18 15,18 17-15,-18 1 0,0 0 16,0 52 0,17 36-1,1-17-15,35 17 16,-36-18-16,19-17 16,-1-1-16,53 1 15,-53-36-15,-17 1 0,35-36 16,-53 0-1,0 17-15,-18-17 0,1 1 16,-36-37-16,18 54 16,17 0-16,0 17 0,1 1 15,-1-1-15,18 0 16</inkml:trace>
  <inkml:trace contextRef="#ctx0" brushRef="#br1" timeOffset="373216.8126">29792 11642 0,'35'0'16,"-17"0"-16,35-18 16,-35 18-16,34 0 15,-34 0-15</inkml:trace>
  <inkml:trace contextRef="#ctx0" brushRef="#br1" timeOffset="373411.8306">29880 11659 0,'-17'53'16,"34"-106"-16,-34 142 0,17-54 16,-18 53-16,18-53 15,18 18-15,-1-35 16,19-1-1,-1 1-15,-18-18 16,1 0-16,0-18 0</inkml:trace>
  <inkml:trace contextRef="#ctx0" brushRef="#br1" timeOffset="373722.1567">30092 11889 0,'18'17'16,"-36"-34"-16,53 17 0,1-18 16,-19 18-1,1-35-15,-18 17 16,0-17-16,17 17 16,-34-17-1,17 17-15,-18 18 0,1 0 16,-1 36-1,18-19-15,0 18 16,0 1-16,0-1 16,18-17-16,-1 17 0,1-17 15,-1-1-15,1 1 0,17-18 16,1 0-16,-1-35 16</inkml:trace>
  <inkml:trace contextRef="#ctx0" brushRef="#br1" timeOffset="374035.993">30357 11677 0,'0'0'16,"0"-18"-16,17 18 15,1 0 1,-1 0-16,1 0 16,0 0-16,-1 0 15,1 18 1,0-18-1,-18 35-15,17-17 16,-17 0-16,18 34 16,-18-16-16,0-1 15,0-17-15,0 17 0,0-17 0,0 34 16,0-34 0,0-36 15,-18 18-31,1-17 15,-36 17 1,17 17-16</inkml:trace>
  <inkml:trace contextRef="#ctx0" brushRef="#br1" timeOffset="375241.4957">24730 13476 0,'17'0'16,"-17"18"15,0-1 0,18 1-31,-18 17 16,18 18-1,-1-35-15,1 17 16,0-17-16,17-1 16,-18 1-16,36-18 15,-35 0-15,53 0 16,-18 0-16,52 0 15,-34 0-15,88 0 16,-71 0 0,124 0-16,-107 0 15,125-18-15,-107 18 16,-17 0-16,-18-17 16,18 17-16,-18-18 15,0 18-15,-17-17 0,70-1 16,-70 18-16,17 0 15,-53 0-15,0 18 16,-17-18-16,-36-18 47,18-17-47,-17 17 16,17-17-16,-18-1 15,0 19-15</inkml:trace>
  <inkml:trace contextRef="#ctx0" brushRef="#br2" timeOffset="396368.5061">4516 15646 0,'0'17'16,"0"19"-16,17-1 15,1 0-15,-18 0 16,17 1-16,1-1 0,0 0 16,-18-17-16,17 17 0,1-17 15,0-18-15</inkml:trace>
  <inkml:trace contextRef="#ctx0" brushRef="#br2" timeOffset="396507.3763">4674 15734 0,'18'35'0,"0"0"16,-1 1-16,19 17 15,-19-36-15,18 19 0,-17-19 16,0 18-16</inkml:trace>
  <inkml:trace contextRef="#ctx0" brushRef="#br2" timeOffset="396991.028">4957 15787 0,'0'0'15,"17"35"-15,-17-17 0,0 17 16,0 0-16,0 18 0,0 88 16,0-70-16,0-1 0,18 1 15,17 35 1,-17-89-16,17 36 16,0-53-16,-17 0 15,0-17-15,-1-36 16,-17 18-16,0-1 0,-17 19 15,17-19-15,0 19 16,17 17 0,1 53-1,-1-18-15,36 35 16,-35-17-16,53 18 16,-36-36-16,18-17 15,-18-18-15,18-35 16,-35-1-16,-1-34 15,-17 17-15,0-53 16,-17 53-16,-36-53 16,17 36-16,-16-19 15,34 54 1,0 0-16,18 53 16,18 34-1</inkml:trace>
  <inkml:trace contextRef="#ctx0" brushRef="#br2" timeOffset="397419.5561">5715 16475 0,'18'17'0,"-36"-34"0,53 34 16,1-70-1,-19 36-15,1-54 16,-18 54-16,-18-1 0,1-17 16,-19 17-16,19 18 15,-1 0-15,0 18 16,-17 35-16,35-36 16,0 36-16,18-35 15,-1-1-15,19-17 16,-1 18-16,35 0 0,-34-18 15,-1 0 1,-17 0-16,-1-18 16,-34 0-1,-1 18-15,18 18 16,0 17 0,18 1-1,17-1-15,0-17 16,18-1-16,-35-17 15,-1-17-15,1-1 16,-18-17-16</inkml:trace>
  <inkml:trace contextRef="#ctx0" brushRef="#br2" timeOffset="397508.2922">5962 16369 0,'18'18'15,"17"-1"1</inkml:trace>
  <inkml:trace contextRef="#ctx0" brushRef="#br2" timeOffset="398124.9305">6156 16422 0,'-18'17'0,"18"1"16,-17-18-16,17 18 0,0-1 16,0 1-1,0 0-15,17-1 16,1 1-16,0-18 0,-1 0 15,1 18-15,0-1 16,-18 1-16,0 52 16,0-34-16,0 52 15,0-35 1,-18-18-16,18 0 0,0 1 16,-18-19-16,-17 36 15,0-53 1,-18-35-1,35-36-15,18 36 16,-17-106-16,17 53 16,0-89-16,0 72 15,17-89-15,1 105 16,-1 36-16,-17 18 0,36 17 16,-19 36-1,19 70-15,-36-17 16,17-1-16,1 1 0,0 17 15,-1-35-15,1 0 0,17 35 16,-35-70-16,18 17 16,-1-53-1,-17-17 1,18 0-16,0-18 16,-18 18-16,17-36 15,-17 54-15,18 17 16,-18 35-1,18-18 1,-1 19-16,1-36 16,-18 17-16,17-17 15,1 0-15,0 0 0,-1 0 16,1 0 0,-18-35-1,18 35-15,-18-18 16</inkml:trace>
  <inkml:trace contextRef="#ctx0" brushRef="#br2" timeOffset="398225.1973">6579 16475 0,'-17'-36'16,"34"72"-16,1-19 0,0-17 15,17-17-15,-17 17 16,-1-36-16,1 19 16,-18-1-16</inkml:trace>
  <inkml:trace contextRef="#ctx0" brushRef="#br2" timeOffset="398375.599">6668 16263 0,'0'88'16,"0"-176"-16,0 212 0,0-36 16,0-53-16,17 18 15,1-35-15,-1-1 16</inkml:trace>
  <inkml:trace contextRef="#ctx0" brushRef="#br2" timeOffset="398981.2165">7708 16351 0,'-35'-35'16,"70"70"-16,-88-70 0,18 17 16,17 36-16,1 35 15,-1 0 1,18-18-16,0 18 0,0-18 15,35 36-15,-17-71 16,53-18-16,-36 1 16,0-36-16,36-53 15,-36 53-15,0-71 16,-17 54-16,-36-54 16,1 54-16,-1 17 15,-17 0-15,-36-18 16,53 54-16,-34 34 15,52 19-15,-18 34 16,36 18-16,17 89 16,-18-89-16,19-17 0,52 52 15,-53-70-15,53 18 16,-52-54-16,-1 1 16,36-36-16</inkml:trace>
  <inkml:trace contextRef="#ctx0" brushRef="#br2" timeOffset="399290.1891">8061 16369 0,'0'18'0,"0"-36"0,18 36 16,-1-18-16,36-18 15,-35 0-15,17-17 16,-35 17-1,0 1-15,0-1 0,0 0 16,-18 1-16,-34-1 16,16 1-16,19 17 0,-36 17 15,35 1-15,0 17 16,18-17-16,0-1 16,18 19-16,17-19 15,1 1-15,17 0 16,-18-18-16,18 17 0,35-17 15,-35 0-15,0 0 16,-18 0-16</inkml:trace>
  <inkml:trace contextRef="#ctx0" brushRef="#br2" timeOffset="400166.4827">8625 16281 0,'-17'-18'15,"34"36"-15,-52-36 16,18 36 0,-1-1-16,0 36 15,18-17-15,0 16 16,0-34-16,36 17 16,-19-17-16,18-18 15,18 0-15,-35 0 16,17-35-16,-17 17 15,-18-17-15,18 35 16,-18-35-16,-18 17 16,0 18-1,1 0 1,17 18-16,0 17 16,0-18-16,0 1 15,17 0-15,1-18 0,17 17 16,-17-17-16,17 0 15,-17-17 1,-18-1 0,0 0-16,0-17 15,-18 18-15,0-1 16,18 0-16,0 36 31,36 0-15,-36-1-16,35 18 15,-17-17 1,17-18 0,-17 0-16,-1-18 15,-17 1 1,0-1-16,-17 1 16,17-1-1,0 36 16,0-1-31,0 1 16,35-1 0,-35 1-16,17-18 0,1 0 15,0 0-15,-1 18 16,1-18-16,-18 17 16,35 19-1,-17-1-15,-18 0 16,18 0-16,-18 18 0,17 53 15,1-53-15,-18 0 16,0-18-16,-18-17 0,18 17 16,-17-35-16,-1 18 0,0-18 15,1 0-15,-19-35 16,36 17-16,-17-70 16,17 35-16,17-35 15,1 35-15,17 0 16,-17 35-16,-18 1 15,18 17-15,-1 0 16,1 0-16</inkml:trace>
  <inkml:trace contextRef="#ctx0" brushRef="#br2" timeOffset="400422.2086">9454 15822 0,'0'0'16,"0"35"-16,18 18 15,-18-17-15,18-36 16,17 0-16,-17 0 16</inkml:trace>
  <inkml:trace contextRef="#ctx0" brushRef="#br2" timeOffset="400539.5203">9613 15928 0,'-17'70'15,"34"-140"-15,-34 176 0,17-36 16,0-52-16</inkml:trace>
  <inkml:trace contextRef="#ctx0" brushRef="#br2" timeOffset="404385.9095">9843 11024 0,'0'-17'0,"0"-1"16,17 36 31,-17-1-31,0 1-16,0 53 15,18-19-15,-18 1 16,17 53-16,1-35 15,-18-1-15,35 71 16,-35-70-16,18-18 16,-18 17-16,0 1 0,18-18 15,-18 70-15,0-52 16,0 35-16,17-53 16,-17 0-16,0 35 15,18-35-15,0 0 16,-1-18-16,-17 18 15,18-36-15,-18 1 16,0 0-16,17-18 16,-17 17-16,18-17 15,0 0 17,-18 18-32,17-18 15,1 0 1,0 0-1,-1 0 1,1 0-16,0 18 16,17-18-16,-18 0 15,1 0-15,0 17 0,35-17 16,-36 0-16,54 18 16,-36-18-16,36 0 15,-36 0 1,53-18-16,-35 18 15,35 0-15,-35 0 16,0-17-16,0 17 0,0 0 16,35 0-16,-53 0 15,54 0 1,-54 0-16,35 17 16,-34-17-16,34 0 15,-34 0-15,34 0 16,-17 0-16,-18 0 15,18 0-15,-17 0 0,52-17 16,-35 17-16,35-18 16,-35 18-16,0 0 15,0 0-15,-18 0 0,71 0 16,-53 0-16,52 0 16,-34-18-1,35 18-15,-36 0 16,54 0-16,-54 0 15,36 0-15,-35 0 16,52 18 0,-70-18-16,53 18 15,-35-18-15,52 17 16,-70-17-16,88 0 16,-70 0-16,52 0 15,-52 0-15,70 0 16,-88 0-16,88 18 15,-71-18-15,1 0 16,-1 0-16,1 0 0,0 0 16,-1 0-16,89 0 15,-71 0-15,-17 0 0,17 0 16,-18 18-16,89-18 16,-71 0-16,-17 0 15,17 0-15,0 17 0,-17-17 16,105 0-16,-88 0 15,-17 0-15,17 0 0,0 0 16,89 0-16,-89 0 16,71-17-1,-71 17-15,-18 0 16,19 0-16,-19 0 0,89 0 16,-89-18-16,89 18 15,-88-18-15,52 1 16,-52 17-16,70-18 15,-71 18-15,72-18 16,-72 18-16,1 0 16,-18 0-16,17 0 0,1 0 15,70-17-15,-88 17 16,88 0 0,-71 0-16,1 0 0,141 17 15,-54-17 1,1 18-1,-71-18-15,53 0 16,-88 0-16,18 0 16,-18 18-16,0-18 0,0 0 15,35 17-15,-53-17 16,36 18-16,-36-18 16,36 0-1,-36 0-15,-18-18 0,19 18 0,-19 0 16,1 0-16,0-17 0,17-1 15,-17 0 1,-1 1-16,-17-1 0,35-17 16,-35 0-16,18-18 15,-18 17-15,18-52 16,-18 35-16,0-70 16,0 52-1,0-70-15,-18 71 16,0-72-16,18 72 15,-17-71-15,-1 70 16,1-70 0,17 88-16,-18-88 15,18 71-15,-18-54 16,1 71-16,-1-53 16,18 71-16,-18 0 15,1-1-15,-19 19 0,19-1 0,-36 18 16,35 0-1,1 0-15,-36 0 16,17 0-16,-16 0 16,16 0-16,-17 0 0,-35 0 15,35 0-15,-17 0 16,-1 0-16,1 0 0,-107 0 16,89 18-1,-106-1-15,88-17 16,-17 0-16,17 18 0,-18-18 15,-123 18-15,124-18 16,-159 17 0,158-17-16,-158 18 15,141-18-15,-124 18 16,124-18-16,-141 17 16,141-17-16,-124 0 15,124 0-15,-141 0 16,141 0-16,-159 0 15,159 0-15,17 0 16,-17 0-16,0 0 0,-141 0 16,158 0-16,-140 0 15,140 0-15,1 0 16,-106 0 0,105-17-16,18 17 15,-17 0-15,17 0 0,0-18 0,-229 0 16,123 18-1,18-17 1,0 17 0,36 0-16,69 0 15,-87 0-15,105 0 16,-17 0-16,-71 0 16,89 0-16,-71 0 15,70 0-15,-70 0 16,88 0-16,-88 0 15,53 17-15,-53 1 16,70-18-16,-70 35 16,88-35-16,-70 18 15,52 0-15,-52-1 16,70-17 0,0 18-16,0-18 0,18 0 15,-1 0-15,1 17 0,18-17 16,-19 0-16</inkml:trace>
  <inkml:trace contextRef="#ctx0" brushRef="#br2" timeOffset="406166.7379">17039 12823 0,'18'-17'47,"-1"17"0,-17 35-32,18-17-15,-18-1 0,18 36 16,-1-35-16,1 53 16,-18-36-16,18 18 15,-18 0-15,0 0 0,0 17 16,0 54-16,-18-54 15,18 71 1,0-88-16,0 71 16,-18-71-16,18-1 15,0-16-15,-17 17 0,17-18 16,0 0-16,-18 0 0,0 36 16,18-53-16,-17 17 15,17 0-15,-18-17 0,-17 52 16,17-34-16,-17 34 15,17-34-15,-17 16 16,17-16-16,-34 17 16,34-36-1,-35 19-15,18-1 16,-36 0-16,36-17 16,0-1-16,-1 1 0,-52 17 15,35-17-15,-35 0 16,35-1-1,-35 1-15,35-18 16,18 0-16,-18 0 0,-35 0 16,35-18-16,17 18 15,-17-17-15,1-1 0,-1 18 16,-36-18 0,37 1-16,-1 17 0,-36-18 15,54 18-15,-53-18 16,53 1-16,-36-19 15,53 19-15,-17-18 16,18 17-16,-1 0 0,0 1 16,18-1-1,0 0-15,18 18 16,0-17-16,-1-1 31,-17 0-15,-17 1-1,-1 17 1,0-18-16</inkml:trace>
  <inkml:trace contextRef="#ctx0" brushRef="#br2" timeOffset="406479.2564">14870 14799 0,'-36'18'16,"36"-1"-16,-17-17 16,34-17-16,-17-1 15,18-17-15,53-36 16,-54 36-16,36-53 16,-35 35-16,-18 18 0,17-1 15,-17-17-15,0 36 16,18-19-16,-18 19 15,18 17 1,-1 35-16,1-17 16,35 52-16,-18-34 15,0-19-15,18 1 16,-17-1-16,-1-17 16,-18 0-16</inkml:trace>
  <inkml:trace contextRef="#ctx0" brushRef="#br2" timeOffset="408125.4098">14358 15963 0,'0'-53'15,"0"36"-15,0-1 0,0 36 32,-18 17-32,18 18 15,0 53-15,-17-36 16,17 54-16,-18-54 16,36 36-16,-18-53 15,35 0 1,-17-35-16,52-18 15,-52-18-15,52-17 16,-52-1-16,17-34 16,-17 35-16,0-1 15,-18 19-15,17 17 0,1 0 16,0 70 0,-1-17-16,18 0 0,18 18 15,-17-36-15,52-18 16,-35-17-16,17-35 15,-52 18 1,0-72-16,-18 54 16,-36-71-16,1 53 15,-35-52-15,52 69 16,-17 1-16,17 0 0,18 17 16,18 18-1,17 18 1</inkml:trace>
  <inkml:trace contextRef="#ctx0" brushRef="#br2" timeOffset="408374.0234">15152 15575 0,'17'-17'0,"19"17"16,17-18-16,-36 18 16,36-18-1,-35 18-15,-1 0 16,1 0-16</inkml:trace>
  <inkml:trace contextRef="#ctx0" brushRef="#br2" timeOffset="408530.941">15222 15628 0,'0'0'0,"0"35"0,0 36 16,0-36-16,18 36 15,-18-54-15,18 19 16,-1-19-16,1 1 0,0-18 0,17 0 15,-18 0 1</inkml:trace>
  <inkml:trace contextRef="#ctx0" brushRef="#br2" timeOffset="408858.3108">15487 15822 0,'0'0'16,"0"18"-16,0-36 16,35 0-1,-17 1-15,35-36 16,-36 18-16,-17 17 0,18-35 16,0 18-16,-18 17 15,-18 1-15,18-1 0,-18 0 16,1 1-1,-1 17-15,1 17 16,17 1-16,0 52 16,0-34-16,17 34 15,1-52-15,17 35 16,18-36 0,-35-17-16,-1 0 0,1 0 15</inkml:trace>
  <inkml:trace contextRef="#ctx0" brushRef="#br2" timeOffset="409159.1746">15769 15469 0,'0'0'0,"18"0"15,-1 0-15,1 18 16,0-18-16,-1 18 15,1-18-15,17 17 16,-35 1-16,18 0 0,0-1 16,-18 18-16,0-17 0,0 17 15,0 18 1,0-35-16,0 17 16,-18-17-16,0-18 15,1 0 1,-1 0-16,0 0 0,1-18 15,-1 18-15,0 0 16</inkml:trace>
  <inkml:trace contextRef="#ctx0" brushRef="#br2" timeOffset="409731.2289">16245 16051 0,'18'0'15,"0"0"1,-1 0 0</inkml:trace>
  <inkml:trace contextRef="#ctx0" brushRef="#br2" timeOffset="409843.0254">16263 16316 0,'0'0'15,"18"18"-15,-1-18 0,1 0 16,0 0-16,-1-18 16</inkml:trace>
  <inkml:trace contextRef="#ctx0" brushRef="#br2" timeOffset="410019.9971">16651 16087 0,'71'-36'0,"-142"72"15,159-72-15,-52 19 0,-1 17 16,-17 0-16</inkml:trace>
  <inkml:trace contextRef="#ctx0" brushRef="#br2" timeOffset="410132.2937">16722 16281 0,'0'0'15,"53"17"-15,-18-17 0,0 0 16,-17-17-16,17 17 0</inkml:trace>
  <inkml:trace contextRef="#ctx0" brushRef="#br2" timeOffset="410704.5753">17374 15787 0,'0'0'0,"0"17"16,18 72 0,-18-36-16,18 105 15,-18-87-15,17-1 0,-17-17 16,36 53-16,-19-71 16,18 18-1,1-35-15,17-18 16,-36-18-16,19-35 15,-19 36-15,1-54 16,-18 36-16,0 17 16,0 1-16,0-1 0,0 36 15,0 17 1,17 0-16,1-17 16,0 17-16,-1-17 0,54-1 15,-36 1-15,36-36 16,-54 1-16,36-18 15,-53-1-15,0-17 16,0 18-16,-17 17 16,-19-52-16,19 17 15,-1-18-15,0 18 16</inkml:trace>
  <inkml:trace contextRef="#ctx0" brushRef="#br2" timeOffset="410916.7546">18080 15487 0,'53'0'15,"-106"0"-15,141-18 0,-17 1 16,-36-1-16,35 0 15,-34 1-15,-19 17 16,-34 0-16</inkml:trace>
  <inkml:trace contextRef="#ctx0" brushRef="#br2" timeOffset="411057.0829">18150 15593 0,'0'17'0,"0"-34"0,36 105 16,-19-70-16,36 35 15,-35-53-15,17 17 16,-17 1-16,-1-18 16,1 0-16</inkml:trace>
  <inkml:trace contextRef="#ctx0" brushRef="#br2" timeOffset="411366.6919">18433 15699 0,'17'-18'15,"19"-17"1,-36 17-16,17-52 16,1 52-16,-18-17 0,0-1 15,0 19-15,-18-1 16,1 18-1,17 18-15,-18-1 16,18 36-16,0-17 0,18 34 16,-1-52-1,18 52-15,1-52 16,17 0-16,-36-18 16,36 0-1,-35-18-15,-18 0 0</inkml:trace>
  <inkml:trace contextRef="#ctx0" brushRef="#br2" timeOffset="411644.9307">18680 15399 0,'0'0'0,"17"0"16,1-18-16,0 18 16,17 0-1,-18 0-15,1 0 16,0 35-16,-18 1 15,0 34-15,17-34 16,-17 34-16,0-35 16,18 18-1,-18-35-15,0 0 16,0-1-16,-18-17 31,1-17-31,-1 17 0,0-18 16,-17 18-1</inkml:trace>
  <inkml:trace contextRef="#ctx0" brushRef="#br2" timeOffset="412568.3866">19932 15787 0,'18'0'16,"-1"53"-1,-17-18-15,18 71 16,-18-53-16,-18 53 15,1-53-15,-36 35 16,35-53-16,-53 18 16,36-35-16,-53-1 15,53-17-15,-18-35 16,35 17-16,18 1 16,0-19-16,0 19 15,18-36-15,-1 35 16,54 18-16,-36 0 15,53 35 1,-35 1-16,36 34 16,-54-52-16,35 52 15,-52-34-15</inkml:trace>
  <inkml:trace contextRef="#ctx0" brushRef="#br2" timeOffset="413829.5392">20567 15399 0,'0'0'0,"0"-18"15,-18 18 1,36 0-1,17-18 1,-17 18-16,17 0 16,-17-17-16,17 17 0,0-18 15,-17 18-15</inkml:trace>
  <inkml:trace contextRef="#ctx0" brushRef="#br2" timeOffset="414068.959">20532 15434 0,'17'71'15,"-34"-142"-15,52 177 0,-17-53 0,-18 0 16,17 35-16,-17 0 0,0 18 16,0 123-16,0-123 15,0 53-15,18-89 16,0-17-16,-1 0 15,18-18-15,-17 1 0,17-1 16,36 0-16,-36-35 16,18 0-16,-18 18 0,1-18 15,-1 0-15</inkml:trace>
  <inkml:trace contextRef="#ctx0" brushRef="#br2" timeOffset="414536.7439">21167 15681 0,'-18'-18'16,"36"36"-16,-54-36 16,19 36-1,-1 70 1,18-17-16,0 70 16,0-71-16,0-17 0,35 53 15,1-18 1,-1-52-16,18 17 15,-18-53-15,36 0 16</inkml:trace>
  <inkml:trace contextRef="#ctx0" brushRef="#br2" timeOffset="415259.8932">21643 15857 0,'0'0'16,"-18"-88"-16,18 35 0,-17 18 16,-1 0-16,18 17 0,-18 0 15,1 36-15,-1 35 16,0-18-16,18 18 16,0 18-16,0-18 0,0 0 15,18 17-15,-18-17 0,18-18 16,17 54-1,-17-54-15,-1 18 16,1-36-16,-18 1 16,-18-18-1,1-18 1,-1 1-16,0-1 0,1 0 16,17 1-16,0-1 15,17 1 1,1-1-16,0 18 15,-1 0-15,1 0 16,0 18 0,-18-1-16,0 1 15,-18-18 1,18-18 0,0 1-1,0-1-15,18-17 16,-1 35-1,1-36-15,-1 19 16,19 17-16,-19-18 16,1 18-16,0 0 15,-1 18 1,-17-1 0,18 1-16,-18 0 15,18-1 1,-18 1-16,0 0 15,17-1-15,1-17 16,0 18-16,-1-18 0,1 0 16,-1-18-16,-17 1 15,18-19 1,-18 19-16,-18-1 0,1-17 16,-18-1-1,17 36 1</inkml:trace>
  <inkml:trace contextRef="#ctx0" brushRef="#br2" timeOffset="415604.8112">22084 16228 0,'-18'0'15,"36"0"-15,-53 0 0,17 0 16,18-18-16,0 1 15,18-19-15,17 1 16,-17 17-16,-1 1 16,1 17-16,-18-18 15,17 18-15,-17 18 16,0-1-16,0 1 16,18 0-16,-18-1 15,18-17 1,-1 0-16,19 0 15,-19 0-15,1 0 16,0-17-16,-1 17 0,1-18 16,-1 36-1,1-1 1,0 1-16,-1 17 16,1-17-16</inkml:trace>
  <inkml:trace contextRef="#ctx0" brushRef="#br2" timeOffset="416210.5867">23125 15610 0,'0'0'16,"0"18"-16,0 35 0,0 0 15,0 17-15,17 1 16,1 0-16,-18 17 0,18-18 15,-18 54-15,0-71 16,0-18-16,0 0 16,17-52-1,1-1 1,17-53-16,-17 54 16,52-1-16,-34 18 15,16 35-15,-34-17 16,17 17-16,-35-17 15,0 17 1,-17-35-16,-36 18 16,35-18-16,-17-18 15,35 1-15,0-1 16</inkml:trace>
  <inkml:trace contextRef="#ctx0" brushRef="#br2" timeOffset="416660.8892">23618 16210 0,'0'0'16,"-17"0"-16,-1 35 15,1-17-15,17 17 16,0-17-16,0 0 0,17-1 16,18 1-16,1-18 15,17-18-15,-36 18 16,1-53-1,-18 36-15,0-1 0,0 0 16,-18-17-16,18 18 16,-17 17-16,-1 0 15,18 35 1,18-18-16,17 1 16,-17 0-16,17-18 15,0 0-15,-17 0 16,17 0-16,-17 0 0,17-18 15,-35 0-15,0 1 16,-18 17-16,1 0 16,-1 0-1,18 17-15,0 1 16,18 0-16,17-1 16,0-17-1,1 0-15,-1 0 16,-18 0-16,1 0 15,-18-17 1</inkml:trace>
  <inkml:trace contextRef="#ctx0" brushRef="#br2" timeOffset="416873.5474">24112 15646 0,'18'70'16,"-36"-140"-16,36 193 0,0-17 15,-1-71-15,-17 18 0,18 71 16,-18-71-16,0 35 16,0-71-16,0 1 15,18 0-15,-18-1 0</inkml:trace>
  <inkml:trace contextRef="#ctx0" brushRef="#br2" timeOffset="417022.4437">24253 16140 0,'-35'35'16,"70"-70"-16,-70 88 0,35-36 0,35 18 15,-17-35-15,0 18 16,17-18-16,18 0 15,-35 0-15</inkml:trace>
  <inkml:trace contextRef="#ctx0" brushRef="#br2" timeOffset="417383.9052">24483 16334 0,'0'0'0,"17"105"0,1-52 16,0 36-16,-1-54 16,1 0-16,-18 0 0,0-17 15,0-36 1,-18 1-16,1-19 0,-19-34 16,19 17-1,-1-53-15,18 36 16,0 17-16,35-35 15,1 70-15,-19 0 16,19 18-16,-1 0 0,35 0 16,-34 18-16,-19 17 15,-17 0-15,-17-17 16,-1 0-16,0-1 0,-17 1 16,18-18-16,-19 0 15,36-18 1,0 1-1</inkml:trace>
  <inkml:trace contextRef="#ctx0" brushRef="#br2" timeOffset="417625.5462">24818 16210 0,'-18'35'16,"18"-17"-16,0 0 15,0-1-15,18 1 16,17-18-16,-17 0 15,-1-18-15,1 18 16,-18-17-16,18-19 16,-36 19-16,0-18 15,1 35-15,-1-18 0,-17 18 16,17 0-16,1 0 16,17 18-16,17-1 15,1 1 1</inkml:trace>
  <inkml:trace contextRef="#ctx0" brushRef="#br2" timeOffset="417950.4097">24994 16387 0,'0'70'16,"0"-140"-16,0 175 0,0-69 15,0-1-15,0 18 0,0-36 16,18-17-16,-18-17 15,0-54 1,0 36 0,0-36-16,0 19 15,18-1-15,-1-18 16,-17 53-16,18 1 16,0 17-16,-1 0 0,1 17 0,-1 1 15,1 0-15,-18-1 0,18 36 16,-36-35-1,-17 0 1,17-1-16,1-17 0,-19-17 16,19-1-1,17 0-15</inkml:trace>
  <inkml:trace contextRef="#ctx0" brushRef="#br2" timeOffset="418230.1548">25224 15540 0,'53'18'16,"-106"-36"-16,141 53 0,-53 0 0,36 71 15,-36-35-15,0-18 16,0 17-16,1 1 0,-19 35 16,-17-53-1,-17 0-15,-1-18 0,0 0 0,-17-17 16,-18 35 0,18-36-16,17-17 15</inkml:trace>
  <inkml:trace contextRef="#ctx0" brushRef="#br2" timeOffset="419452.3598">26070 16104 0,'18'0'47,"0"-17"-31,-1 17-16,36 0 15,-18 0-15,36-18 16,-53 18-16,17-18 16,18 1-1,-36-1-15,-34 18 16</inkml:trace>
  <inkml:trace contextRef="#ctx0" brushRef="#br2" timeOffset="419625.8206">26229 15910 0,'0'53'15,"0"-106"-15,0 141 0,0-52 0,0 34 16,18-34-16,-1 17 16,1-36-1,0 18-15,-1-35 16</inkml:trace>
  <inkml:trace contextRef="#ctx0" brushRef="#br2" timeOffset="420109.4284">27305 15522 0,'-18'36'15,"36"-72"-15,-53 89 0,17-18 16,0 1-16,1 17 0,-18 17 16,17-17-16,0 18 15,18-54-15,0 1 16,18 0 0,0-36-1</inkml:trace>
  <inkml:trace contextRef="#ctx0" brushRef="#br2" timeOffset="420331.5174">27252 15222 0,'18'18'15,"-18"17"-15,17 1 0,19 69 16,-19-52-16,36 71 15,-35-71-15,35 53 16,-36-71-16,1 53 16,0-53-16,-18 1 15,0-19-15,0 1 16</inkml:trace>
  <inkml:trace contextRef="#ctx0" brushRef="#br2" timeOffset="420542.9704">26846 16228 0,'0'0'16,"71"0"-16,0 0 0,87-18 15,54 1 1,-106-1-16,0 18 0,70-18 15,-123 18-15,0 0 16</inkml:trace>
  <inkml:trace contextRef="#ctx0" brushRef="#br2" timeOffset="421009.5479">27287 16510 0,'-17'71'0,"34"-142"0,-34 177 16,17-71-16,0-17 16,17-18-1,1-36-15,0 19 16,-18-18-16,17-36 15,-17 36-15,18-1 0,0-34 16,-1 52-16,1 18 16,-1 0-16,1 36 15,0-1-15,-18 18 16,0-18 0,17 0-16,-17-17 15,18 0-15,0-18 16,-1-36-1,1 19-15,0-1 0,-1 0 16,1 1-16,0-1 16,17 0-16,-18 18 15,1 0-15,0 53 16,-18-17-16,0 34 16,17-35-16,-17 18 15,18-35-15,0 17 16,-1-35-16</inkml:trace>
  <inkml:trace contextRef="#ctx0" brushRef="#br2" timeOffset="421861.3108">28275 15787 0,'0'0'16,"0"-35"-16,18 17 0,-18 53 31,0 53-15,0-17-16,0 52 15,0-70-15,17 36 16,19-37-16,-19-16 15,19-36-15,-19 17 16,54-34-16,-54-1 16,1 0-16,17-34 15,-17 34-15,-18 0 16,0 1-16,18 17 16,-18 17-1,17 19-15,1-19 0,0 1 16,34-1-16,-16-17 15,-19 0-15,1 0 0,0 0 16,-1-17-16,-17-1 16,0-17-16,-17-18 15,-1-18 1,0 36-16,18-53 16,0 53-16,0 17 0,18-17 15</inkml:trace>
  <inkml:trace contextRef="#ctx0" brushRef="#br2" timeOffset="422060.8418">28928 15381 0,'0'0'16,"35"-18"-16,-17 18 0,17-17 0,0-1 16</inkml:trace>
  <inkml:trace contextRef="#ctx0" brushRef="#br2" timeOffset="422233.3004">28998 15558 0,'0'35'0,"0"-70"0,0 105 0,18-17 15,-18 0-15,18-35 16,-18-1-16,35 1 16,-17-18-16,-1 0 15</inkml:trace>
  <inkml:trace contextRef="#ctx0" brushRef="#br2" timeOffset="422611.8495">29281 15716 0,'35'-17'0,"-70"34"0,105-52 16,-52 17-16,17-17 15,0 0-15,-17-18 16,0 35-16,-18-52 16,0 34-16,0-17 15,0 36-15,-18-18 16,0 35-16,1 35 15,-1 35 1,0-17-16,18-17 0,0 17 16,36 70-1,-19-88-15,36 18 16,-35-53-16,0 18 16,17-18-16,0 0 15</inkml:trace>
  <inkml:trace contextRef="#ctx0" brushRef="#br2" timeOffset="422973.6486">29704 15416 0,'18'-17'0,"-36"34"0,53-34 15,-17 17-15,17 0 16,-17 0-16,17 0 16,-17 0-16,-1 0 15,1 17-15,-18 1 16,0 17-16,-18 1 16,18-1-16,0 0 0,0 36 15,0-36-15,0 18 16,0-35-1,0-1-15,-17-17 32,-1-17-17,0-1-15,18 0 16,-17 18-16,17-17 16</inkml:trace>
  <inkml:trace contextRef="#ctx0" brushRef="#br2" timeOffset="425347.0524">29986 15046 0,'0'-18'16,"18"18"15,-1-17-15,19 17-1,-1-18-15,18 0 16,-35 18-16,17 0 15,0-17-15,-17 17 16,-1 0-16,1 0 16,-18 17-1,0 1-15,18 0 16,-18 17 0,0 18-1,0-18-15,0 71 16,0-53-16,0 106 15,0-89-15,0 89 16,0-71-16,17 53 16,1-70-16,0 70 15,-1-88-15,18 70 16,-17-70-16,0 35 16,-18-52-16,17 34 15,-17-52-15,0 17 16,0-17-16,-17-18 31,-19-18-31,19 18 16,-18-17-16,17 17 0,-17-18 15,-54 18-15,1 0 16,-18 18 0</inkml:trace>
  <inkml:trace contextRef="#ctx0" brushRef="#br2" timeOffset="427592.8815">18750 16140 0,'-17'0'0,"-1"0"15,18 17-15,18-17 16,17 18 0,18-18-1,0 0-15,52-18 16,-34 1-16,35-19 16</inkml:trace>
  <inkml:trace contextRef="#ctx0" brushRef="#br2" timeOffset="430425.4969">16598 16122 0,'0'-18'0,"0"1"15,0-1 1,-17 18 31,-1 0-31,0 0-1,1 0 1,34 0 31,1 0-32,0 0-15,-1 0 16,18 0 0,-17 0-16,35 18 15,-18-18-15,1 0 0,17 0 16,-36 0-16,18 0 15,-17 0-15,-18 17 32</inkml:trace>
  <inkml:trace contextRef="#ctx0" brushRef="#br2" timeOffset="430669.6446">16651 16245 0,'18'0'31,"-1"0"-15,1 18-16,17-18 15,-17 0-15,35 0 16,-35 0-16,17 0 0,-18-18 15,-17 36 1,0 0-16</inkml:trace>
  <inkml:trace contextRef="#ctx0" brushRef="#br2" timeOffset="431270.7441">16757 17321 0,'35'18'16,"-17"-18"-16,0 0 15,17 0-15,-18 0 16,19 0-16,-19 0 0,19 0 15</inkml:trace>
  <inkml:trace contextRef="#ctx0" brushRef="#br2" timeOffset="431388.1136">16863 17498 0,'17'0'15,"-34"0"-15,70 0 0,-36-18 16,54 1-16</inkml:trace>
  <inkml:trace contextRef="#ctx0" brushRef="#br2" timeOffset="431831.7632">17480 17374 0,'0'0'15,"-17"0"-15,-1 18 0,0 53 16,18-19-16,0 90 16,0-90-16,18 72 15,0-89-15,17 36 16,-18-54-16,19-17 15,-19 0-15,36-35 16,-35 0-16,0 0 16,-1 17-16,-17 0 15,18-17-15,-1 35 16,1 18-16,0-1 16,-1 19-16,1-19 15,0 18-15,35-17 0,-36 0 16,36-18-1,-35-18-15,-1 0 16,-17-17-16,18 18 0,-18-19 16,-18-52-16,1 53 0,-19-53 15,19 35 1,-1 17-16</inkml:trace>
  <inkml:trace contextRef="#ctx0" brushRef="#br2" timeOffset="432025.2786">18062 17092 0,'0'0'0,"36"-18"15,-1 1-15,-18 17 0,1-18 16,17 18-16,1-17 15,-19 17-15</inkml:trace>
  <inkml:trace contextRef="#ctx0" brushRef="#br2" timeOffset="432137.5751">18168 17110 0,'0'35'0,"0"-70"0,-18 123 16,18-53 0,18-17-16,-18-1 0,35 1 15,-17 0-15,0-18 16,-1 0-16,1 0 0</inkml:trace>
  <inkml:trace contextRef="#ctx0" brushRef="#br2" timeOffset="432426.8441">18362 17286 0,'18'18'15,"-36"-36"-15,53 36 0,1-54 16,-19 19-16,19-18 15,-36-1-15,0 1 16,0 0-16,0-1 16,-18 19-1,0 17 1,18 35 0,0 0-16,18 1 15,-18-19-15,35 19 16,-17-19-16,17 1 15,-17-18-15,-1 0 16,1 0-16,0-18 16,-1 1-16</inkml:trace>
  <inkml:trace contextRef="#ctx0" brushRef="#br2" timeOffset="432693.5535">18662 16969 0,'0'-18'0,"18"18"16,-18 18-16,17-18 0,1 35 16,0-17-1,-1-1-15,1 1 0,-1-1 16,1 36-16,0-17 16,-18-1-16,0-17 15,0-1-15,0 1 16,-18-18-16,-17 0 15,17 0 1,-17-18-16,17 18 16,1 0-16,-1 0 0,0 0 15</inkml:trace>
  <inkml:trace contextRef="#ctx0" brushRef="#br2" timeOffset="433316.4331">18891 17586 0,'-17'18'16,"34"-18"0,19 17-1,34-17 1,-35 0-16,18 0 15,-17 0-15,-1-17 0,35 17 16,-52 0-16,0 0 16,-18 17-16,-18-17 15,0 0-15</inkml:trace>
  <inkml:trace contextRef="#ctx0" brushRef="#br2" timeOffset="434751.6133">20144 17145 0,'0'18'16,"-18"35"0,0-18-16,1 35 15,-1-52-15,0 0 16,1-1-16,17 1 0,-35-18 16,17 0-16,0-18 15,1 1-15,17-1 16,0 0-16,-18 1 15,18-19-15,0 19 16,18-1-16,-1 18 16,1 0-16,0 0 0,-1 18 15,36 17-15,-35-17 16,35 35 0,-36-18-16,19 0 15,-19-35-15,18 36 16</inkml:trace>
  <inkml:trace contextRef="#ctx0" brushRef="#br2" timeOffset="435029.8549">20514 17268 0,'-18'0'15,"1"0"-15,-1 36 16,0-1-16,1-17 16,-18 17-1,17-17-15,0 17 0,18-53 31,0 1-15</inkml:trace>
  <inkml:trace contextRef="#ctx0" brushRef="#br2" timeOffset="435257.2297">20426 16951 0,'17'18'16,"-17"-1"-16,18 54 16,0-36-16,-1 0 15,1 1-15,35 34 16,-35-35-16,17-17 16,-17 17-16,17-17 0,0 35 15,-17-35-15,-1-1 16,-17 1-16</inkml:trace>
  <inkml:trace contextRef="#ctx0" brushRef="#br2" timeOffset="435518.4246">19826 17833 0,'53'0'15,"-106"0"-15,141 0 0,36-18 16,-36 1-16,71-1 16,-89 18-16,1 0 15,-1 0-15,-17 0 0,36 0 16,-72 18-16</inkml:trace>
  <inkml:trace contextRef="#ctx0" brushRef="#br2" timeOffset="435941.5503">20249 18080 0,'0'0'15,"0"70"-15,0-34 0,0-19 16,0 1-16,0-36 31,18-35-15,-18 36-16,18-36 16,-1 35-16,1 1 15,0-1-15,-1 53 16,1-17-16,0 35 15,-18-18 1,17-17-16,1-1 16,-1 1-16,1-36 15,-18 1 1,18-1-16,-18-17 16,17 17-16,1 1 15,-18-1-15,18 18 16,-1 35-16,1-17 15,0 35-15,-1-36 16,1 19 0,0-36-16,17 17 15,-18-34-15</inkml:trace>
  <inkml:trace contextRef="#ctx0" brushRef="#br2" timeOffset="436503.6385">21096 17480 0,'0'35'16,"0"71"-1,0-35-15,18 35 16,-18-53-16,17-1 15,1-16-15,0-19 0,35 19 16,-36-36-16,19-18 16,-1 0-16,-35 1 15,35-36 1,-35 35-16,0 1 0,0-19 16,18 54-1,-18 17 1,17-17-16,19 17 15,-1-17-15,0-1 16,0-17-16,1-17 16,-19-1-1,1 0-15,-18-17 0,0-18 16,0 18-16,-35-36 16,35 36-16,-18-35 15,0 34-15,18-17 16</inkml:trace>
  <inkml:trace contextRef="#ctx0" brushRef="#br2" timeOffset="436875.6266">21625 17180 0,'0'0'16,"36"-17"-16,-19 17 0,18 0 15,18-18-15,-17 0 16,-19 18-16,1 0 0,-36 0 31,-17 0-15,17 0-16,-17 0 15,35 18 1,0 0 0,0-1-16,18 1 0,-18 35 15,17-18-15,-17 0 16,0 1-16,0-19 16,0 36-16,18-35 15</inkml:trace>
  <inkml:trace contextRef="#ctx0" brushRef="#br2" timeOffset="437153.0169">21890 17392 0,'18'18'15,"-1"-18"-15,1-18 16,-1 18-16,1-18 0,0-17 15,-1 17-15,-17 1 16,0-1-16,0 0 0,0 1 16,-17 17-16,-1-18 15,0 18-15,18 18 16,0 35 0,0-36-16,36 36 15,-19-35 1,36-18-1,-17-18-15,-19 18 0</inkml:trace>
  <inkml:trace contextRef="#ctx0" brushRef="#br2" timeOffset="437443.271">22102 17127 0,'17'-17'0,"1"17"15,-1 17 1,1-17-16,0 18 16,17 0-16,-17-18 0,-1 53 15,1-36-15,0 36 16,-18-35-16,0-1 16,0 1-16,0 0 0,0-1 15,-18-17 1,0 0-16,-17-17 15,35-1 1,-18 18-16,-17-18 16,17 36-16,1-18 15</inkml:trace>
  <inkml:trace contextRef="#ctx0" brushRef="#br2" timeOffset="437855.2184">23442 17604 0,'18'0'16,"-36"0"-16,53 0 0,36 0 15,-18-18 1,70-17-16,-70 17 16,0 0-16,-18 18 15</inkml:trace>
  <inkml:trace contextRef="#ctx0" brushRef="#br2" timeOffset="438188.1031">24448 17304 0,'17'70'15,"-34"-140"-15,52 193 0,-35-70 16,0 71-16,-18-54 15,-17 18-15,0-52 16,-36 17-16,36-53 16,-36 17-1,36-34-15,0-1 0,17 0 16,0-17-16,18 17 0,0-17 16,0 0-16,18 17 0,17 1 15,53 17-15,-52 0 16,70 35-1,-53-18-15,-1 1 0,-16 0 16,34-1-16,-34 1 16,-1 0-16</inkml:trace>
  <inkml:trace contextRef="#ctx0" brushRef="#br2" timeOffset="438672.3914">25171 17145 0,'-36'-18'16,"72"36"-16,-107-36 0,36 54 15,0 17-15,17-18 16,0 35-16,1 1 16,-1 0-16,18-1 0,18 89 15,-1-106-15,36 53 16,-17-71-1,16 0-15,-16-17 0,17-1 16,-18-17-16,35 0 16</inkml:trace>
  <inkml:trace contextRef="#ctx0" brushRef="#br2" timeOffset="439595.1103">25647 17180 0,'-18'-35'15,"1"17"-15,52 71 0,-106-123 16,54 70-16,-1 0 0,0 17 16,18 19-16,-17 17 15,17-1-15,0 19 0,0 0 16,0 17-16,17-18 0,19 71 15,-19-105-15,1 17 16,17-18-16,-35-17 16,-17-36-1,-1 0 1,0 1-16,18-1 0,-35-53 16,35 54-16,0-36 15,18 53-15,17-18 16,-17 18-16,-1 0 15,19 18-15,-19 0 0,19-1 16,-36 1-16,17-18 16,1 17-1,-36-17 1,1-17 0,17-1-1,17 18-15,-17-17 0,18 17 0,-1-18 16,1 18-1,0 0-15,-1 18 16,-17-1-16,18 18 16,-18-17-16,0 17 15,18-35 1,-18 18-16,17-18 16,1 0-16,17 0 0,-17 0 15,35-18-15,-36 18 16,1-17-16,0-19 15,-18 1 1,0 18-16,0-19 0,-36-34 16,19 52-16,-1-17 15,0 35-15,1 0 16,17 17-16,0 1 16</inkml:trace>
  <inkml:trace contextRef="#ctx0" brushRef="#br2" timeOffset="439946.0434">26123 17745 0,'0'17'0,"18"-34"31,-1-1-15,-17 0-16,18 1 0,0-1 15,-1 1-15,1-1 0,-18 36 31,0-1-15,0 1-16,0-1 0,18 19 16,-1-19-16,1 1 15,0-18-15,-1 18 0,19-36 16,-19 18-16,1-18 16,-1 1-16,-17-19 15,18 36 1,0-17-16,17 17 15,-17 17-15,-1-17 16,19 36-16,-19-19 16,1 1-16,-1 0 0,-17-1 15,18-17-15</inkml:trace>
  <inkml:trace contextRef="#ctx0" brushRef="#br2" timeOffset="440485.4778">26988 17233 0,'0'0'15,"-18"0"-15,0 18 0,18 17 16,18 0 0,0 36-16,-18-36 15,17 18-15,1-35 16,-1-18-16,1 0 31,0-18-31,-1 18 16,19 0-1,-19 0-15,1 35 0,35 36 16,-18-36-16,-17 18 16,-18-18-16,0-17 15,-36 0 1,19-18-16,-1 0 16,1 0-16,-1-18 0,0 18 0,18-18 15</inkml:trace>
  <inkml:trace contextRef="#ctx0" brushRef="#br2" timeOffset="440813.8786">27517 17568 0,'-36'0'16,"72"0"-16,-107 36 15,71-19-15,-18 36 16,18-35-16,18 17 15,-18-17-15,35-1 0,1 1 16,-1-18-16,0-18 16,-17 18-16,-18-17 15,0-1-15,0 0 0,0-34 16,-18 34-16,18 0 16,0 36-1,18 0 1,0 17-16,17 18 15,-18-36 1,19 1-16,-1 0 16,-17-18-16,-1 0 0,-17-18 15</inkml:trace>
  <inkml:trace contextRef="#ctx0" brushRef="#br2" timeOffset="441036.4711">27852 17604 0,'-35'35'15,"70"-70"-15,-88 88 0,35-36 16,18 1-16,18 17 16,0-17-16,17-1 0,0 1 15,0-18-15,18 0 16,-35 0-16,0 0 0,-1 0 15,1-35 1</inkml:trace>
  <inkml:trace contextRef="#ctx0" brushRef="#br2" timeOffset="441291.4297">28046 17251 0,'0'0'0,"0"35"0,0 0 16,17 1-16,-17 17 16,18 0-16,0-1 0,17 72 15,-17-71-15,-1 0 0,1 17 16,0-52-16,-1-18 15,-17 18-15,0-36 16,0 0 0</inkml:trace>
  <inkml:trace contextRef="#ctx0" brushRef="#br2" timeOffset="441430.2994">28240 17657 0,'0'0'16,"-18"35"-16,1-18 0,17 1 15,0 0-15,0-1 0,35 19 16,-17-36-16,34 0 16,-34 0-16</inkml:trace>
  <inkml:trace contextRef="#ctx0" brushRef="#br2" timeOffset="441752.6764">28434 17903 0,'0'89'0,"0"-178"0,18 213 16,-18-53-16,0-36 15,17-18-15,-34-34 16,17-36 0,-18 18-1,18-54-15,0 54 16,0-18-16,18-53 15,17 1 1,-18 69-16,1 36 0,17 0 16,-17 36-16,-18-1 15,0 0-15,0-17 16,-18 17-16,1-17 16,-1-1-16,0-17 15,18-17 1</inkml:trace>
  <inkml:trace contextRef="#ctx0" brushRef="#br2" timeOffset="442009.8606">28681 17745 0,'0'35'15,"0"-70"-15,0 88 0,17-18 16,36-17-1,-17-18-15,17 0 16,-36 0-16,1-36 16,-18 19-16,-18-19 15,1 19-15,-1-1 0,-17-17 16,35 17-16,-18 18 16,36 0-1,-1 0 1,-17 18-16,18-1 0</inkml:trace>
  <inkml:trace contextRef="#ctx0" brushRef="#br2" timeOffset="442317.7088">28910 17886 0,'0'0'16,"0"53"-16,0-18 0,0 0 16,0 1-16,18-1 15,-18-17-15,0 17 0,0-18 16,0-34-1,0-1 1,0-17-16,0 0 0,0-36 16,0 36-16,17-71 15,1 71-15,35-18 16,-18 53-16,18 17 16,-35 1-16,-1 17 15,1-17-15,-36 17 16,1-17-1,-18-18-15,17 0 16,-17 0-16,-1-18 16,19 18-16,-1-17 15</inkml:trace>
  <inkml:trace contextRef="#ctx0" brushRef="#br2" timeOffset="442538.296">29228 17198 0,'0'0'0,"17"0"15,1 0-15,17 0 0,36 35 16,-36-17-16,18 52 16,-35-17-16,-18 36 15,0-37-15,-18 54 16,18-53-1,-35 18-15,-1-54 16,19 1-16</inkml:trace>
  <inkml:trace contextRef="#ctx0" brushRef="#br2" timeOffset="443027.6314">26899 17427 0,'-17'-53'16,"34"106"-16,-34-123 15,17 52-15,17 18 16,-17 18-16,18 52 16,0-34-16,-1 69 15,1-52-15,17 18 16,-35-36-1,18 36-15</inkml:trace>
  <inkml:trace contextRef="#ctx0" brushRef="#br2" timeOffset="444527.6186">17463 18344 0,'17'0'63,"1"0"-63,-1 0 15,1 0 1,0 0-16,-1 0 0,1 0 31,-18 18-31,0 0 16,0-1-16,18 1 15,-18 0 1,17-18-16,-17 17 16,18-17-16,0 0 15,-1 0 1,-17 18 15,18-18-31,-1 0 31,19 0-31,-19 0 16,19-18-16,17 18 16,-18 0-16,0 0 15,0 0-15,18 0 0,-17 18 16,17-18-16,-1 0 0,72 18 15,-54-18-15,1 0 16,0 0-16,-1-18 0,18 18 16,-17 0-16,17 0 0,71 0 15,-71 0-15,88 0 16,-105 0-16,35 0 16,-18 18-16,0-18 0,124 0 15,-124 0 1,141-18-16,-140 18 15,34-18-15,-17 18 0,17-17 16,124 17 0,-17 0-16,17 17 15,-142-17-15,1 18 16,71-18 0,-107 18-16,18-18 0,-17 0 0,-1 0 15,1 0-15,35 0 16,-53 0-16,35 0 15,-53 0-15,36-18 16,-54 18-16,36 0 16,-35 0-16,-18-18 31,0 1-15,0-1-1,0-35-15,0 35 16,0-34-16,-18 34 15,18 0-15,-17-17 0</inkml:trace>
  <inkml:trace contextRef="#ctx0" brushRef="#br2" timeOffset="446614.6683">17657 18256 0,'17'0'47,"1"0"-31,-1 0-16,1 0 15</inkml:trace>
  <inkml:trace contextRef="#ctx0" brushRef="#br2" timeOffset="446974.8896">17657 18256 0,'0'0'0,"-18"18"16,36 0-1,-1-1 1,1 1-16</inkml:trace>
  <inkml:trace contextRef="#ctx0" brushRef="#br2" timeOffset="448676.7375">21220 18433 0,'0'17'15,"-18"-17"-15,18-17 31,-18 17 1,1 0-17,34 0 79,1 17-94,0-17 16,52 0-1,-35-17-15,54 17 16,-36 0-16,70-18 16,-52 18-16,-1 0 0,89 0 15,-89 0-15,89-18 16,-88 18-16,-18 0 15,-18 0-15,0-17 0,-17 17 16,-36 0 0</inkml:trace>
  <inkml:trace contextRef="#ctx0" brushRef="#br2" timeOffset="452259.0225">17515 18397 0,'0'-17'15,"0"-1"16,0 36 16,18-18 0,-18 17-31,18-17-1,-18 18 1,17-18 0,1 0 31,-36 0-16</inkml:trace>
  <inkml:trace contextRef="#ctx0" brushRef="#br2" timeOffset="454065.6103">11677 17463 0,'-18'-18'15,"1"18"-15,-1 0 16,0 0-16,1 0 16,-1 0-1,18 18-15,-18 17 16,1 0-16,-1 18 16,18 0-16,0 0 0,-17 17 15,17 1-15,0-18 0,0 70 16,17-70-16,1 53 15,-18-71-15,17 1 16,1-19-16,0 1 0,-1 0 16,1-18-16,0 0 15</inkml:trace>
  <inkml:trace contextRef="#ctx0" brushRef="#br2" timeOffset="454421.4423">11906 17586 0,'0'18'0,"0"17"16,0-17-16,0 17 15,0 0-15,0 36 16,0-18-16,18-1 16,-18 37-16,0-36 15,0 35 1,0-53-16,0-17 0,0 17 15,18-17-15,-1-18 16</inkml:trace>
  <inkml:trace contextRef="#ctx0" brushRef="#br2" timeOffset="454811.4795">12259 17956 0,'-18'0'15,"36"0"-15,-18 0 16,53 0-16,-35 0 15,52 0-15,-52 0 16,52 0-16,-52 0 16,17 0-1</inkml:trace>
  <inkml:trace contextRef="#ctx0" brushRef="#br2" timeOffset="455250.6486">12841 17339 0,'0'18'16,"0"17"0,0 18-16,0-18 15,-18 18-15,18-18 0,0 18 16,-17-17-16,-1-1 0,18-18 16,-35 19-16,17-36 15,1 0-15,17-18 16,0 0-16,0 1 0,0-18 15,0 17-15,17-17 16,1 35-16,0-18 16,-1 36-16,-17-1 15,35 36-15,-17-35 16,-18 17-16,18 0 16,-1-17-16,19 17 15,-36-17-15,17-18 16</inkml:trace>
  <inkml:trace contextRef="#ctx0" brushRef="#br2" timeOffset="455534.4026">13194 17551 0,'0'0'0,"0"-18"0,0 36 15,-18 17 1,1-17 0,-1 17-16,0-17 0,18 17 15,-17-18-15,-1 1 16,18 0-16,0-1 0</inkml:trace>
  <inkml:trace contextRef="#ctx0" brushRef="#br2" timeOffset="455822.6676">13123 17163 0,'18'35'16,"0"-17"-16,-18 34 16,17-16-16,-17-19 0,18 19 15,0-1-15,-1 0 0,1 53 16,17-35-16,0 36 15,-17-54-15,35 18 16,-35-36-16,-1 19 16,1-19-1,-1-17-15</inkml:trace>
  <inkml:trace contextRef="#ctx0" brushRef="#br2" timeOffset="456178.6207">12788 17974 0,'18'0'31,"17"0"-15,0 0-16,36 0 15,-18 18 1,0-18-16,53 17 0,-36-17 16,36 0-16,-71 0 15,36 0 1,-36 0-16,-17 0 15,-1 0-15,-17 18 0,0 0 32,-17-18-32</inkml:trace>
  <inkml:trace contextRef="#ctx0" brushRef="#br2" timeOffset="456718.724">13053 18186 0,'0'0'0,"-18"0"16,18 35-16,0-17 16,0-1-16,0 1 0,18 0 15,-18-1-15,0 1 16,0-36 0,0 1-1,0-1-15,17-17 16,1 17-16,0 18 0,-1-18 15,1 18-15,17 0 16,-17 18 0,0 17-16,-18-17 15,17 17-15,-17-17 16,0-1-16,18-34 16,-18-1-1,17 1 1,1-1-16,0 0 15,-1 1-15,1 17 16,0 0-16,-18 17 16,17 19-1,-17-19-15,18 18 16,-18-17-16,18-18 0,-18 18 16</inkml:trace>
  <inkml:trace contextRef="#ctx0" brushRef="#br2" timeOffset="457156.8891">13670 17357 0,'18'17'15,"-1"19"1,1-1-16,0 0 16,17 18-16,18 88 15,-18-88-15,-17 18 16,17 105-16,-35-52 16,-35-19-1,17-69-15,-35 34 16,18-52-16,17-1 15,-17 1-15,0 0 16</inkml:trace>
  <inkml:trace contextRef="#ctx0" brushRef="#br2" timeOffset="458642.5722">14446 16933 0,'18'-17'0,"17"17"15,53 17-15,-35 1 16,106-18 0,-71 18-16,89-36 15,-89 18-15,0-18 16,0 18-16,-17-17 0,17 17 15</inkml:trace>
  <inkml:trace contextRef="#ctx0" brushRef="#br2" timeOffset="460867.9381">20585 16916 0,'-18'-36'16,"18"19"-16,0-1 0,0-17 15,0 17 1,-18 1-16,18-1 16,-17 0-16,-1 18 15,0 0 1,-17 0-1,17 0-15,1 0 16,-18 0-16,17 0 0,-17-17 16,17 17-16,-17 0 15,-18-18-15,18 18 16,-18 18 0,35-18-16,-17 0 0,17 17 15,0-17-15,-17 0 0,18 18 16,-1-18-16,-35 18 15,35-1-15,-17-17 16,17 18-16,-17 0 16,17-1-16,1-17 15,-1 35-15,1-17 16,-1 0-16,0 17 0,1-17 16,-1-1-16,-17 19 15,17-19-15,0 18 0,-17 18 16,35-17-16,-35 34 15,35-35-15,0 36 16,0-36-16,0 18 16,18 0-16,-18 0 0,17 53 15,1-53-15,-1 35 16,1-53-16,0 53 16,-1-52-1,1 34-15,0-34 16,-1-1-16,1 0 0,0 0 15,-1 1-15,36 34 16,-35-52-16,35 35 16,-18-18-16,-17-17 15,17-1-15,18 36 16,-18-35-16,36 0 16,-36-1-16,53 1 15,-53-18-15,54 17 16,-54-17-16,53-17 15,-53 17-15,36-18 16,-36 18-16,36 0 16,-54 0-16,19-17 15,-19-1-15,19-17 16,-19 17-16,36-17 16,-35-1-1,17-52-15,-17 18 16,-1-71-16,-17 52 15,0-122 1,-17 105-16,-1 0 0,0 0 16,1 18-16,-19-53 15,19 88-15,-36-70 16,18 70-16,-1-36 16,1 54-16,0-35 15,17 52-15</inkml:trace>
  <inkml:trace contextRef="#ctx0" brushRef="#br2" timeOffset="465026.4623">11571 18556 0,'-18'0'0,"18"18"16,-17-18-16,34 0 47,1 0-32,0 0 1,-1 0-16,19 0 16,-19 0-16,36 0 15,-17 0-15,52 0 16,-35 0-16,0-18 15,105 18-15,-70 0 16,124 18 0,-88-18-16,-1 0 0,142 35 15,-124-17-15,106 17 16,-124 0-16,89-17 16,-106 0-1,70-18-15,-105 0 16,-18 0-16,-18-18 15,0 0-15,-17 18 0,-18-17 16</inkml:trace>
  <inkml:trace contextRef="#ctx0" brushRef="#br2" timeOffset="475550.2309">5045 17180 0,'-18'0'16,"18"18"-1,18-18 1,-1 0 0,1 0-16,17 0 15,-17 0-15,17 0 16,0 0-16,1 0 16,17 0-16,0 18 0,88-18 15,-53 0-15,88-18 16,-70 18-16,0 0 15,123 0-15,-105 18 16,140-18-16,-123 0 16,1 0-16,157 0 15,-157 0-15,16 0 0,124 17 16,-140-17-16,140 18 16,-141-1-16,-18-17 15,124 18 1,-141-18-16,88 0 15,-106 0-15,-35 0 0,36 0 16,-72 0-16</inkml:trace>
  <inkml:trace contextRef="#ctx0" brushRef="#br2" timeOffset="482838.993">24236 18344 0,'0'18'78,"-18"-18"-62,1 0 15,-1 0-15,18 18 31,18-18-32,-1 0-15,36 0 16,-35 0-16,17-18 15,0 18-15,36 0 16,-36 0-16,36 0 16,-36 0-16,18 0 15,-35 18-15,17-18 16</inkml:trace>
  <inkml:trace contextRef="#ctx0" brushRef="#br2" timeOffset="483680.4909">25312 18397 0,'17'0'31,"1"0"0,17 0-31,-17 0 16,17 0 0,1 0-16,16 0 0,54 0 15,-53 0-15,88-17 16,-52 17-16,105 0 15,-89 0-15,125-18 16,-107 18-16,124 0 16,-106 0-16,0 0 15,-17 0-15,17 0 0,124 0 16,-124-18-16,123 18 16,-140 0-16,87 0 15,-105 18 1,88 17-16,-35 1 15,-53-1 1,-89-35 0,-34 0-16,-18-18 15</inkml:trace>
  <inkml:trace contextRef="#ctx0" brushRef="#br2" timeOffset="492332.231">11465 18627 0,'0'17'15,"18"-17"48,-18-17-48,18 17 1,-1 0-16</inkml:trace>
  <inkml:trace contextRef="#ctx0" brushRef="#br2" timeOffset="492865.7466">11465 18627 0,'0'0'0,"53"-18"0,-35 18 31,-18 18-15,17-18 0,1 0 15,0 0-31,-1 0 15,19 0-15,-19 0 0,1 0 16,53-18-16,-54 18 16,71 0-16,-52 0 15,34 0 1,-17 0-16,0 0 16,-18 0-16,18 0 0,35 0 15,-35 0-15,53 0 16,-71 0-16,54 0 15,-36 0-15,17 0 16,-17 0-16,35 18 16,-53-18-16,71 0 15,-53 0-15,53 0 16,-53 0-16,0 0 16,0-18-16,17 18 0,-17-18 15,18 18-15,-1 0 16,54-17-16,-54 17 15,36 17-15,-53-17 16,-18 0-16,1 18 0,-1-18 16,36 18-16,-36-18 15,18 0 1,-18 0-16,0 0 16,-17 0-16,-18-18 15</inkml:trace>
  <inkml:trace contextRef="#ctx0" brushRef="#br2" timeOffset="512113.4136">14111 17692 0,'-18'17'31,"18"72"-15,0-36-16,-17 88 15,17-71-15,0-17 16,0 35-16,17-52 15,19 17-15,-19-53 16,1 0-16,17-18 0,1-17 16,-19-1-16,1 1 0,17-53 15,-35 53 1,18-18-16,-18 70 16,0 36-1,0-35-15,17 17 16,1 0-16,0 1 15,-1-19-15,1 1 0,17-18 16,1 18-16,-19-18 16,1-18-16,-1 18 0,1-35 15,-18-1-15,0 1 16,0 18-16,-18-19 0,1 1 16,-1 0-16,18-1 0,-17 1 15</inkml:trace>
  <inkml:trace contextRef="#ctx0" brushRef="#br2" timeOffset="512352.0466">14587 17427 0,'0'0'16,"18"-17"-16,17-1 16,-17 18-16,0 0 15,-1 0-15,-17 18 32,-17-18-32</inkml:trace>
  <inkml:trace contextRef="#ctx0" brushRef="#br2" timeOffset="512491.4171">14587 17427 0,'0'36'15,"0"16"1,0-140-16,0 212 0,0-89 0,0 53 16,18-53-16,0-17 15,17 17-15,-17-17 0,17 0 16,-18-1-16,1-17 16,17 0-16,-17-17 15</inkml:trace>
  <inkml:trace contextRef="#ctx0" brushRef="#br2" timeOffset="512799.0149">14799 17639 0,'0'0'0,"0"18"16,0-1-16,18-17 16,-1 0-1,1 0-15,-18-17 16,18-1-16,-18 0 15,0 1 1,0-1-16,0-17 0,0-1 16,-18 19-16,18-1 15,0 1-15,0 34 16,0 18 0,0-17-16,0 17 0,18 36 15,-1-53 1,1 17-16,0-18 15,17-17-15,-18-17 16,-17-1-16,18 1 16</inkml:trace>
  <inkml:trace contextRef="#ctx0" brushRef="#br2" timeOffset="513025.587">14940 17463 0,'0'-36'0,"0"72"15,0-89-15,18 35 0,-1 18 16,19 18-16,-19-18 15,1 0-15,35 35 16,-35-17-16,-18-1 16,17 18-16,-17 36 15,0-18-15,-17 0 16,17-18-16,-36 0 16,19-17-16,-1-18 15,0 18-15,1-18 16,-1 17-16,18 1 15,-18-18 1</inkml:trace>
  <inkml:trace contextRef="#ctx0" brushRef="#br2" timeOffset="514845.078">17233 16828 0,'0'0'0,"0"-18"15,0 0-15,0 1 16,18 34-1,-18 1 1,0 52-16,17-17 16,1 53-16,-18-35 15,0 70-15,0-35 16,-18 123-16,18-106 16,-17 1-16,17-18 0,0 0 15,17 70-15,1-105 16,0 34-1,-1-69-15,36-1 16,-35-17-16,35-1 16,-18-17-16,18 0 15,-35-17-15,17 17 16,18 0-16,-18-18 16,18 18-16,-18 0 15,54 18 1,-37-18-16,-16 0 0,70 0 15,-53 0-15,17 0 16,-17 0-16,18 0 0,-1 0 16,89 0-16,-71 0 15,0 0-15,0 0 0,18 0 16,106 0-16,-106 0 16,0 0-16,17 0 15,106 0-15,-123 17 16,124-17-16,-125 18 15,19-18-15,-1 0 0,-17 0 16,123 0-16,-123 0 16,106 0-1,-106 17-15,70-17 16,-88 0-16,71 18 16,-88-18-16,-1 0 0,1 0 15,70 0-15,-88 0 16,17 0-16,36 0 15,-18-18 1,-52 18-16,17-17 16,-36-1-16,1 1 0,-1-19 15,-17 1 1,18 17 0,0 1-16,17-19 15,-17 36-15,35-52 16,-36 34-16,19-17 15,-1-1-15,0 1 0,-17 17 16,17-17-16,-17-18 16,-1 0-16,1 0 0,-18-17 15,18-1-15,-18-17 0,0-106 16,0 106-16,-18-36 16,0 71-16,18 18 15,-17 0-15,17 0 0,0-18 16,0 17-16,17-16 15,1 16-15,0 1 16,-1 0-16,1 17 16,-1-35-16,-17 36 15,0-1-15,-17 18 16,-36 0 0,18 18-16,-36-1 15,36-17-15,-18 0 16,0 0-16,18 0 15,-36 0-15,18 0 0,-70-17 16,52 17-16,-88-18 16,71 0-16,-106 1 15,106 17-15,-124-18 16,107 0-16,-107 1 16,106 17-16,-88-36 15,88 19-15,0 17 16,0-18-16,1 0 0,-107 1 15,106-1 1,-88 1-16,88 17 16,0 0-16,1 0 0,-1-18 15,-106 18-15,106-18 16,-88 1-16,88-1 16,-105 0-1,105 18-15,-88-17 16,88 17-16,-88 0 15,88 0-15,-88 17 16,106 1-16,17-18 16,-87 18-16,87-1 15,-35-17-15,18 18 16,53-18-16,17 0 16</inkml:trace>
  <inkml:trace contextRef="#ctx0" brushRef="#br2" timeOffset="516642.9307">14182 17057 0,'-18'0'16,"0"0"0,1 0-16,-19 0 15,1 0-15,18 0 16,-54 0-16,0 0 16,19 0-16,-54 0 15,53 0-15,-106 17 16,88-17-16,-87 0 15,70 0 1,17 0-16,-17 0 0,-71-17 16,71-1-16,-53 1 15,53 17-15,-54-18 16,72 18-16,-54-18 16,54 18-16,-54 0 15,71 0-15,-70-17 16,70 17-1,-53 0-15,53 0 16,-35 0-16,35 0 16,18 0-16,0 0 0,-1 0 15,-17 17-15,18 1 16,0 0 0,17-18-16,-17 35 15,17-35-15,1 35 16,17-17-16,-18 17 15,18 0-15,0 1 16,18 16-16,-18 1 0,35 53 16,-35-35-16,35 88 15,-17-71-15,0-18 16,-1 1-16,-17-1 0,35 54 16,-35-71-16,18 35 15,0-53-15,-18 1 16,0-19-16,17 18 15,-17-17-15,0 0 0,18-1 16,-18 1-16,18-18 16,-1 18-16,1-18 15,17 0 1,0 0-16,-17 0 16,53 0-16,-1 17 15,-17 1-15,0-18 16,53 35-1,-36-35-15,1 18 0,0-18 0,-1 0 16,18 17-16,-17-17 0,105 0 16,-88 0-1,-17 0-15,123 0 16,18 18 0,-124-18-16,124 0 0,-107 0 15,89 0 1,-88 0-16,106-18 15,-124 18-15,124 0 16,-106 0-16,-1-17 0,-16 17 16,105 0-16,-106 0 15,0 0-15,0 0 0,-17 0 16,70 0-16,-88 0 16,70 0-1,-87 0-15,17 0 16,-18 0-16,0 0 0,36-18 15,-54 18-15,19-17 16,-19-1-16,1 0 16,-18 1-16,0-36 15,0 17-15,-18-16 16,18-1-16,-17-36 16,-1 54-16,0-71 15,1 53 1,-1-70-16,0 70 15,1-53-15,-1 36 16,0-71-16,1 88 16,-1-53-1,18 70-15,-17-16 16,17 34-16,0 0 0,0 1 16,0-1-16,0-17 15,0 17-15,0 0 16,0 1-16,-36 17 15,19 0-15,-36 0 16,17 0 0,-69 17-16,34 1 15,-105 0-15,70-1 16,-124 1-16,89 0 16,-141-18-16,123 17 15,-158 1 1,158-18-16,18 0 0</inkml:trace>
  <inkml:trace contextRef="#ctx0" brushRef="#br2" timeOffset="522328.8282">22296 17321 0,'0'-17'15,"0"-1"48,0 36 15,0-1-47,17 1-15,-17 0-16,0-1 15,18-17-15,-18 18 16,-18 0 47,1-18-48,-1 0-15,0 0 16,-17 0-16,17 0 15,1 0 1,17 17 15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3T00:28:06.173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7030A0"/>
    </inkml:brush>
    <inkml:brush xml:id="br2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3246 9931 0,'-18'0'0,"18"-18"16,0 36 62,18-18-62,-18 17-16,17-17 15,1 18-15,-18 0 16,17-1-16,1 19 16,0-19-16,17 18 15,-17-17-15,-1 0 0,19 17 16,-19 0-1,1-17-15,35 17 16,-36 0-16,1-17 0,0 0 16,-1 17-16,19-17 0,-1 35 15,-17-18-15,17 0 16,0 18 0,0-18-16,-17 1 0,17-19 0,-17 19 15,17-1-15,-17 0 16,-1 0-16,19 1 0,-19 17 15,1-18-15,17 0 16,-17 0-16,35 54 0,-18-54 16,0 0-16,1 18 0,-19-18 15,54 36 1,-36-36-16,36 53 16,-36-52-16,0 17 15,1-1-15,-1-16 0,0 17 0,0 0 16,18-18-16,-17 18 15,-1-18-15,0 18 0,18-18 16,-18 18-16,18-18 0,-17 18 16,16 0-16,-16 0 0,52 53 15,-35-53-15,-18 18 16,18-19-16,-18 1 0,18 0 16,-17 0-16,52 53 15,-35-53-15,-18 0 16,71 53-1,-53-53-15,-18 17 0,18-17 0,0 18 16,-18-18-16,71 88 16,-53-71-16,-18 1 15,71 88-15,-71-89 16,18 18-16,0-17 0,-18 17 16,18-17-16,0-1 0,18 1 15,-18 17-15,52 53 16,-34-53-16,-18-17 15,17 17-15,1-18 0,52 89 16,-70-88-16,0-1 16,18 19-16,-1-19 0,-17-17 15,0 18-15,18-1 0,-18-17 16,0 18-16,0-18 0,-1-1 16,1 1-16,-17 0 0,52 53 15,-35-53 1,-18 0-16,0 0 0,18 35 15,-17-35 1</inkml:trace>
  <inkml:trace contextRef="#ctx0" brushRef="#br0" timeOffset="5209.0759">24941 11871 0,'-17'0'16,"17"-18"-16,0 1 15,0-19 1,0 19-16,17-1 0,1 1 16,17-19-1,-17 19-15,17-1 0,-17 0 16,52-17-16,-34 17 16,-1-17-16,0 17 15,18 1-15,-18-18 0,18 17 0,-17 0 16,17 1-16,17-1 15,-17 0-15,-18 1 16,1 17-16,17-18 0,35 0 16,-53 18-16,0-17 15,1 17-15,-1 0 16,0-18-16,-17 18 0,17 0 16,0 0-16,1-17 0,-1 17 15,-18 0-15,19 0 0,34 0 16,-52-18-1,17 18-15,1 0 0,-1-18 16,-18 18-16,1 0 0,17 0 16,-17 0-16,17 0 15,-17 0-15,0 0 0,17 18 16,-18-18-16,1 0 16,0 0-16,-1 18 0,19-18 15,-19 0-15,1 0 0,0 17 16,-1-17-1,1 0-15,-18 18 0,17-18 16,1 17-16,0-17 16,-1 0-16,1 0 15,0 0-15,-1 18 0,1-18 16,17 0 0,-17 0-16,0 18 15,-1-18 1,1 0-16,-1 0 0,1 17 15,0-17 1,-1 0-16,-17 18 16,18-18-16,0 18 0,-1-18 15,1 17-15,0-17 16,-1 0-16,18 18 16,-17-18-1,0 0 1,-1 0-1,1 0 1,0 0-16,-1 0 16,1 0-1,0 18 1,17-18-16,-18 0 16,1 17-16,0-17 15,-1 0-15,1 0 16,0 0-16,-1-17 15,1 17 1,0 0 0,-1 0-1,1 0 1,0 0 0,-1 0-16,1 0 15,-18 17 1,17-17-16,1 0 15,-18 18 1,18-18 0,-1 0-1,1 0-15,0 17 16,-1-17 0,1 18-1,0-18-15,-18 18 16,17-1-1,1-17 17,-1 0-17,1 0-15,0 18 16,-1-18-16,1 0 16,0 0-1,-1 0 1,1 0-1,0 0 1,-1 0 0,1 0 15,-1 0-15,1 0-1,0 0-15,-1 0 16,1 0-1,0 0 1,-1 0 0,1 0-1,17 0 1,-17 0-16,0 0 16,-1 0-1,1 0-15,-1 0 16,1 0-16,0 0 15,-1 0 1,1 0 0,0 0-16,-1 0 15,1 0-15,0-18 16,-1 18 0,1 0-16,-18-17 15,17 17 1,1 0-1,-18 17-15,18-17 16,-1-17 0,1 17-16,0-18 15,-1 18-15,-17-18 16,18 18-16,-18-17 0,18 17 16,-18-18-1,0 1-15,0-1 16,-18 18-1,18-18 1,0 1-16,0-1 16,0 0-16,0 1 0,0-1 15,0 0-15,-18-34 16,18 34-16,18-17 16,-18-18-1,18 35-15,-18-17 0,17-18 16,-17 18-16,18 17 15,-18-17-15,17-18 16,1 35-16,-18 0 0,18-17 16,-1 18-16,1-1 0,-18 0 15,18 1-15,17 17 0,-17-18 16,-1 0-16,19 1 16,-19 17-16,1 0 15,17 0-15,18 0 16,-18 0-16,1 0 0,-1 0 15,0 0-15,0 17 0,-17-17 16,35 18 0,-35 0-16,-1-1 0,18 1 15,1 17-15,-19-17 16,-17-1-16,18 19 16,-18-19-16,0 19 0,0 17 15,0-36 1,0 19-16,0-19 0,0 18 15,0 1-15,0-19 0,0 19 16,0-19-16,0 36 16,0-18-16,0-17 0,0 17 15,-18-17-15,1 0 16,17-1-16,-18 1 0,0 0 16,1-1-16,-1-17 0,-17 18 15,17-18-15,18 17 16,-17-17-16,-1 18 15,-17 17-15,17-17 16,0 0 0,1-18-16,17 17 0,-18-17 0,1 18 15,-1-18-15,0 0 16,-17 18-16,17-18 16,1 0-16,-1 17 0,0-17 15,1 0 1,-1 0-16,1 18 0,-36-18 31,35 0-31,0 0 16,-17 0-16,17-18 15,1 18-15,-1 0 0,0 0 16,1 0-16,-18 0 16,17 0-1,0 0 1,1 0-16,17-17 0,-18 17 15,0 0-15,1-18 16,-1 18-16,0 0 16,1 0-16,-1 0 15,1 0-15,-1 0 16,0 0-16,1 0 16,-1 0-16,0 0 15,1 0-15,-1 0 16,-17 0-1,0 0 1,-18 0 0,35 0-16,-53 0 15,54 0 1,-19 0-16,19 0 0,-1 0 16,1 0-1,-1 0-15,0 0 16,1 0-16,-1 0 15,0 0-15,1 0 16,-1 18-16,-17-1 31,0-17-15,-1 18 0,1 0-16,17-1 15,-35 1 1,36-18-1,-1 17-15,1 1 16,17 0 0,-18-18-1,18 17-15,0 1 0,0 0 32,0 17-32,18-17 0,-18 17 15,35 0 1,-35 0-16,17-17 15,-17 0-15,18-1 0,0 1 0,-1 35 16,1-36-16,-18 1 16,18 0-16,-1-1 15,-17 19-15,0-19 16,18 1-16,-18 0 16,0-1-16,-18 1 0,18 0 15,-17-1-15,-1 1 16,0-1-1,1 1-15,-1-18 0,-17 18 16,0-1 0,-1 1-16,19-18 15,-1 18-15,-53-1 16,36 1-16,17 0 0,-17-1 16,-35 18-16,34-17 15,19 0-15,-19-1 16,19 1-16,-18 0 0,17-1 0,0 1 15,1 17-15,-1-17 0,-17 52 16,17-34 0,0-19-16,18 19 0,0-1 15,-17 0-15,17-17 0,17 17 16,1 0-16,-18 1 16,18-19-16,-1 1 0,1 17 15,35 0 1,-18-17-16,0 0 0,1-18 15,-1 17-15,18-17 0,-18 0 16,0 0-16,1-17 0,-1 17 16,0-18-16,36-35 15,-36 36-15,-17-19 0,17 1 16,18-18 0,-35 18-16,-1 0 0,1 17 15,0 0-15,-1-17 0,1 0 16,-1 17-16,1 0 15,17-17 1,-17 17-16,0 1 0,-1 17 16,1-18-1,-18 1-15,35-1 0,-17 18 16,-1-18-16,1 18 0,17-17 16,-17 17-16,0 0 15,-1-18 1,1 18-16,0 0 0,-1 0 15,19 0 1,-19 0-16,18 0 0,-17 18 16,0-18-16,35 0 15,-36 0-15,1 17 16,0-17-16,-1 18 0,1-18 16,-1 18-16,1-18 0,-18 17 15,18-17-15,-1 18 16,1-1-16,-18 1 15,18-18 1,-18 35-16,0-17 16,0 0-1,0-1 17,0 1-1,0 0-31,0-1 15,17 19 1,-17-19-16,18 1 16,-18-1-1,0 19-15,18-19 16,-18 1-16,0 0 0,0-1 16,0 36-16,0-18 15,0-17-15,0 53 16,0-18-1,0 17-15,0-35 16,0 54-16,0-54 16,0 0-16,0 0 0,0 1 15,0-1-15,0 18 0,17 17 16,-17-17 0,0-17-16,18-1 0,-18 0 15,17 18-15,-17-18 0,0 36 16,0-36-16,0 1 15,0-1-15,0 0 0,0 0 16,0 1-16,0-1 16,0-17-16,0 17 0,-17 53 15,17-35 1,-18-18-16,18 0 16,-35 18-1,17-17-15,-17 34 16,0-34-16,-1 16 0,1-16 0,0 17 15,0 0-15,-54 52 16,54-52-16,-18 0 16,18-18-16,-18 18 0,18-17 15,-18 17-15,18-18 0,-18 0 16,0 0-16,0 1 16,18-1-16,-18 0 0,0-17 15,17 0-15</inkml:trace>
  <inkml:trace contextRef="#ctx0" brushRef="#br0" timeOffset="8201.6688">13070 11942 0,'0'0'0,"18"0"62,17-18-46,-17 18-16,0-18 0,52-35 15,-52 36-15,17-1 16,0 0-16,-17 1 16,53-18-16,-36 17 15,0 0-15,0 1 0,71-19 16,-70 36-16,16-17 16,-16-1-16,34 0 15,-52 1-15,17-1 16,0 18-16,1 0 0,17-18 15,-36 1-15,19 17 16,-19 0-16,18-18 0,1 18 16,-19-17-16,19 17 0,34-18 15,-52 0-15,17 1 16,0-1-16,1 0 16,-19 18-16,19-17 0,-19 17 15,19 0-15,-19 0 16,18 17-16,1-17 15,-1 0-15,-17 0 0,17 0 16,18 0 0,-18 0-16,-17 18 0,-1-18 15,19 0-15,-19 0 0,19 0 16,-19 0-16,54 18 16,-54-18-16,19 0 15,-19 0-15,19 0 0,-19 17 0,36-17 16,-35 18-1,17-18-15,-17 18 0,17-18 16,-17 17-16,35 1 16,-36-1-16,36 1 15,-18-18-15,-17 18 16,0-18-16,17 17 0,-17 1 16,17 0-16,-17-1 15,-1 1-15,36 0 16,-35-18-16,17 0 15,-17 0-15,-1 0 16,19 0-16,-19 0 0,1 17 16,-1-17-1,-17 18-15,0 0 16,18-18-16,-18 17 16,18-17-16,-18 18 15,17-18-15,-17 17 16,18-17-1,-18 18 32,0 0-15,18-18-17,-1 17 1,-17 1-1,18-18 1,-18 18-16,0-1 16,18-17-1,-18 18-15,0 0 0,17-18 16,-17 17-16,18 1 0,17 17 16,-17-17-1,-1-1-15,19 1 16,-36 0-1,17-1-15,19 19 16,-19-36-16,-17 17 0,18 1 16,17 17-1,-17-17-15,17-1 0,-17 1 16,-1 0-16,19 17 16,-1-17-16,-17-1 15,-1 1-15,1 0 0,-1-1 16,19-17-16,-1 35 15,-17-17-15,-1 0 16,19-1-16,-19 1 0,-17 0 16,35 17-16,-17-17 15,0-1-15,-1-17 0,1 35 16,0-17-16,-1 0 16,1-1-16,0 19 15,-1-36 1,1 17-16,-18 1 0,18 0 15,-18-1-15,17 1 16,-17-1-16,18 1 16,-18 0-16,17-18 0,-17 17 15,18 1-15,-18 0 0,18-18 0,-18 17 16,17 19 0,-17-19-16,18 19 15,-18-19 1,0 1-1,0-1-15,0 1 0,0 0 0,18-1 16,-18 1-16,0 17 16,0 1-16,0-19 15,0 1-15,0-1 0,17 1 16,-17 0-16,0-1 0,0 1 16,18 17-1,-18-17-15,0 17 0,0-17 16,0 17-16,0-17 15,0 35 1,0-36-16,0 1 0,0 17 0,0-17 16,-18 35-1,18-18-15,-17-17 0,17 17 16,0-17-16,-18-1 0,18 19 16,0 16-1,-18-16-15,18-1 0,-17 18 16,-1-18-16,18-17 15,-18 17-15,1 0 0,-1-17 16,18 17-16,-17-17 0,-1 35 16,18-35-16,-18-1 15,18 1-15,-17 17 0,-1 0 16,0 1-16,18-19 16,-17 19-16,17-19 0,-18 1 15,18-1-15,-18 19 16,18-19-16,-17 19 15,17-19-15,-18-17 0,0 18 16,1 0 0,17-1-16,-35 18 15,35-17-15,-36 17 16,36-17-16,-35 35 16,17-35-16,1-1 15,17 1-15,-18 17 16,0-17-16,1-1 0,17 1 15,-18 0-15,18 17 16,-17-17-16,-1-1 16,18 1-1,-18 0-15,1-18 0,17 17 16,-18 1-16,0-1 16,18 1-16,-17 0 15,-1-1-15,0 1 0,1 0 16,-18 17-1,17-17-15,0-1 0,18 1 0,-17-1 16,-36 19 0,35-1-16,0-35 15,18 18-15,-17-1 16,-1-17-16,0 18 0,1 0 16,-1-18-16,1 17 0,-19 19 15,19-36-15,-1 17 16,0-17-16,1 18 15,-1-18-15,0 0 32,18 17-32,-17-17 15,-1 18 1,1-18-16,-1 18 16,0-18-16,1 0 0,17 17 15,-18-17-15,0 0 0,1 0 16,17 18-16,-18-18 15,0 0-15,1 0 0,-1 18 16,1-18-16,-1 17 16,0-17-16,-35 36 15,36-19-15,-19 1 0,-17-1 16,18 1-16,-53 17 16,53-17-16,-1 0 0</inkml:trace>
  <inkml:trace contextRef="#ctx0" brushRef="#br0" timeOffset="21270.4745">29704 8184 0,'0'0'0,"0"-17"16,18-1-16,-1 1 15,-17-1-15,0 36 16,18 34 0,-1-16-1,-17 17-15,18 0 0,0 17 0,-18 1 16,0-1-16,0 89 16,0-88-16,0 17 15,0-18-15,-18 71 16,18-88-16,18-17 0,-18 34 15,17-52 1,-17-36 0,-17 1-16</inkml:trace>
  <inkml:trace contextRef="#ctx0" brushRef="#br0" timeOffset="21500.942">29545 8943 0,'18'106'16,"-36"-212"-16,53 265 0,-17-106 16,-18-18-16,18 18 0,-1-18 15,19 36 1,-19-36-16,19-35 0,-1 18 0,18-36 16,-18 0-16,36-17 0,52-71 15,-70 53 1,0-17-16,0 17 0,0 0 15,0 0-15</inkml:trace>
  <inkml:trace contextRef="#ctx0" brushRef="#br0" timeOffset="23146.1511">15046 4039 0,'18'0'15,"-18"18"-15,35-18 0,35 18 16,-17-1-16,0-17 16,71 0-1,-71 0-15,0-17 0,0 17 16,-1-18-16,-34 0 0,17 18 0,-35-17 16,18-1-1,-36 18-15,1 0 0,-1 0 16,0 0-16,1 0 0,-1 35 15,18-17-15,0 35 16,0 70-16,18-17 31,-18-71-31,35 36 16,-17-36-16,-18-17 0,0 0 16,0-1-16,0 1 0,-36-1 0,-34 1 15,35-18 1,-18 18-16,0-18 0,0 0 15,-53 35 1,71-17-16,17-18 0,0 17 16</inkml:trace>
  <inkml:trace contextRef="#ctx0" brushRef="#br0" timeOffset="23684.8194">16334 3898 0,'0'-53'16,"0"106"-16,-18-123 0,0 70 16,1 35-1,-1 18-15,0 0 0,18 17 0,-17 1 16,-1-1-16,18 1 15,0 70-15,35 35 16,1-87 0,-1-54-1,-17-17-15,52 17 16,-17-17 0</inkml:trace>
  <inkml:trace contextRef="#ctx0" brushRef="#br0" timeOffset="24106.0403">16739 4286 0,'0'18'16,"0"0"-16,0-1 0,0 18 16,0-17-16,0 35 15,0-35-15,18-1 16,0-17-1,-1-17 1,-17-19 0,0 19-1,18-1-15,0 18 32,-18 18-17,0-1 1,0 1-16</inkml:trace>
  <inkml:trace contextRef="#ctx0" brushRef="#br0" timeOffset="26129.8016">16775 3969 0,'0'0'16,"0"-36"-16,-18 54 15,18 53 1,0-18-16,-18 17 15,18 54-15,18-54 16,-18-17-16,18-18 16,-1 36-16,19-36 15,-19-35-15,36 0 16,-18 0-16,-17-35 16,17 17-16,-17-17 0,0 0 0,-18-1 15,17 1-15,-17 18 0,0-1 16,0 36-1,0 34 1,18-34-16,-1 17 16,1-17-16,17 17 15,1-35-15,-19 18 0,19-18 0,-1 0 16,-18-18 0,1 1-16,-18-19 0,0 19 15,-18-54-15,1 36 16,-1 17-16,1-17 0,-19-18 15,19 35-15,-1 1 16</inkml:trace>
  <inkml:trace contextRef="#ctx0" brushRef="#br0" timeOffset="26569.4702">17357 3828 0,'17'0'16,"19"0"0,-19 0-16,19-18 15,-19 18-15,18 0 16,-17 18 0</inkml:trace>
  <inkml:trace contextRef="#ctx0" brushRef="#br0" timeOffset="26775.5098">17427 3845 0,'0'18'16,"0"0"-16,0-1 0,0 1 15,0 17-15,0 0 16,0-17-16,0 0 0,18-1 15,0 1-15,-1 0 0,18-1 16,-17-17-16,0 0 16,-1 0-16</inkml:trace>
  <inkml:trace contextRef="#ctx0" brushRef="#br0" timeOffset="27317.4218">17657 4057 0,'17'0'16,"-17"-18"-16,18 1 15,-1-1-15,19-35 16,-36 35-16,17-17 16,-17 18-16,0-1 0,0 0 15,0 1-15,-17 17 16,17 17-1,0 36 1,0-35 0,0-1-16,17 36 15,1-35-15,0 0 0,-1-18 16,1 17-16,0-17 16,-1-17-16,1 17 0,-18-18 15,0 0-15,0 1 16,0-1-16,0-17 15,0 17-15,0-17 16,0 17-16,0 1 0,0-1 16,0 0-16,17 18 31,-17 18-31,18-18 0,17 35 16,-35-17-1,0 0-15,18-1 0,-18 18 16,18-17-16,-18 0 15,0-1 1,0 1-16,-18-18 31,0 0-15,18 18 0</inkml:trace>
  <inkml:trace contextRef="#ctx0" brushRef="#br0" timeOffset="27489.4519">18221 4480 0,'-18'36'16,"18"-1"-16,18-106 0,-53 159 0,17-52 15,0-19-15,1 1 0,-1 0 16,1-1-16</inkml:trace>
  <inkml:trace contextRef="#ctx0" brushRef="#br0" timeOffset="27822.0518">18433 3986 0,'17'53'15,"-17"-17"-15,0-1 16,18 18-16,-18 53 16,18-53-16,-18-1 0,0 1 15,0-17-15,0-19 16,0 1-16,0 0 0,-18-18 16,18-53-1,0 35-15,0-35 16,18 35-16,-1 1 15,1 17-15,-1 0 0,1 17 16,0 1-16,-1 0 16,1-1-16,-18 1 0,18-18 0,-18 18 15,-18-1 1,18 1-16,-35 0 0,-1-18 16</inkml:trace>
  <inkml:trace contextRef="#ctx0" brushRef="#br0" timeOffset="28032.3967">18662 3775 0,'18'-36'16,"-1"36"-16,1-17 0,0 17 15,17 0 1,-18-18-16,1 18 16,-18 18-1</inkml:trace>
  <inkml:trace contextRef="#ctx0" brushRef="#br0" timeOffset="28168.6244">18750 3792 0,'0'0'0,"0"36"15,0-19-15,0 19 0,18-19 16,-18 1-16,35 35 16,-17-36-16,17 1 15</inkml:trace>
  <inkml:trace contextRef="#ctx0" brushRef="#br0" timeOffset="28476.9391">18927 3986 0,'0'0'16,"17"0"-16,1 0 15,-1 0-15,19-17 16,-36-1-16,17 0 16,-17 1-16,18-1 15,-18-17-15,0 17 0,0 1 16,0-1-16,0 0 0,-18 1 15,18-1-15,-17 18 16,17 18 0,17 35-1,-17-36-15,0 19 0,18-19 16,-18 1-16,18 17 16,-1-17-16,1-18 15,0 0-15,-1 0 16</inkml:trace>
  <inkml:trace contextRef="#ctx0" brushRef="#br0" timeOffset="28756.6873">19138 3757 0,'0'0'16,"0"-18"-16,0 1 0,18 17 16,-1 0-16,1-18 0,0 18 15,-1 0 1,1 0-1,-18 18-15,0-1 0,18 1 16,-18 17 0,0-17-16,0 0 0,17 35 15,-17-36-15,0 1 16,18-1-16,-18 1 0,0 0 16,-18-18 15,1 0-16,-1 0-15,0 0 16</inkml:trace>
  <inkml:trace contextRef="#ctx0" brushRef="#br0" timeOffset="29083.0591">19438 3545 0,'18'18'15,"-1"17"-15,1 1 0,0-1 16,35 88-1,-36-70-15,18 18 0,-17-18 16,0 17-16,-1 1 0,-17-1 16,0 72-1,0-54-15,-17-18 0,-19-17 0,-16 71 16,16-71-16,-17 0 16,18-1-16,-18-16 15,18-19-15</inkml:trace>
  <inkml:trace contextRef="#ctx0" brushRef="#br0" timeOffset="29389.6154">20073 4216 0,'35'-18'15,"-17"18"-15,0 0 16,-1 18 0,-34 17-1,-1-17-15,0 17 16,1-17-16,17-1 16,0 1-16,0-1 0,17 1 15,1 0 1,0-18-16,-1 17 0,19-17 15,-1 18 1</inkml:trace>
  <inkml:trace contextRef="#ctx0" brushRef="#br0" timeOffset="29998.1485">21590 3916 0,'18'-35'15,"-36"70"-15,53-88 0,-17 35 0,0 1 16,-1 17-16,-34-18 15,-1 18 1,0 0-16,-35 18 0,0-18 16,1 35-16,-19-17 0,18-1 15,0 1-15,18-1 0,0 19 16,17-19-16,18 36 16,18-35-16,52 17 15,-35-17-15,18 0 16,-17-1-16,-1 1 0,-17-18 15,-1 17-15,-17 1 0,-35 35 16,0-18-16,-18 1 16,0-1-16,18 0 15,-18 36 1,88-18-16,0-18 16,18-18-16,0 1 0,0-18 15,17 0-15,1 18 0,17-18 16,-53-18-16,-17 18 15,0 0-15</inkml:trace>
  <inkml:trace contextRef="#ctx0" brushRef="#br0" timeOffset="30769.2003">22190 4128 0,'0'-18'16,"17"0"-1,36 1 1,-17-19-16,-1 19 0,-18-1 16,19-35-1,-19 18-15,-17 17 0,0 1 16,-17 17-16,-19 17 16,19 36-1,-36 53-15,53-35 16,-18 17-16,1-18 15,17 1-15,0-1 0,0-17 0,0 18 16,0-36 0,0-17-16,-18-18 15,18-18 1,-18-17 0,18 17-16,0 1 0,18 17 15,-18-18-15,35 18 16,-17 18-16,0-1 15,-1-17-15,1 18 0,17-1 16,18 1-16,-18-18 16</inkml:trace>
  <inkml:trace contextRef="#ctx0" brushRef="#br0" timeOffset="30985.2085">22789 3898 0,'0'0'16,"-17"71"-16,-1-18 15,1 17-15,-1-17 0,18 71 16,0-71-16,0-1 16,18 1-16,17-17 0,-18-1 15,19 0-15,-1 0 16,36-17-16,-36-18 0</inkml:trace>
  <inkml:trace contextRef="#ctx0" brushRef="#br0" timeOffset="31324.2107">23089 4339 0,'-35'53'15,"35"-18"-15,0 1 0,0-1 16,18-17-16,-1-1 0,54 18 15,-36-17 1,36-18-16,-54 0 16,1 0-16,17-18 0,-35 1 15,18-1-15,-18 1 0,18-19 16,-18 54 0,17 52-1,-17-34 1,18 17-16,-18-18 0,17 18 15,1-18-15,-18 0 0,18-17 16,-18 17-16,0-17 16,0 0-16,-18-18 0,0-18 15,-17 18-15,18-35 0,-54-18 16,36 18 0,-36-36-16</inkml:trace>
  <inkml:trace contextRef="#ctx0" brushRef="#br0" timeOffset="31543.9785">23442 3863 0,'0'35'15,"0"18"1,0-18-1,18 1-15,17 34 16,-17-52-16,-1 0 0,1-1 16,35 1-1,-36-18-15,1 0 16</inkml:trace>
  <inkml:trace contextRef="#ctx0" brushRef="#br0" timeOffset="31675.5157">23689 4057 0,'0'0'0,"18"18"0,-18-1 16,0 1-16,17 0 0,1-1 15,0 1-15</inkml:trace>
  <inkml:trace contextRef="#ctx0" brushRef="#br0" timeOffset="31819.8108">23742 3898 0,'18'0'15,"-1"0"1,1-17 0</inkml:trace>
  <inkml:trace contextRef="#ctx0" brushRef="#br0" timeOffset="31964.4339">23954 3986 0,'0'0'16,"17"53"-16,-17-35 0,0 17 0,0-17 16,0 0-16,0-1 15,-17 18-15,17-17 0</inkml:trace>
  <inkml:trace contextRef="#ctx0" brushRef="#br0" timeOffset="32215.5382">24271 4568 0,'-35'53'15,"17"-17"-15,1-1 16,-19 36 0,19-36-16,-19 0 0,36-17 15,0-1-15</inkml:trace>
  <inkml:trace contextRef="#ctx0" brushRef="#br0" timeOffset="32631.5366">24536 4427 0,'-18'18'16,"18"17"-1,-18 1-15,18-1 16,0-18-16,18 19 0,35-1 16,-18-17-1,-17-18-15,0-18 0,17 0 16,-18 1-16,1-19 16,0 19-16,-18-18 15,17 17-15,-17 0 16,-17 36-16,17 0 15,0-1-15,0 54 16,0-18-16,0-18 0,17 18 16,1-18-16,0 36 15,-18-54-15,0 19 16,-18-19-16,-17 1 16,-1-18-16,19 0 0,-18-18 15,-1 1-15,1-1 0,-18-17 16,35-1-16,-17 1 15,0-53-15,35 35 16,18 18-16</inkml:trace>
  <inkml:trace contextRef="#ctx0" brushRef="#br0" timeOffset="32837.0276">24853 3863 0,'0'18'16,"0"52"0,0-35-16,18 1 15,-18-1-15,17 0 0,1 1 16,0-1-16,-1-18 16,1 1-16,-18 0 0,53-18 15</inkml:trace>
  <inkml:trace contextRef="#ctx0" brushRef="#br0" timeOffset="32976.9585">25065 4057 0,'0'0'16,"0"35"-16,0-17 0,0 0 16,18-1-16,-18 1 15,17-18 1,1-18-16</inkml:trace>
  <inkml:trace contextRef="#ctx0" brushRef="#br0" timeOffset="33087.615">25083 3845 0</inkml:trace>
  <inkml:trace contextRef="#ctx0" brushRef="#br0" timeOffset="33279.983">25365 3792 0,'35'36'16,"-70"-72"-16,88 107 0,-36-36 0,1 0 15,-18 36 1,-18-18-16,1-18 0,-19 18 16,-17-18-16,1 1 0</inkml:trace>
  <inkml:trace contextRef="#ctx0" brushRef="#br0" timeOffset="33761.3464">21519 4851 0,'0'0'16,"0"35"-16,0-17 15,-17 17-15,17 0 0,0 0 16,0 1-16,0-1 0,0 0 15,0 1-15,0-19 16</inkml:trace>
  <inkml:trace contextRef="#ctx0" brushRef="#br0" timeOffset="33927.2005">21414 4763 0,'0'0'16,"35"0"-1,-17 0-15,-1 0 0,18 0 16</inkml:trace>
  <inkml:trace contextRef="#ctx0" brushRef="#br0" timeOffset="34083.5167">21643 4851 0,'18'0'15,"-1"0"1,1 0-16,-1 0 0,1 0 16,0 0-1</inkml:trace>
  <inkml:trace contextRef="#ctx0" brushRef="#br0" timeOffset="34211.075">21713 5009 0,'0'0'0,"36"0"0,-19 0 16,1 0-16,35 0 16,-18 0-16,1-17 15,-19 17-15,1-18 0</inkml:trace>
  <inkml:trace contextRef="#ctx0" brushRef="#br0" timeOffset="34361.7911">21996 4992 0,'17'0'16,"-34"0"-16,34 17 15,-17 1 1</inkml:trace>
  <inkml:trace contextRef="#ctx0" brushRef="#br0" timeOffset="34829.246">21237 3404 0,'0'18'16,"18"0"-1,0 35-15,-1-36 0,-17 18 16,35 18 0,-35-35-1,18-18-15,-18-18 16,0 1 0,0-19-16,0 19 0</inkml:trace>
  <inkml:trace contextRef="#ctx0" brushRef="#br0" timeOffset="35048.5819">21378 3404 0,'0'18'16,"0"0"-1,0-1-15,18-17 0,-18 18 16,18-18-16,-1 0 16,1 0-1,0-18-15,-1 18 16,1 0-1,-1 18 1,-17 0-16,18-1 0,0 1 16,-18-1-16,17 1 0,-17 0 15,0-1-15,0 1 16</inkml:trace>
  <inkml:trace contextRef="#ctx0" brushRef="#br0" timeOffset="35306.3545">20602 3881 0,'18'0'16,"-18"35"0,35 0-1,-35 0-15,18-17 0,-18 35 16</inkml:trace>
  <inkml:trace contextRef="#ctx0" brushRef="#br0" timeOffset="35468.4989">20567 4180 0,'53'0'15,"-106"0"-15,124 0 0,-36 0 0,0-17 16,18 17-16,-18-18 0,18 18 16,18-17-16,-54 17 15</inkml:trace>
  <inkml:trace contextRef="#ctx0" brushRef="#br0" timeOffset="35861.9862">20638 4463 0,'0'0'16,"17"70"-16,-17-35 0,0 1 15,18-19-15,-18 1 0,0 0 16,0-1-16,0-34 31,0-19-15,17-17-16,-17 36 0,0-1 15,0 1-15,18 17 16,0 17 0,-18 18-1,17-17-15,-17 0 0,0-1 0,18-17 16,-18 18-16,18-18 15,-1-18 1,1 18-16,0-35 16,-18 17-16,17 1 0,-17-1 15,18 1-15,-1 17 16,1 0-16,-18 17 16,18 1-16,-1-1 0,19 19 15,-36-19-15,17 1 16,-17 0-16,0-1 0,0 1 15</inkml:trace>
  <inkml:trace contextRef="#ctx0" brushRef="#br0" timeOffset="46925.0523">25594 3792 0,'18'18'31,"17"17"-15,0 1-16,-17-1 15,17 18-15,-17 0 16,-1 0-16,1 17 0,0 1 0,-18-1 15,0 71 1,-18-70-16,-17-1 0,17 1 16,-17-18-16,17-18 0,-35 53 15,18-70-15,0 17 16</inkml:trace>
  <inkml:trace contextRef="#ctx0" brushRef="#br1" timeOffset="60326.0693">26194 4286 0,'17'0'0,"19"18"16,-19-18-1,1 0-15,17 0 16,18 0-16,-18 0 0,1 0 0,-1 0 16,18-18-1</inkml:trace>
  <inkml:trace contextRef="#ctx0" brushRef="#br1" timeOffset="60491.7648">26370 4145 0,'0'0'0,"0"71"0,0-36 15,0 0-15,0 1 0,0-1 16,18 0-16,-1 0 0,1-17 15</inkml:trace>
  <inkml:trace contextRef="#ctx0" brushRef="#br1" timeOffset="60710.633">27164 3845 0,'-71'53'16,"142"-106"-16,-177 159 0,53-71 15,18 18-15,0-17 0,-1 17 16,36-18 0,0-18-16,18-17 0,0 18 15,-1-18-15</inkml:trace>
  <inkml:trace contextRef="#ctx0" brushRef="#br1" timeOffset="60960.0528">27023 3475 0,'0'18'15,"35"34"1,-17-16-16,-1-1 15,19 71 1,-1-36-16,-17-17 0,17 0 16,18 53-1,-18-71-15,0 18 0,1-17 0,-19-1 16,18-18-16,-17 1 16,0 0-16,-1-1 0</inkml:trace>
  <inkml:trace contextRef="#ctx0" brushRef="#br1" timeOffset="61178.5209">26723 4427 0,'53'0'15,"0"0"-15,-18 0 16,106 18-16,-70-18 15,17 0-15,-18 18 0,19-18 16,-1 0-16,0-18 16,-17 18-16,-1 0 0,-17-18 15,-18 18-15,1 0 16</inkml:trace>
  <inkml:trace contextRef="#ctx0" brushRef="#br1" timeOffset="61383.5935">26829 4780 0,'53'18'0,"-106"-36"0,123 53 16,-34-35-16,-19 0 15,1 0-15,0 0 0,-1 0 16</inkml:trace>
  <inkml:trace contextRef="#ctx0" brushRef="#br1" timeOffset="61836.0804">26882 4780 0,'0'-17'15,"0"34"-15,17-34 32,1 17-17,17 0-15,-17 0 0,17 17 16,-17 1-16,-1-18 0,1 17 16,-18 1-16,18 17 15,-18 1-15,-18-19 0,0 1 16,1 0-16,-1 17 0,-35 0 15,36-35-15,17 18 16,-18-18-16,18 17 16,18 1-1,17-18 1,0 18-16,-17-18 0,17 0 0,0 0 16,-17 0-16,17 0 0,-17-18 15</inkml:trace>
  <inkml:trace contextRef="#ctx0" brushRef="#br1" timeOffset="62234.2968">27287 4921 0,'0'0'0,"0"18"16,0 0-16,0-1 0,0 1 16,18-1-16,-18 19 15,0-19-15,18-17 16,-1-17-1,1-19 1,0 1-16,-18 18 16,17-19-1,1 19-15,-1-1 0,-17 36 16,18-18 0,-18 17-16,18 19 0,-18-19 15,17 1-15,-17-1 16,18-17-16,0 0 31,-1 0-31,-17-17 16,18 17-16,0-18 0,-1 1 0,1 17 15,17 0 1,-17 0-16,-1 17 0,1 1 16,0 17-1,-18-17-15,17 17 0,-17 0 16,0-17-16,0 0 15</inkml:trace>
  <inkml:trace contextRef="#ctx0" brushRef="#br1" timeOffset="63798.7824">29051 3863 0,'53'0'0,"-106"0"0,124 0 16,-89 0 15,-35 0-16,0 0 1,0 0-16,-70 0 0,52 0 16,1 18-16,17-18 0,0 17 15,0-17-15,18 18 0,0-1 16,17 1 0,18 0-16,18-1 0,-1 19 15,18-19-15,1 1 0,17 0 16,0-1-16,-18 1 0,35 17 15,-34-17 1,-36-1-16,-53 36 16,0-35-16,0 17 15,-18-17-15,18 17 0,-52 36 16,69-36-16,36-17 16,0 17-16,18-17 0,70 34 15,-35-34 1,35 0-16,-17-18 0,17 0 15,0 0-15,0-18 0,36 0 16,-71 18-16,-18-17 16,-17 17-16,-18-18 15,-18 1-15,-17 17 16</inkml:trace>
  <inkml:trace contextRef="#ctx0" brushRef="#br1" timeOffset="64925.1727">28540 4921 0</inkml:trace>
  <inkml:trace contextRef="#ctx0" brushRef="#br1" timeOffset="65330.6672">28381 5292 0,'18'-18'16,"-1"-17"-1,1-1-15,0 1 16,-1 0-16,1 0 0,-1-54 16,-17 54-1,0 0-15,0 0 16,0 17-16,-17 0 0,17 1 15,-18 34-15,18 19 16,0 17 0,0-18-16,0 18 0,0-18 15,18 0-15,17 1 0,-17-1 16,17-18-16,18 1 16,-18-18-16,0 0 0,-17-18 15</inkml:trace>
  <inkml:trace contextRef="#ctx0" brushRef="#br1" timeOffset="65476.0244">28769 4974 0,'0'0'0,"18"0"0,35 18 16,-36-18-1,19 0 1</inkml:trace>
  <inkml:trace contextRef="#ctx0" brushRef="#br1" timeOffset="65577.7887">28822 5062 0,'18'0'0,"17"0"16,-88 0-16,141 0 0,-70-17 0</inkml:trace>
  <inkml:trace contextRef="#ctx0" brushRef="#br1" timeOffset="65741.0837">29087 5080 0,'0'0'0,"0"18"0,17-1 0,1 1 15,-1 17 1,1-17-16,17-18 0</inkml:trace>
  <inkml:trace contextRef="#ctx0" brushRef="#br1" timeOffset="66205.1524">28646 3351 0,'0'0'15,"17"-17"-15,1 17 0,-18-18 0,0 36 16,0 52-1,0-34 1,0-1-16,17 0 0,-17 0 16,0-17-16,18 17 0,-18-17 15,18-18-15,-1 18 0,1-18 16,53 17 0,-36-17-16,0-17 0,0 17 15</inkml:trace>
  <inkml:trace contextRef="#ctx0" brushRef="#br1" timeOffset="66544.0407">29686 3881 0,'0'0'0,"18"70"0,0 1 16,-1 70-1,1-71-15,-18 1 0,17-1 16,1 1-16,0-18 0,-18 0 16,17-18-16,-17 0 0,18 1 15,-18-19-15</inkml:trace>
  <inkml:trace contextRef="#ctx0" brushRef="#br1" timeOffset="66732.2301">29951 3863 0,'0'0'15,"17"106"-15,1-53 0,0 17 16,-1 1-16,-17-1 0,36 71 16,-36-88-1,17 18-15,1-36 0,0 18 16,-1 0-1</inkml:trace>
  <inkml:trace contextRef="#ctx0" brushRef="#br1" timeOffset="67147.1505">30304 3969 0,'0'70'0,"0"-140"0,0 193 16,0-70-16,0 0 0,0 0 16,0 35-1,17-35-15,19-18 0,-19-17 0,1 17 16,-1-35-16,19 18 16,-1-36-16,-17 1 15,-1-19-15,1 19 16,-18-19-16,18-16 0,-1 34 15,-17 0-15,0 36 16,0 35 0,18-18-16,-1 0 0,1-17 15,0 17-15,17-17 16,-17 0-16,-1-18 0,19 17 0,-19-34 16,36-1-1,-53-17-15,18 17 0,-18-17 0,0-18 16,0 18-16,0-71 15,-18 70-15,18-16 16,-17 16-16,17 1 0,-18 17 16</inkml:trace>
  <inkml:trace contextRef="#ctx0" brushRef="#br1" timeOffset="67424.957">30903 3704 0,'36'-17'16,"-19"17"-16,1 0 15,0-18-15,-1 18 0,1 0 16,35 0 0,-36 0-16,-34 0 15,-1 0 1</inkml:trace>
  <inkml:trace contextRef="#ctx0" brushRef="#br1" timeOffset="67575.084">30974 3739 0,'0'0'16,"0"18"-16,18 17 0,-18-17 16,17 0-16,-17 17 0,18-17 15,-18-1-15,17 18 0,-17-17 16,18 0-16,0-1 16,-1-17-16</inkml:trace>
  <inkml:trace contextRef="#ctx0" brushRef="#br1" timeOffset="67885.0546">31186 3916 0,'17'0'16,"1"0"-16,17 0 15,-17-18-15,-1 1 16,1-1-16,-18 0 15,18 1-15,-18-19 0,0 19 16,0-1-16,0 0 0,0 1 16,0-1-16,0 36 31,0 35-15,0-18-16,0 0 15,0-17-15,17 17 0,1-17 16,-18-1-16,18 1 0,-1 0 15,1-18-15,0 0 0,-1 0 16</inkml:trace>
  <inkml:trace contextRef="#ctx0" brushRef="#br1" timeOffset="68212.8643">31485 3739 0,'0'0'15,"18"-17"-15,0 17 0,17-18 16,-17 18 0,-1 0-16,1-17 15,-18 34 1,0 1 0,18-1-16,-18 1 0,0 17 15,0-17-15,0 0 0,17-1 16,-17 36-1,18-35-15,-18-1 16,0 1-16,-18-36 31,-17 18-15,35-17-16,-18 17 0</inkml:trace>
  <inkml:trace contextRef="#ctx0" brushRef="#br1" timeOffset="68797.393">31838 3828 0,'0'17'16,"0"19"-16,18 34 16,-18-17-16,0 0 15,17 0-15,1 0 0,-18 17 16,0-17-16,18 0 0,-18 0 15,0 0-15,17 0 0,-17 0 16,18-36-16,-18 1 16,0-36-1,0-34 1</inkml:trace>
  <inkml:trace contextRef="#ctx0" brushRef="#br1" timeOffset="68996.0687">32032 3951 0,'18'35'0,"-18"18"0,-18-141 0,36 229 0,0-88 15,-18 18-15,17 52 16,-17-70 0,18 0-16,-1 0 0,-17 0 15,18-18-15,-18 0 0,0 1 0,0-19 16,0 1-16</inkml:trace>
  <inkml:trace contextRef="#ctx0" brushRef="#br1" timeOffset="69410.011">32173 3775 0,'0'-36'16,"18"19"-16,0 17 15,17 0 1,-17 0-16,-1 0 16,1 17-16,-1 1 15,1-18-15,0 18 0,-18-1 16,0 1-16,0 0 0,0-1 16,-18 1-16,18 0 0,-18-1 15,1 1-15,-1-1 0,18 1 16,18-18-16,-18 18 15,17-18-15,1 17 0,17-17 0,18 0 16,-35 0 0,17 18-16,-17-18 15</inkml:trace>
  <inkml:trace contextRef="#ctx0" brushRef="#br1" timeOffset="71272.6021">32385 5009 0,'18'0'0,"-18"-17"63,0-1-47,0-17-1,0 17-15,0-17 16,-18 17-16,18-17 0,0 0 15,0 0-15,18-1 16,-18 19-16,0-19 0,0-17 16,0 36-1,0-1-15,17 18 16,1 0 0,17 0-16,-17 0 15,-1 0-15,1 0 0,17 0 16,-17 0-16,0 0 0,-1 0 15,1 0 1,-36 0 0</inkml:trace>
  <inkml:trace contextRef="#ctx0" brushRef="#br1" timeOffset="71471.9921">32438 4815 0,'0'0'0,"18"0"0,-1 18 15,1-18-15,-1 18 16,36-18 0,-17 0-16,-1 0 0,0 0 15,1 0-15,-19 0 0,1-18 16</inkml:trace>
  <inkml:trace contextRef="#ctx0" brushRef="#br1" timeOffset="84378.5474">29863 4957 0,'0'17'78,"0"1"-62,0-1-16,17 1 0,-17 0 16,36-1-16,-19 1 15,1-18-15,-1 18 16,19-18-16,-1 17 0,0-17 0,1 0 16,69 0-1,-34 0-15,52 0 16,-52 18-16,-18-18 0,17 0 15,1 0-15,-18 0 0,70 18 16,-87-1-16,17-17 16,-36 18-16,19-18 15,-19 17-15,1-17 0,-18 18 16,0 0-16,-18-18 16,1 0-1,17-18-15,0 0 16,17 1-1,1-1-15,17 1 16,-17 17-16,17-18 0,0 18 16,1 0-16,-1 0 15,18 0-15,0 0 0,53 18 16,-36-18-16,89 17 16,-71 1-16,-17-18 15,17 0-15,-18 17 0,1-17 16,-36 0-16,0 0 0,-17 0 15,-18-17-15</inkml:trace>
  <inkml:trace contextRef="#ctx0" brushRef="#br2" timeOffset="125082.3251">27199 3334 0,'0'-18'15,"-17"0"16,-1 18 1,18-17-32,-18 17 31,1-18-15,-1 18-16,-17-17 0,17 17 15,0 17-15,-17-17 16,18 0-16,-19 18 0,1-1 15,17-17-15,-17 18 0,17 0 16,-17-1-16,17 1 16,-17 0-16,18 17 0,-1-17 0,0 17 15,1 18-15,-1-18 16,18 18-16,-18-18 0,1 71 16,17-53-16,0 0 15,0 0-15,17 0 0,1 0 16,0 0-16,35 17 15,-18-35-15,0 1 16,18-19-16,0 1 0,0 0 16,0-1-16,0-17 0,-18 18 15,71-18 1,-71 0-16,0 0 0,1 0 16,-1-18-16,0 1 0,-17-1 0,-1-17 15,1-1-15,0 1 16,-1-18-16,-17 0 0,0 0 15,0 0-15,0 1 0,-17-37 16,17 19-16,-53-89 16,35 89-16,1 17 15,-19 17-15,1 1 0,-18 17 16,-70-17 0,87 53-16,-17-1 15,18 1-15</inkml:trace>
  <inkml:trace contextRef="#ctx0" brushRef="#br2" timeOffset="130508.2581">21766 6244 0,'-17'18'16,"-1"70"-1,18-17-15,-18-1 16,18-17-16,0 18 15,0-18-15,0-1 0,36 54 16,-19-70-16,1-1 16,17-18-16,-17 1 15,17 0-15,1-18 0,-1-18 0,0 0 16,18-17 0,-35 0-16,-1 17 0,-17 1 15,0-1-15,0 36 16,18 35-1,0-18 1,17 18-16,0-36 16,0-17-16,54 0 15,-54 0-15,0-17 0,0-1 16,1-52 0,-36 17-16,0 17 0,-18-17 0,0 18 15,-17-18-15,17 18 16,-34-36-16,52 36 15,0 17-15,0 1 16,0-1-16,17 1 0</inkml:trace>
  <inkml:trace contextRef="#ctx0" brushRef="#br2" timeOffset="130731.3975">22595 6015 0,'18'0'16,"0"0"-16,17-18 16,0 18-1,-17-17-15,0 17 0,17 0 16,-18-18-16</inkml:trace>
  <inkml:trace contextRef="#ctx0" brushRef="#br2" timeOffset="130872.1434">22648 5997 0,'0'0'16,"0"53"-16,0-18 0,0 1 16,0-19-16,18 54 15,0-53-15,-1-1 0,1 1 16,0-1-16,-1-17 0,1 18 15,-1-18 1</inkml:trace>
  <inkml:trace contextRef="#ctx0" brushRef="#br2" timeOffset="131174.4053">22860 6297 0,'18'0'15,"-1"0"-15,-17-18 16,18 1-16,-18-1 16,0-17-16,18 0 15,-18 17-15,0 0 16,0 1-16,-18-1 0,18 0 16,0 1-16,0 34 31,0 36-16,0-17-15,0-19 0,18 19 0,-1-19 16,-17 1-16,53-1 16,-35-17-1,-1 0-15,36 0 0</inkml:trace>
  <inkml:trace contextRef="#ctx0" brushRef="#br2" timeOffset="131478.2231">23072 5997 0,'17'0'31,"-34"0"-31,52-17 0,-17-1 0,-1 18 16,1 0-16,0 18 31,-18 35-15,17-36-16,1 1 15,-1 17-15,-17-17 0,18 17 16,0-17-16,-18-1 0,17 19 16,-17-19-16,0 1 15,-17-18 1,-1-18 0,0 18-1,1-17-15,-1 17 16</inkml:trace>
  <inkml:trace contextRef="#ctx0" brushRef="#br2" timeOffset="131960.5528">23460 6632 0,'17'-35'0,"1"17"16,0 1-16,-1-1 0,-17-17 15,18 17-15,0 0 16,-18-17-16,17 18 16,-17-1-16,0 36 15,18 17 1,-1 0-16,-17 0 16,18 1-16,0-19 0,-1 1 15,1 17-15,17-17 16,-17-18-16,0 0 15,-1 0-15,1 0 0,17-35 16,-17-1-16,-1 19 16,1-19-16,0 1 0,-1-18 15,-17 36 1,0-1-16,0 0 16,0 36-16,-17 0 15,-1 17-15</inkml:trace>
  <inkml:trace contextRef="#ctx0" brushRef="#br2" timeOffset="132408.1576">23513 6932 0,'0'-18'16,"0"1"-16,17-1 16,1 1-16,-18-1 15,35-17-15,-17 17 16,-1 18-1,1 18 1,0-1-16,35 1 16,-36 0-16,1-1 15,0-17-15,-1 0 0,1 0 16,17 0-16,-17 0 16,-1-17-16,1-1 15,-18 0 1,0 1-16,0-1 0,18 0 15,-18 1-15,0-1 16,17 18-16,1 0 16,0 0-1</inkml:trace>
  <inkml:trace contextRef="#ctx0" brushRef="#br2" timeOffset="132754.5307">24536 6421 0,'0'0'0,"0"-18"0,-18 18 0,0 0 16,1 53-1,-1-18-15,18 18 0,0-18 16,0 18-16,18 0 15,-1-18-15,1 1 0,0-1 16,17 0-16,0-17 0,1-18 16,16 0-16,-16 0 0,-1-18 15,0 1-15,1-1 0,-1-53 16,-18 36 0,-17 0-16,-17-18 0,17 0 15,-35 0-15,-1 18 0,1-18 16,-18 18-16,18 17 0,-18 0 15,-53 1 1,53 17-16</inkml:trace>
  <inkml:trace contextRef="#ctx0" brushRef="#br2" timeOffset="140647.9632">7691 6579 0,'0'0'0,"-18"0"0,18-17 31,18 34-15,34 1 0,-16 0-16,-1-1 15,18 19-15,0-1 0,0 0 16,0 0-16,17 18 16,-17-17-16,159 87 15,-36-35 1,-88-53-1,-52-17-15,-19 0 16,-17-1 0</inkml:trace>
  <inkml:trace contextRef="#ctx0" brushRef="#br2" timeOffset="140906.7749">7849 7391 0,'0'0'16,"36"-53"-16,-19 18 0,19-18 0,-19 0 16,71-71-1,-35 71-15,0 0 0,0-17 16,88-89-1,-88 89-15,-35 34 16,-1 19-16,-17-1 16,0 0-16,-17 1 15</inkml:trace>
  <inkml:trace contextRef="#ctx0" brushRef="#br2" timeOffset="141408.8794">7691 5362 0,'-18'0'16,"36"0"-16,-1 18 15,1 0-15,-1-18 16,19 17-16,-1 18 16,18-17-16,-18 17 15,18 18-15,0-17 0,123 105 16,-70-53-1,-18-18 1,-52-34-16,-19-19 16,1 1-16,-36 0 15</inkml:trace>
  <inkml:trace contextRef="#ctx0" brushRef="#br2" timeOffset="141607.9413">7814 6015 0,'0'0'16,"35"-35"-16,18-1 0,0 1 0,0-18 15,18 0-15,-1 0 0,71-70 16,-70 70 0,-1 0-16,-17 0 0,36-17 15,-72 52-15,-17 0 16,-17 18-16</inkml:trace>
  <inkml:trace contextRef="#ctx0" brushRef="#br2" timeOffset="142197.9077">5821 5380 0,'17'35'15,"1"-17"-15,35 35 16,-18-18-16,18 0 15,-17 1-15,16-1 16,19 0-16,-18-17 16,17 17-16,-17 0 0,0 1 0,71 16 15,-89-34-15,0 0 16,1-1-16,-19 1 0,-17 0 16,0-1-16</inkml:trace>
  <inkml:trace contextRef="#ctx0" brushRef="#br2" timeOffset="142398.0186">5909 5944 0,'0'-17'16,"18"-19"-16,52-34 0,-17 35 15,0-18-15,0 0 0,18 0 16,-1 0-16,-17 0 15,18 0-15,-19 18 0,-16 0 16,-19 17-16,1 18 0</inkml:trace>
  <inkml:trace contextRef="#ctx0" brushRef="#br2" timeOffset="142816.1263">5768 6668 0,'0'0'16,"18"17"-1,-1-17-15,1 18 0,17 17 16,18 0-16,-18 1 0,18-1 15,0 0-15,-18 0 0,71 36 16,-53-53-16,-18-1 16,18 1-16,18 17 15,-53-17-15,-1-18 16,-17 17-16,0 1 16</inkml:trace>
  <inkml:trace contextRef="#ctx0" brushRef="#br2" timeOffset="143005.1716">5927 7214 0,'0'0'0,"0"18"16,0-36-16,106-88 15,-54 54 1,1-1-16,0 0 0,18-18 16,-1 18-16,1 0 15,-18-17-15,17 17 16,-17 0-16,-17 18 0,-19-1 15,-17 19-15,-17 17 16</inkml:trace>
  <inkml:trace contextRef="#ctx0" brushRef="#br2" timeOffset="143524.1723">3792 6632 0,'0'0'16,"18"18"-1,35 52 1,-18-34-16,18 17 16,-18-18-16,18 18 0,0 0 15,-17-18-15,16 0 0,1 1 16,88 52-1,-105-71-15,-1 1 16,-17 0-16,-1-18 0,-17 17 0,0 1 16</inkml:trace>
  <inkml:trace contextRef="#ctx0" brushRef="#br2" timeOffset="143711.0933">3792 7320 0,'0'0'0,"0"-17"16,18 17-16,0-36 0,70-52 16,-53 35-16,18 0 15,18-17-15,-18-1 16,17 18-16,-17-17 0,0 17 16,-18 0-16,-17 0 0,-1-18 15</inkml:trace>
  <inkml:trace contextRef="#ctx0" brushRef="#br2" timeOffset="144117.3713">3810 5380 0,'0'18'15,"53"34"1,-18-16 0,0 17-16,54 52 15,-19-69-15,-17 17 0,18 0 16,35 17 0,-54-35-16,1-17 0,-17 17 15,-1-17-15,0 0 0,-17-1 16,-1 1-16,-17 0 0,0-1 15</inkml:trace>
  <inkml:trace contextRef="#ctx0" brushRef="#br2" timeOffset="144317.1275">3881 6121 0,'0'0'15,"35"-53"-15,18 18 0,0-1 0,0-34 16,17 17-16,1-18 16,17-17-16,-18 17 0,19 1 15,87-89 1,-158 142-16,17 17 16</inkml:trace>
  <inkml:trace contextRef="#ctx0" brushRef="#br2" timeOffset="153247.6823">2117 3951 0,'0'0'16,"-53"-18"-16,35 1 0,-17-1 0,0 1 15,-1-1-15,1 0 16,-18 18-16,18-17 0,-18 17 16,18 0-16,-18 17 0,0 1 15,18 0-15,-18-1 0,0 18 16,-36 54-1,37-36-15,-1 0 0,17-1 16,-17 1-16,18 18 0,-18-1 16,18 19-16,-36 87 15,19-70-15,16-18 0,1 18 16,0 0-16,17 17 16,-17-17-16,17 18 0,18-1 0,0 0 15,0 1-15,18 123 16,-1-124-16,1-17 15,17 18-15,1-19 0,34 142 16,-35-141-16,18 0 16,0 0-16,0 0 0,0-18 15,0 0-15,70 53 16,-52-88-16,0 0 16,-1 0-16,1-35 0,-1-1 15,1-17-15,-1 0 0,54-17 16,-71-19-1,0 1-15,-18 0 0,0-18 16,1 0-16,16-70 16,-34 52-16,17-17 0,-17 17 15,-18 1-15,35-89 16,-17 71-16,0 0 0,-18 17 16,17-17-16,1 0 15,-1-1-15,1 1 0,0 0 16,-1-88-1,1 87-15,0-69 16,-1 69-16,1 19 0,0-1 16,17-34-16,-18 52 15,1 17-15,0-17 0,-1 36 0,19-19 16,-19 19-16,1-18 16,70-18-1,-53 35-15,18-17 16,-17 17-16,-1 18 15,0-18-15,36 1 16,-36-1-16,0 18 0,1 0 16,-1-17-16,0 17 0,0 0 15,71 0 1,-70 0-16,-1 0 0,0 0 16,0 0-16,1 0 15,-1 0-15,0-18 0,0 18 16,1 0-16,-1 0 0,0 0 15,1 0-15,-1 0 0,35 18 16,-34-18-16,-1 0 16,18 17-16,-18-17 0,36 18 15,-36-18 1,0 17-16,1-17 16,-1 0-16,0 0 0,18 0 15,-18 0-15,1 18 0,16-18 0,-16 0 16,87 18-1,-87-1-15,-1-17 16,0 0-16,53 18 16,-52-18-16,16 0 0,-16 0 15,17 0-15,35-18 16,-35 18-16,-18 0 16,18 0-16,0 0 0,35 0 15,-35 0-15,-18 0 16,18 0-16,0 0 0,0 0 15,53 0 1,-53 0-16,17-17 0,-17 17 0,0 0 16,106-18-1,-106 18 1,0-18-16,53 18 0,-54 0 16,1-17-16,0 17 0,36 0 15,-37 0-15,1-18 16,-17 18-16,17 0 15,-1-17-15,37-1 16,-54 18-16,18 0 0,-18-18 16,0 18-16,36 0 15,-36 0-15,1 0 0,-1 0 16,35 0 0,-52 0-16,17 0 0,1 18 15,-1-18-15,0 0 0,0 0 16,1 0-16,-19 0 15,19 0-15,-1 0 16,-18 0-16,19 0 0,-19 0 16,1 0-16,0 0 15,-1 18-15,1-18 16,0 17 0,-1-17-1,1 0 1,0 0-16,17 0 15,-35 18-15,17-18 0,1 0 16,0 0-16,-1 17 0,1-17 16,0 0-16,-1 18 0,1-18 15,0 18-15,17-1 16,-18-17-16,1 0 16,0 0-16,-1 18 0,19-18 15,-19 0-15,1 18 0,17-18 16,-17 0-16,-1 17 0,19 1 15,-1-18-15,-17 18 16,-1-1-16,1-17 0,17 35 16,1-35-1,-19 18-15,1-18 16,-1 18-16,1-1 0,0-17 0,-1 18 16,1 0-16,0-18 0,-1 17 15,1 1-15,17 0 16,-17-1-16,-18 1 15,17-18-15,1 35 16,0-17-16,-1-18 0,1 17 16,0 1-1,-1 0-15,1-1 0,-18 1 16,53 17 0,-36-35-16,1 18 0,0-18 15,-18 18-15,17-18 0,1 17 16,0-17-16,-18 18 0,17-1 15,1-17-15,-18 18 0,18 0 16,-1-1-16,1 1 16,0 0-1,-1-1-15,1-17 16,-18 18-16,17 0 16,19-1-16,-36 1 15,17-1-15,1-17 16,0 36-1,-1-36-15,-17 17 16,18-17-16,-18 18 0,18 0 16,-1-18-16,-17 17 15,18-17-15,-1 0 16,-17 18-16,18 0 16,0 17 15,-1-17-16,1-18-15,-18 17 0,18 1 16,-1-18 0,-17 17-16,18-17 15,-18 18-15,18-18 16,-18 18 0,17-18-16,1 0 15,-18 17-15,17-17 0,19 18 16,-19 0 15,1-1-31,0-17 16,-1 18-16,1 0 0,0-18 15,-1 17-15,1 1 16,0-18 0,-1 17-16,1 1 15,-18 0 1,35-1-16,-17 1 15,-1-18 1,1 18-16,0-18 0,-1 17 16,1-17-16,0 18 15,-1-18-15,1 18 0,-1-18 16,1 17-16,0-17 0,-1 18 16,36-1-1,-35 1-15,0-18 0,17 18 0,-18-18 16,36 17-1,-35-17-15,17 0 0,-17 18 16,35 0 0,-35-18-16,34 17 15,19 1 1,-36-18-16,18 18 16,-35-18-16,-1 0 0,19 0 15,-19 0-15,19 0 0,-19 0 16,19 0-16,-19 0 0,36 0 15,-18 17-15,-17-17 16,17 0-16,-17 0 0,0 0 16,35 18-1,-36-18-15,1 18 16,17-18-16,0 17 0,1-17 16,-19 18-16,1-18 0,17 0 15,-17 0-15,17 0 16,36 17-1,-36-17-15,0 0 0,0 0 16,18 0-16,-17-17 0,-1 17 16,53-18-1,-35 1-15,0-1 0,0 0 16,0-17-16,0 17 0,70-35 16,-70 36-16,18-19 15,-18 1-15,17 0 0,89-71 16,-106 71-1,0-18-15,35-18 16,-53 18-16,0 1 16,1 16-16,-1-17 0,-17 0 15,-1 0-15,-17-105 16,0 105-16,-17 18 16,-1-18-16,0 17 15,1 1-15,-19 0 0,1 0 16,18-1-16,-36 1 0,17 17 15,1-17-15,-18 17 0,0 1 16,-17-1-16,-1 18 0,1-18 16,-1 1-16,0 17 0,1-18 15,-18 18-15,-71 0 16,88-17-16,-17 17 16,18 0-16,-19-18 0,-52 0 15,71 1-15,-1-1 16,-17 0-16,18 1 0,-89-36 15,88 35 1,1 1-16,-1-19 0,1 19 16,-1-1-16,18-17 0,-17-1 15,-54-16 1,53 16-16,19 19 0,-19-19 0,18 1 16,-17 0-16,17-1 15,0 1-15,0 18 0,0-19 16,0 1-16,0 0 0,0-1 15,0 1-15,0 0 0,18 17 16,-18-17-16,18 0 0,-18-1 16,18 1-16,-1 18 15,-52-54-15,-35-17 16,-1 17 0,-17 1-1,-18 17 1,54 17-1,52 19 1,-159-36 0,141 35-16,1 1 0,-177-1 15,159 0 1,-89 1 0,71 17-16,-70 0 15,88 0-15,-18-18 0,18 18 16,0 0-16,-18 0 0,-71-18 15,89 1-15,0 17 16,-18 0-16,18 0 0,0 0 16,0-18-16,-1 18 15,1 0-15,0 0 0,-88 0 16,87 0-16,1 0 16,0 0-16,-88 0 15,87 0-15,1 0 0,-18 0 16,18 0-16,-18 18 0,1-18 15,-89 17 1,105-17-16,-16 18 0,-89-18 16,88 0-16,0 18 15,18-18-15,-124 0 16,106 17-16,0 1 16,0 0-16,-17-1 0,0 1 0,17 0 15,-124 52 1,107-52-16,17 17 0,-17 0 15,-1 18-15,1-18 16</inkml:trace>
  <inkml:trace contextRef="#ctx0" brushRef="#br2" timeOffset="164543.2343">25859 9402 0,'-18'0'157,"18"-18"-142,-18 18 1,1-18-1,-1 1 1,18-1 0,-18 18-16,1-18 15,-1 18 1,1 0-16,-1-17 0,0 17 16,-17-18-1,17 18-15,1-18 0,-1 18 16,0-17-16,1-1 0,-1 18 15,0-17-15,-17-1 16,0 0-16,17 18 16,-17-17-16,17 17 0,-52-36 15,35 36-15,-1-17 16,1-1-16,0 18 0,-53-35 16,35 17-16,0 18 15,17-18-15,-17 1 16,1-1-16,-1 1 0,0 17 15,-71-36 1,71 19-16,-17-1 0,-71-17 16,70 35-16,1-18 0,-1 0 15,-17 1-15,17-1 16,1 1-16,-1-1 0,1-17 16,-19 17-16,-69-17 15,69 17-15,1 0 16,0 1-16,-18-1 0,-88 1 15,88-1-15,1 18 16,-1-18-16,0 1 0,-106-1 16,106 0-16,1 18 15,-1-17-15,-124-19 16,125 36-16,-1-17 0,-18-1 16,18 0-16,-17 1 0,17 17 15,-17-18-15,-1 1 0,18 17 16,-17-18-16,-1 0 15,-105-17-15,106 35 16,-1-18-16,1 1 16,-18 17-16,-106-36 15,106 36-15,-1-17 0,-122-1 16,123 18-16,17-17 16,-123-19-16,124 36 15,-18-17-15,17-1 16,1 0-16,-18 1 0,17-1 0,-123 0 15,124 1 1,-18-1-16,17 1 0,1-1 16,-1 0-16,-17 1 0,18-1 15,-124 0 1,123 1-16,1 17 0,-18-18 0,17 18 16,-17 0-16,18 0 0,-19 0 15,1 0-15,18 0 0,-18 0 16,-141 18-1,158-18-15,-17 0 0,0 17 16,17-17-16,-17 0 0,18 18 16,-18 0-16,17-18 15,-123 35-15,106-17 16,18-18-16,-1 17 0,18 1 16,-17-1-16,17 1 15,0 0-15,-17-1 0,17 1 0,-18 0 16,19-1-16,-125 19 15,125-19-15,-1 18 16,0-17-16,-123 35 16,123-35-16,0 17 0,0-17 15,0-1-15,18 18 16,0-17-16,-18 0 0,18-1 0,0 19 16,-18-19-16,18 1 0,-18 0 15,-88 35 1,106-18-16,-18-18 0,17 19 15,-105 17-15,106-36 16,0 1-16,0 17 0,0-17 16,-1-1-16,-69 19 15,70-19-15,17 1 16,-17 0-16,-53 17 16,70-35-16,1 18 0,-1-1 15,18 1-15,-70-1 16,70-17-16,0 0 0,0 18 15,0-18-15,-35 18 16,35-18-16,0 0 16,0 17-16,-35 1 15,35-18-15,18 18 0,-1-18 16,1 17-16,0-17 0,0 18 16,-36-18-1,53 18-15,1-18 16,-19 0-16,19 0 0,-1 0 15,18-18-15,0 0 16,18 1 0,-1 17-1,1 0-15,0-18 0</inkml:trace>
  <inkml:trace contextRef="#ctx0" brushRef="#br2" timeOffset="164899.1609">7479 8802 0,'18'-18'16,"-36"36"-16,36-53 0,-18 17 0,0 0 15,-18 36 1,0-18-16,1 18 15,-19 17-15,-17-18 0,18 36 0,-18-17 16,-53 52 0,36-53-16,17 0 0,0 18 15,0-17-15,0-1 0,18-17 16,17 17-16,1-18 0,52 1 16,53 0-1,-17-18-15,-1 0 16,18 0-16,1 0 0,16 0 15,-16 0-15,-1 0 0,-18 0 16,1 0-16,-18 17 0,-18 1 16,-17 0-16</inkml:trace>
  <inkml:trace contextRef="#ctx0" brushRef="#br2" timeOffset="171255.5044">17392 17392 0,'0'0'16,"-18"106"-16,1-36 0,17 19 15,0-1-15,0 0 0,0 0 16,0 71 0,0-89-16,0-17 15,17 0-15,-17 0 0,18-18 0,0-17 16,-1 17-1,1-17-15,0-18 0,-18-35 16</inkml:trace>
  <inkml:trace contextRef="#ctx0" brushRef="#br2" timeOffset="171664.4793">16810 18009 0,'-18'18'15,"36"-36"-15,-53 36 0,35-36 32,35-35-32,0 18 15,-17-18-15,17 18 0,0-18 16,36-35-1,-36 35-15,-17 0 0,17 0 16,0 0-16,-17 18 0,17-18 16,-17 18-16,17 17 15,-17-17-15,-1-1 0,19 19 0,-19-1 16,1 18-16,0 0 16,-1 18-16,36 35 31,-35 0-31,17-18 0,0 0 0,1 18 15,17-18-15,-18 18 16,18-35-16,0 17 0,-18-17 16,18 0-16,17 34 15</inkml:trace>
  <inkml:trace contextRef="#ctx0" brushRef="#br2" timeOffset="179269.4369">21890 7585 0,'18'0'47,"-1"0"-32,18 0 1,-17-18-16,35-35 0,-18 36 16,1-1-1,-19 0-15,1 18 16,-1 18-16,1 0 15,-18-1 1,18 18-16,-1-17 0,1 0 0,0-18 16,35 17-1,-18-17-15,0-17 0,0 17 16,1-18-16,52-35 16,-53 36-16,0-1 0,-17 18 15,17-18 1,-17 18-1,-18 36 1,18-36-16,-1 17 0,36 1 16,-18-18-1,18 0-15,36-18 0,-37 1 16,-16-1-16,17 0 0,-18 18 16,18-17-1,-35-1-15,-1 18 16,1 18-1,-1-1-15,1-17 0,17 18 0,-17-18 16,17 0-16,53 18 16,-35-18-16,18 0 15,-1 0-15,89 0 16,-71 0-16,1 0 0,228 0 16,-193-18-1,-19 18-15,19-18 0,105 1 16,-123-1-1,-18 0-15,0 1 16,-17-19-16,-36 19 0,1-1 0,-19-17 16</inkml:trace>
  <inkml:trace contextRef="#ctx0" brushRef="#br2" timeOffset="206741.8994">4057 7691 0,'0'-18'31,"0"36"-15,0-1 0,0 18-16,0 1 15,0 17-15,0 0 0,0 17 16,0 89 0,0-89-16,0 1 0,0-18 15,0-18-15,0 0 0,18-17 0,-18 0 16,0-36-1</inkml:trace>
  <inkml:trace contextRef="#ctx0" brushRef="#br2" timeOffset="207053.2582">3722 8061 0,'0'0'16,"-18"0"-16,36-35 16,17-18-1,-17 18-15,17-1 16,0-17-16,1 0 16,-1 0-16,18 1 0,-36-1 0,19 0 15,-1-18 1,-17 71-16,-18-17 0,17 52 15,1 0-15,0 18 16,-1 0-16,18 53 16,-17-71-16,0 18 15,17-18-15,-17 1 0,-1-19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3T00:32:13.350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15505 3387 0,'0'-18'32,"0"36"-1,17-1-15,-17 19-16,0-19 15,18 36 1,-18-35-16,0 17 0,0 18 15,0 0-15,18 53 16,-1-53-16,-17 70 16,18-35-16,-18 1 0,17-1 15,-17 0-15,0 124 16,18-124-16,-18 123 16,18-105-16,-18-18 15,17 124-15,-17-106 16,0 123-16,0-123 15,18 123 1,-18-123-16,0 106 16,18-89-16,-18 89 15,17-88-15,-17 105 16,18-106-16,-18 89 16,18-106-16,-18 0 15,0-1-15,0 89 0,0-88 16,0-17-16,0-1 15,0 0-15,0 0 0,0-17 16,-18 70-16,18-88 16,0 35-16,0-35 15,-18-36-15,18 19 0,-17-19 16</inkml:trace>
  <inkml:trace contextRef="#ctx0" brushRef="#br0" timeOffset="1056.2494">9772 6103 0,'35'0'16,"-17"18"-16,17-18 15,0 0-15,36 0 16,-18 0-16,35-18 15,-53 18-15,18 0 16,18 0-16,-18 0 0,88 0 16,-71-18-16,19 18 15,-1-17-15,0 17 0,106 0 16,-88 0 0,141 0-16,-141 0 15,35 0-15,-18 17 0,1-17 16,17 0-16,0 18 0,18-18 15,158 0 1,-158 0-16,176 18 16,-176-18-16,211 17 15,-193-17-15,193 0 16,-176 0-16,194 18 16,-194-18-16,0 0 15,18 0-15,-18 0 0,18 0 16,211 0-16,-211 0 15,229 0-15,-230 0 16,213 18-16,-213-1 16,213 1-16,-230-18 15,194 18 1,-194-18-16,-18 17 0,177-17 16,-194 0-16,-18-17 15,-18 17-15,-17 0 0,70-18 16,-140 18-16</inkml:trace>
  <inkml:trace contextRef="#ctx0" brushRef="#br0" timeOffset="6146.0886">19967 6191 0,'0'-17'32,"18"17"15,-18 17-32,35-17 1,-17 0-16,-1 0 15,19 0-15,17 0 0,-18 0 16,18-17-16,17-1 0,-17 18 16,71-35-16,-71 35 15,53 0-15,-36 0 16,36 17 0,-36-17-16,36 0 15,-53 0-15,53 0 16,-71 0-16,1 0 15,-19 0-15,19 0 0,-19 0 16,-17-17 15,-17 17-31,17-18 32,-18 18-32</inkml:trace>
  <inkml:trace contextRef="#ctx0" brushRef="#br0" timeOffset="6473.5579">21096 5997 0,'0'-17'16,"18"17"-1,17 0 1,-17 0 0,-1 17-16,1-17 0,17 18 15,36 0-15,-1-1 16,-52 1-16,17-18 16,1 17-16,-19 1 15,1 0-15,-18-1 16,-18 1-16,1 0 15,-1-18-15,-17 17 16,-18 1-16,35-18 16,-17 18-16</inkml:trace>
  <inkml:trace contextRef="#ctx0" brushRef="#br0" timeOffset="7807.6591">11042 7585 0,'0'17'0,"35"-17"16,-17 0-16,17 0 16,-17 0-1,35 0-15,-18 0 16,0 0-16,1 0 16,-1 0-16,35 0 0,-34 0 15,34 0-15,-17 0 16,35 18-16,-35-18 15,-17 0-15,16 0 16,54 0-16,0 0 16,-53 0-16,35 0 15,-35 0-15,0-18 16,0 18-16,0 0 0,0 0 16,0-17-16,-18 17 15,53 0-15,-35-18 16,18 0-16,-18 18 15,35-17-15,-53-1 16,53 1-16,-35 17 16,0-18-16,-18 18 15,1 0-15,-1-18 16,0 18-16,18 0 0,18-17 16,-36 17-16,18 0 15,-18-18-15,53 0 0,-52 1 16,52-1-16,-53 0 15,53-17 1,-52 18-16,-1 17 0,0-18 16,53-17-16,-52 17 15,16 0-15,-16 1 0,17-1 16,35-17 0,-35-1-16,-18 19 0,18-1 15,35-35-15,-53 36 16,71-54-16,-53 36 15,0 17-15,53-52 16,0-19 0,-53 54-16,53-53 15,-54 53-15,-16-18 16,17 17-16,-18-16 0,0-1 16,0 0-16,1 17 0,-1-16 15,-17 34-15,-1 0 16,1 1-16</inkml:trace>
  <inkml:trace contextRef="#ctx0" brushRef="#br0" timeOffset="9571.5381">15363 6244 0,'18'18'0,"0"-18"15,-1-18 1,-17 1 15,0-1-15,18 0 31,0 18-32,-18-17-15,35-1 16,-17 0-16,-1 1 16,1-1-1,17 0-15,-17 18 16,17-35 0,-17 18-16,-1-1 0,19-17 15,-36 17-15,35-17 16,-17 17-16,-1 0 15,1 1-15,-1-1 16,1 0-16,0-17 16,-1 18-16,19-36 15,-19 35-15,19-17 16,-19-1-16,-17 19 16,18-18-16,-1 17 0,19-35 15,-36 35-15,35-17 16,-17 17-16,17-17 15,-17 18-15,-18-19 16,17 19-16,1-1 0,17-35 16,-17 35-16,17-17 15,-17 17-15,-1 1 0,19-36 16,-19 35 0,36-35-16,-53 36 15,35-19-15,-17 19 16,0-1-16,-1 1 0,1-19 15,17 1 1,1 17-16,-1-35 16,-18 36-16,19-1 0,-19 1 15,1-19-15,35 1 16,-35 0-16,17 17 0,-17 0 16,17-17-16,-18 17 15,36-17 1,-35 18-16,0-1 0,17 0 15,0-17-15,0 17 16,18-17-16,-17 17 16,17-17-1,-36 35-15,18-17 0,-17-1 0,0 0 16,17 18-16,0-17 16,-17-1-16,17 18 15,-17 0-15,35-18 16,-18 1-16,-17-1 0,52 0 15,-17 18 1,0 0 0,18-17-1,-1 17 1,-35-18-16,36 1 16,-36 17-16,1 0 0,17-18 15,-18 18-15,0 0 16,0 0-16,1 0 0,17 0 15,-18 18-15,35-18 16,-34 0-16,52-18 16,-53 18-16,53 0 15,-52 0 1,52 0-16,-53-18 16,18 18-16,35 0 15,-35 0-15,0 0 0,53 0 16,-53-17-16,53 17 15,-53 0 1,52 0-16,-52 0 16,53 0-16,-35 0 15,-18 0-15,-1 0 16,1-18-16,-17 18 0,52 0 16,-53 0-16,18 0 15,-18 0-15,1 0 16,-19 0-1</inkml:trace>
  <inkml:trace contextRef="#ctx0" brushRef="#br0" timeOffset="10571.8877">21713 3933 0,'71'0'16,"0"-17"-16,-18-1 15,-1 1-15,19-1 0,-18 0 0,35-17 16,-53 17-16,18-17 15,-53 17-15</inkml:trace>
  <inkml:trace contextRef="#ctx0" brushRef="#br0" timeOffset="10710.802">21908 3598 0,'-36'36'0,"72"-72"0,-72 125 15,54-54-15,0 71 16,-1-53-16,36 70 15,-18-88-15,-17 18 16,17-17-16,1-19 16</inkml:trace>
  <inkml:trace contextRef="#ctx0" brushRef="#br0" timeOffset="11182.1443">22366 3951 0,'0'0'16,"-35"18"-16,17 17 0,-35 0 16,53 1-1,0-1-15,18-17 16,17 17-16,0-35 16,-17 0-16,17 0 0,1 0 15,17-35-15,-36 17 16,1-17-1,-18-1-15,0 19 16,-18 17-16,18-18 0,-17 18 16,-1 0-16,0 53 15,18-35-15,36 35 16,-19-36 0,36 1-16,-18-1 15,-17-17-15,17-17 16,-35-1-16,0-17 15,0 0-15,0-1 16,0 19-16,0-1 16,18 18-1,17 18 1,-17 17-16,0-17 0,17 35 16,0-36-16,-17 1 15,17-1-15,-17 1 16,17-18-1</inkml:trace>
  <inkml:trace contextRef="#ctx0" brushRef="#br0" timeOffset="11612.8855">22966 3369 0,'0'0'0,"0"53"0,35 106 15,-17-71-15,-1 53 16,-17-70-1,18 34-15,0-69 16,-18-1-16,17 18 16,1-88 15,0-36-31,-1 36 16,1 17-16,0 0 0,-1 1 15,18 17-15,-17 0 0,17 35 16,-17 0-16,17 18 15,-17-35 1,0 35-16,-18-18 16,0-17-16,17-1 0,-17 1 15</inkml:trace>
  <inkml:trace contextRef="#ctx0" brushRef="#br0" timeOffset="14853.4718">26582 4004 0,'0'0'16,"-35"-18"-16,-1 1 0,-17 17 15,18 0-15,17 0 16,-17 17-16,18 1 0,-19 17 15,19-17-15,17 17 0,0 1 16,17-1-16,1-18 16,35 1-16,-18-18 15,36 0 1,-36-18-16,18-17 16,-36 18-16,-17-19 15,0 19-15,0 34 31,0 19-31,0 16 16,0 19-16,0 0 0,18-19 16,17 72-16,-17-89 15,17 53 1,-17-35-16,-18-35 16,-18-18-16,-35 0 15,-17-18 1,17 1-16,-35-19 15,52 1-15,1 17 0,18-17 16,-1 18-16,0-19 0,18 1 16,36-18-16</inkml:trace>
  <inkml:trace contextRef="#ctx0" brushRef="#br0" timeOffset="15114.9158">26864 3651 0,'0'0'15,"0"-53"-15,0 36 0,0 34 32,0 54-32,0-18 15,0 0-15,0 0 0,0 17 16,0-17-16,18 0 15,17 53-15,-17-71 16,-1 0-16,19 1 0,-19-19 16,18-17-16,18 18 15,-17-36-15</inkml:trace>
  <inkml:trace contextRef="#ctx0" brushRef="#br0" timeOffset="15382.1205">27111 3810 0,'0'0'16,"18"0"-16,-1 0 0,1 0 15,0 0-15,17 0 0,-18 0 0,19 18 16,17-1-16,-36 1 16,-34 17-1,17 0-15,-36 1 16,19-1-16,17-17 15,-18 17-15,18-17 16,18-1-16,17 1 16,-17-18-1,-1 0 1</inkml:trace>
  <inkml:trace contextRef="#ctx0" brushRef="#br0" timeOffset="15503.9955">27146 4022 0,'0'0'16,"36"0"0,16 0-16,-16 0 15,-1-18-15,36 0 16,-54 18-16</inkml:trace>
  <inkml:trace contextRef="#ctx0" brushRef="#br0" timeOffset="15688.424">27446 3634 0,'0'0'15,"71"70"-15,-54-17 16,36 35-16,-35-35 16,0-18-16,-18 1 0,0 17 15,-18 17-15,0-52 16,1 0-16,-1-1 15</inkml:trace>
  <inkml:trace contextRef="#ctx0" brushRef="#br0" timeOffset="15854.4452">27869 3810 0,'18'18'0,"-36"-36"0,54 36 15,-19-1 1,1-17-16,0 0 16</inkml:trace>
  <inkml:trace contextRef="#ctx0" brushRef="#br0" timeOffset="15934.1658">28046 3986 0,'35'0'15,"-70"0"-15</inkml:trace>
  <inkml:trace contextRef="#ctx0" brushRef="#br0" timeOffset="16333.4518">28593 3898 0,'0'0'16,"17"0"-16,1 0 15,52-17-15,-17 17 16,0 0-16,0-18 0,-17 18 15,34-18-15,-35 1 16,-35-1-16</inkml:trace>
  <inkml:trace contextRef="#ctx0" brushRef="#br0" timeOffset="16490.274">28734 3545 0,'0'71'16,"0"-142"-16,0 213 0,0-1 15,0-53-15,35 35 16,-17-70-16,-1 0 16,19 0-16,-1-18 0,0-17 15,0 0 1</inkml:trace>
  <inkml:trace contextRef="#ctx0" brushRef="#br0" timeOffset="16916.5377">29087 4022 0,'-36'17'16,"72"-34"-16,-89 52 0,17 0 15,36-17-15,0 0 16,0-1-16,53 1 16,-35-18-16,35 0 15,-18 0-15,0-18 16,-35 1-16,18-1 15,-18 0-15,0-17 16,-18 35 0,1 18-16,17-1 15,0 19-15,17-19 16,19-17 0,-19 18-16,19-18 0,-19 0 15,1-18-15,-1 18 0,-17-17 16,36-19-16,-36 19 15,17-1 1,1 0-16,0 18 16,-1 0-16,-17 18 15,18 0-15,-18-1 16,18 1-16,17 17 0,-17-17 16,17 17-16,-18-35 15,1 0-15</inkml:trace>
  <inkml:trace contextRef="#ctx0" brushRef="#br0" timeOffset="17362.454">29722 3493 0,'0'0'15,"0"88"-15,0-18 16,0 18-16,0 71 15,0-88-15,17 52 16,-17-87-16,18-1 0,-1 18 16,1-53-1,17 0 1,-35-18-16,18-17 0,35-18 16,-35 35-16,-1 1 15,1 17-15,-1 0 16,1 17-16,-18 1 0,18 17 15,-1-17 1,-17-1-16,0 1 0,0 0 16,18-1-16,-18 1 15</inkml:trace>
  <inkml:trace contextRef="#ctx0" brushRef="#br0" timeOffset="17695.9241">30427 3475 0,'0'0'0,"-18"88"0,18-35 15,-17 0-15,17 70 16,0-70-16,17 53 16,1-71-16,35 36 15,-35-36-15,35 1 16,-36-36-16,36 0 15,-35-18-15</inkml:trace>
  <inkml:trace contextRef="#ctx0" brushRef="#br0" timeOffset="17974.5285">30692 3775 0,'0'0'0,"17"0"16,36 17-16,-35 1 15,17 0 1,-17-18-16,-1 17 16,1 1-16,0 0 0,-36 34 15,0-34 1,1 0-16,17-1 0,-18 1 16,18 0-16,18-1 15,17-17 1,-17 0-16,-1 0 15,1 0-15,-36-17 16,-17-1 0</inkml:trace>
  <inkml:trace contextRef="#ctx0" brushRef="#br0" timeOffset="18089.4683">30745 3916 0,'0'0'16,"53"17"-16,-18-17 0,0 18 0,18-18 15,-18 0 1,-17-18-16,0 1 16</inkml:trace>
  <inkml:trace contextRef="#ctx0" brushRef="#br0" timeOffset="18298.044">31044 3493 0,'89'52'16,"-178"-104"-16,231 140 0,-72-53 0,36 53 15,-71-35 1,18 53-16,-35-53 16,-53 70-16,17-70 15,-88 71-15,53-71 16</inkml:trace>
  <inkml:trace contextRef="#ctx0" brushRef="#br0" timeOffset="27311.5259">21308 6456 0,'0'-18'15,"17"18"1,19-17 0,-19 17-16,19 0 15,-1 17-15,18 1 16,-36-1-16,19 36 15,-36-35-15,-18 35 16,18-18-16,-18 1 16,1-19-16,-1 18 0,1 1 15,17-19-15,17 19 16,-17-19-16,35 1 16,1 0-1,-1-18-15,0 0 0,-17-18 16,-18 0-1</inkml:trace>
  <inkml:trace contextRef="#ctx0" brushRef="#br0" timeOffset="27429.0014">21273 6773 0,'88'-17'0,"-176"34"0,229-52 15,-71 17-15,-17 1 0,0-1 16,0 1-1</inkml:trace>
  <inkml:trace contextRef="#ctx0" brushRef="#br1" timeOffset="35619.4004">14993 7673 0,'0'-18'15,"-18"18"79,18 18-78,0 0-1,0-1 1,0 1 0,18-1-1,-18 1 1,18-18-16,-18 18 15,17-18-15,-17 17 16,18 1 0,0 0-16,-1-18 15,1 17-15,0-17 0,-1 0 16,1 0-16,17 18 16,-17-18-16,17-18 15,-17 18 1,-1 0-16,1-17 0,35 17 15,-36 0-15,1 0 16,17 0-16,-17 0 16,17 17-16,-17 1 15,17-18-15,-35 18 16,36-18 0,-19 0-16,-17 17 15,18-17-15,-18 18 16,17 0-1,-17-1 1,0 1-16,0-1 16,-17-17-1,17-17 32,17-1-47,1 1 16,0-1-1,-1 0-15,1 1 16,0 17-16,-1 0 16,19 0-1,-19-18-15,18 18 16,-17 0-16,0 18 16,-1-18-16,1 0 15,0 17 1,-1-17-16,1 0 0,17 0 15,-17 18-15,17-18 16,-17 0-16,-1 0 16,1 0-1,17 18-15,-17-18 16,0 0-16,-1-18 0,1 18 16,17-18-16,-35 1 15,35-19-15,-35 19 16,18-19-1,-18 19-15,0-19 16,0 19-16,0-1 0,-18-17 16,18 17-16,-35 1 15,18 17-15</inkml:trace>
  <inkml:trace contextRef="#ctx0" brushRef="#br1" timeOffset="39251.2525">15117 6650 0,'-18'0'16,"18"18"-16,-18-1 16,18 1-1,0-1-15,-17 1 16,17-36 31,17 1-32,-17-1-15,0 1 16,0-1-16,18 0 16,-18 1-1,18-1-15,-1 0 16,1 1-16,-1-1 0,1-17 16,35-18-16,-18 18 15,36-36-15,-36 36 16,18-36-1,-35 54-15,17-19 0,-17 19 16,-1-19-16,36-17 16,-35 36-16,35-36 15,-36 18-15,1 17 16,0 0-16,35-17 16,-36 17-16,36-35 15,-18 36-15,-17-1 0,17-17 16,-17 17-16,35-35 15,-36 36-15,1-19 0,17-16 16,-17 34-16,17-35 16,-17 35-16,0-17 15,-1 0 1,1 17-16,17-17 16,-17 0-16,-1 17 0,1-17 15,17-18 1,18 17-16,-35 19 0,17-18 15,-35 17 1,18-17-16,-1 35 16,1-36-16,0 19 15,-1-1 1,1 0-16,17-17 16,-17 18-16,17-19 15,-17 19 1,-1-19-16,-17 19 15,0 34 48,-17 1-63,-1 0 16,1 17-16,-19 18 15,1-18-15,17 0 0,-17 1 16,-18 34-1,-17 1-15,17-36 16,-35 71-16,35-71 16,-53 71-16,53-53 15,-35 35-15,52-35 16,-34 18-16,52-36 16,1-18-16,-1 19 15,-17-1-15,17 0 16,-17 1-1,-1-1-15,19-17 0,-18 17 16,-1-18-16,1 19 0,0-1 0,-18 18 16,0-18-1,18 0-15,17-17 16,-17 17-16,17-17 16,0 0-16,18-1 15,-17 19-15,-1-19 0,0 18 16,1-17-16,-1 0 15,1-1 1,-19 19-16,19-36 16,-1 35-16,0-35 15,18 18-15,-17-18 16,34 17 0,1-34 62,-18-1-63,18 0-15,35-17 16,-36 0-16,18-1 16,18-16-16,-17 16 15,34-52-15,-35 53 16,36-53-1,0 17-15,-36 18 16,18-17-16,-36 34 16,36-52-16,-17 53 15,-19 0-15,19-1 0,-1-17 16,18-35 0,-18 53-16,36-53 15,-36 70-15,18-52 16,-18 52-16,-17-17 15,17 17-15,-17-17 0,35-18 16,-18 17-16,18-16 16,-18 16-16,18-17 15,-18 18-15,18-18 16,-35 36-16,35-36 16,-36 35-16,1 0 15,0 1-15,-1-1 0,1 0 16,-1 1-1,-17-1 1,36 18 0,-36-17-16,17 17 0,-17-18 15,18 18-15,-36 18 78,1-1-62,-1 18-16,0-17 0,1 0 16,-36 52-16,18-34 15,-18-1-15,-35 53 16,35-35-16,17 0 0,-17 0 16,-52 53-16,52-53 15,-36 35 1,37-35-16,16-18 0,-52 53 15,35-35-15,18-18 16,0 1-16,-36 34 16,53-35-16,1 1 15,-1-19-15,-17 1 0,17 17 16,1-17-16,-36 17 16,35 0-16,-17 1 15,-1-1-15,1 0 16,18-17-16,-1 17 0,0 0 15,18-17 1,-17 17 0,17-17-16,-18 17 15,0-17-15,1 0 16,-19 34-16,1-34 16,-18 35-16,36-35 15,-19 17 1,19-17-16,17-1 0,-18-17 15,18 18-15,0 0 47,-18-1-31</inkml:trace>
  <inkml:trace contextRef="#ctx0" brushRef="#br1" timeOffset="47176.4423">16651 7602 0,'18'-17'16,"-18"-1"-1,17 0 1,-17 1-1,0 34 64,0 19-64,0-19-15,0 19 16,0-19-16,18 19 15,-18-19-15,18 1 16,-1-18-16,19 17 16,-1-17-16,53 0 15,-53 18-15,18-18 0,71 0 16,-71 0-16,52 0 16,-52 18-16,53-1 15,-53 1-15,71 0 16,-71-1-1,35-17-15,-35 0 16,17 0-16,-52 18 16,17-18-16,-35 18 15,0-1-15,0 1 16,0 0-16,18-36 47,-18 0-47,35 1 15,-17-1-15,17 0 16,-17 1-16,35-1 16,-18 0-16,0 18 15,36-35-15,-36 35 16,18 0-16,0-18 16,-18 18-16,0 0 0,-17 0 15,52 18-15,36 0 16,-53-18-1,71 17-15,-71-17 16,0 18-16,-1-18 0,19 0 16,-18 0-16,53 0 15,-53-18-15,35 1 16,-35-1-16,17-17 16,-52 17-16,0 1 15,-1-1-15,-34 0 16,-19 1-16</inkml:trace>
  <inkml:trace contextRef="#ctx0" brushRef="#br1" timeOffset="48603.6863">14499 7708 0,'0'18'0,"0"-1"16,0 1-16,18 0 15,-18-1-15,0 1 16,0 0-16,0-1 15,-18 1-15,18 0 0,-17-1 16,-1 1-16,0 0 16,1-18-16,-1 17 15,-35-17-15,18 0 16,0 0-16,17 0 0,-70 0 16,52 0-16,-69 0 15,52 0 1,-53 0-16,71 0 15,-36-17-15,36 17 16,-36-18-16,54 18 16,-1 0-16,0 0 15,-17 0-15,0 0 16,17 0-16,-35 0 16,35-18-16,-17 18 15,18 0-15,-1 0 16,0 0-16,1-17 0,-19 17 15,19 0-15,-1 17 16,18 1 0,-18-18-1,1 18 1,-1-18 0,1 0-1,-1 0 1,0 0-16,18 17 15,0 1 1,0-1-16,18-17 16,-18 18-16,18 0 15,-1-1-15,-17 1 16,0 0-16,0-1 16,0 1-1,-17 0 1,-1-1 15,0-17-15,1 0-1,-1 0-15,-35 0 16,18 0-16,-18 0 16,0 0-16,-18 0 15,1 0-15,-36-17 0,-106-1 16,89 18-16,-106 35 15,123-17-15,-53 35 16,88-18 0,19-17-16,-1 17 0,17 0 0</inkml:trace>
  <inkml:trace contextRef="#ctx0" brushRef="#br1" timeOffset="50152.4655">13088 8202 0,'18'0'16,"-1"-18"-16,-17 1 16,18-1-1,-18 1 1,0-1-16,0 0 16,0 1-16,0-19 15,0 19 1,0-1-16,-18 0 15,1 18-15,17-17 16,-18 17-16,0 0 16,1 0-1,-1 0-15,1 17 16,-1-17-16,-17 18 16,-1-18-16,19 18 15,-19-1-15,19-17 16,-19 0-16,19 18 15,-18-18-15,17 0 16,0 0 0,1 0-1,-1 18-15,-17-1 16,17 1-16,-17 0 16,17-1-16,1 1 15,-1-1-15,-35 1 16,35 0-16,1-18 0,-36 17 15,18 1-15,-1-18 16,-34 18-16,34-18 16,-17 0-16,-35 0 15,0 0 1,35-18-16,-35 0 16,53 1-16,-36-1 15,36-17-15,17 17 16,18 1-16,0-19 15,0 1-15,0 17 0,18-52 16,0 52 0,-18-35-16,0 36 15,17-1-15,-17 0 16,-17 36 0,17 0-16</inkml:trace>
  <inkml:trace contextRef="#ctx0" brushRef="#br0" timeOffset="79095.1661">5098 10319 0,'0'0'16,"-36"70"-16,19-17 0,-36 35 16,18-35-16,17 0 15,-17 0-15,-1 0 0,19-18 0,-1 18 16,18-35-16,-18 0 15,36-18 1,0-18-16,-1 0 16</inkml:trace>
  <inkml:trace contextRef="#ctx0" brushRef="#br0" timeOffset="79380.5227">4815 9790 0,'0'0'15,"-35"-89"-15,18 54 0,-1 0 16,18 52 0,18 36-1,-18 0-15,52 71 16,-16-54-16,17 19 0,0-19 15,52 106 1,-52-87-16,0-1 0,0 0 16,0-17-16,0-18 0,-18 17 15,18-17-15,-18 0 0,-17-18 16,17 0-16</inkml:trace>
  <inkml:trace contextRef="#ctx0" brushRef="#br0" timeOffset="80348.0119">5838 9860 0,'-17'18'31,"17"17"-31,0 18 0,0 18 16,0 17-16,17 0 0,-17 106 15,18-106-15,0 53 16,-1-70-1,19-1-15,-19-52 16,19 0-16,-19-18 16,-17-36-16</inkml:trace>
  <inkml:trace contextRef="#ctx0" brushRef="#br0" timeOffset="80620.5067">5539 10037 0,'0'0'0,"35"-36"15,-17 19-15,-1-19 0,18-34 16,-17 35-16,35-54 16,-35 54-16,-1 0 15,-17 17-15,18 0 0,0 18 16,-1 0-1,1 36-15,17-1 16,0 53-16,1-52 16,17 16-1,-36-16-15,19-19 0,-19 1 16</inkml:trace>
  <inkml:trace contextRef="#ctx0" brushRef="#br0" timeOffset="81559.9019">8502 9860 0,'-18'35'15,"18"1"-15,-17 87 16,17-52-16,0 123 16,0-88-16,0 70 15,0-105 1,53 34-16,-18-69 15,-17-19-15,34-17 16,-16-17-16,17-72 16,-36 37-16,1-37 15,-18 54-15,18 17 16,-18 1-16,0 34 16,17 1-16,18 53 15,-17-36-15,53 35 16,-36-34-16,35-1 15,-34-17-15,34-18 16,-34-18-16,-1-53 16,-35 36-16,-18-53 15,1 35-15,-54-35 16,53 35-16,-35-18 16,53 36-1,-17 17-15,17 1 0,-18-1 16,36 18-16,-1-17 15</inkml:trace>
  <inkml:trace contextRef="#ctx0" brushRef="#br0" timeOffset="81882.1716">9278 9719 0,'18'0'31,"35"0"-15,-18-18-16,18 18 15,-36 0-15,19 0 16</inkml:trace>
  <inkml:trace contextRef="#ctx0" brushRef="#br0" timeOffset="82071.5041">9331 9754 0,'0'71'15,"0"-142"-15,18 177 0,-18-18 16,0-52-16,0-1 0,0 0 16,0 0-1,0-17-15,17 0 16,1-18-16,0 0 15,-1-18-15</inkml:trace>
  <inkml:trace contextRef="#ctx0" brushRef="#br0" timeOffset="82405.7934">9578 10107 0,'0'0'16,"18"0"-16,-1 0 0,18 0 15,-17-35-15,0 17 0,17-35 16,-35 18-16,18 0 16,-18 17-16,0-17 15,0-18-15,-18 35 16,0 1-1,1 17-15,-1 17 0,0 19 16,18-1-16,0 18 16,0-36-16,36 36 15,-19-17-15,19-1 16,-19-35 0,1 17-16,17-17 0,1-17 15</inkml:trace>
  <inkml:trace contextRef="#ctx0" brushRef="#br0" timeOffset="82745.1706">9860 9772 0,'18'0'15,"-1"0"1,36 0-16,-35-18 15,17 18-15,-17 0 16,0 18-16,-1-18 16,-17 35-1,18-17-15,-18 17 16,0-17-16,0 17 16,17-17-16,-17 17 0,18 18 15,0-35-15,-18 17 16,0-18-16,0 1 15,-18-18-15,-17 18 16,17-18-16,-17 0 16,17-18-16,-17 18 15,17 0-15</inkml:trace>
  <inkml:trace contextRef="#ctx0" brushRef="#br0" timeOffset="83355.993">10548 10001 0,'0'18'15,"18"17"1,-18 0-16,0 54 16,17-36-16,-17 17 0,0 1 15,0 87-15,0-87 16,0 35-16,0-53 15,0 35 1,18-70-16,-18 17 16</inkml:trace>
  <inkml:trace contextRef="#ctx0" brushRef="#br0" timeOffset="83591.1164">10354 10689 0,'35'88'16,"-70"-176"-16,88 229 15,-35-105-15,17 16 0,-17-16 16,17-1-16,-18 0 0,54 1 16,-53-36-16,17 0 15,-17-18-15,17 0 0,-18 1 16,36-36-16,-35 35 15,17-35 1,-35 36-16,0-1 0,0 0 16</inkml:trace>
  <inkml:trace contextRef="#ctx0" brushRef="#br0" timeOffset="97904.6189">13970 10513 0,'0'-18'47,"35"18"-31,-17 18-16,17-18 15,36 17-15,-36-17 16,0 18-16,1-18 0,17 18 15,-18-1 1,-18 1 0,-17 0-16,0-1 15,-17-17-15,-1 36 0,1-19 16,-19 1-16,19-1 0,-19 19 0,19-19 16,-1 19-16,0-1 0,1 0 15,17 0 1,0 1-16,17-19 15,36 1-15,-35-18 16,53 18-16,-54-18 16,36 0-1,-35 0-15,-1 0 16,1 0-16,-36-18 16,1 18-16,-1-18 15</inkml:trace>
  <inkml:trace contextRef="#ctx0" brushRef="#br0" timeOffset="98094.6573">13935 10813 0,'35'0'15,"36"17"1,17-17-1,-35-17-15,53 17 16,-71-18-16,0 18 0,-17-18 16</inkml:trace>
  <inkml:trace contextRef="#ctx0" brushRef="#br0" timeOffset="98400.4191">14570 10037 0,'17'-18'16,"19"18"0,-19 0-16,54 0 15,-54 0-15,54 0 16,-53 0-16,17 0 16</inkml:trace>
  <inkml:trace contextRef="#ctx0" brushRef="#br0" timeOffset="98588.8546">14640 10107 0,'0'0'0,"18"18"0,-18 35 16,0-18-16,0 0 15,0-17-15,0 17 0,18-17 16,-18-1-16,17 1 0,1 0 15,-1-18 1,1 0-16,0 0 0</inkml:trace>
  <inkml:trace contextRef="#ctx0" brushRef="#br0" timeOffset="98872.5351">14905 10354 0,'35'0'16,"-35"-18"-16,18 18 0,-1-17 16,1-1-16,0 0 0,17-34 15,-35 34-15,0-17 16,0-1 0,0 1-16,-18 17 15,1 1-15,-1 34 16,18 19-1,-18-1-15,18 0 0,18 18 16,0-35 0,-1 17-16,1-17 0,35-1 15,-35-17-15,17 0 16</inkml:trace>
  <inkml:trace contextRef="#ctx0" brushRef="#br0" timeOffset="99156.507">15187 10037 0,'0'-18'15,"18"18"-15,-1 0 16,1 0-16,0 0 16,-1 0-16,1 35 15,0 0-15,-18 1 0,17 17 16,-17-18-16,0 18 15,0-36-15,0 1 16,0 0 0,0-36-1,-17 18 1,17-18-16,-18 18 16</inkml:trace>
  <inkml:trace contextRef="#ctx0" brushRef="#br0" timeOffset="99317.6385">15610 10354 0,'18'0'0,"-18"18"16,18-18-16</inkml:trace>
  <inkml:trace contextRef="#ctx0" brushRef="#br0" timeOffset="99434.4651">15646 10619 0,'0'0'0,"35"0"15,0 0-15,1-18 16,-19 18-16,1 0 15</inkml:trace>
  <inkml:trace contextRef="#ctx0" brushRef="#br0" timeOffset="100018.9481">16581 10319 0,'35'0'16,"-70"0"-16,87 0 0,-34 70 15,-18 1 1,18 88-16,-1-89 16,-17 18-16,18-17 0,-18-1 15,53 36-15,-35-70 16,35-1-16,-18-35 15,0-35-15,0 17 16,-17-70 0,-18 52-16,0-34 15,0 52-15,0 36 16,35 35 0,-17-18-16,35 18 15,-18-35-15,0-1 16,1 1-16,-1 0 0,-17-18 15,17 0-15,-18-18 0,1-17 16,-18-1-16,-53-34 16,36 17-16,-54-35 15,53 35 1,1-18-16,17 36 16,0 17-16</inkml:trace>
  <inkml:trace contextRef="#ctx0" brushRef="#br0" timeOffset="100240.2545">17374 10089 0,'36'-17'0,"-19"-1"15,19 18-15,34-35 16,-35 17-16,1 1 0,-19-1 16,1 18-16,0 0 15</inkml:trace>
  <inkml:trace contextRef="#ctx0" brushRef="#br0" timeOffset="100368.4417">17480 10142 0,'0'53'15,"0"-106"-15,0 142 0,0-72 0,35 36 16,-17-35-16,35 17 16,-35-17-16,35-1 15,-36-17-15</inkml:trace>
  <inkml:trace contextRef="#ctx0" brushRef="#br0" timeOffset="100647.4837">17727 10354 0,'0'-18'15,"18"18"-15,-1-35 16,1 17-16,0-34 16,-1-19-1,-17 36-15,0-1 16,0 19-16,0-1 15,-17 36-15,17 35 16,0 17 0,35 1-1,0-18 1,0-36-16,-17-17 0,17 18 16,-17-18-1</inkml:trace>
  <inkml:trace contextRef="#ctx0" brushRef="#br0" timeOffset="100923.6216">17956 10019 0,'18'-18'16,"0"18"-16,17 0 16,-17 0-16,-1 18 15,1 0-15,-18-1 16,35 36-1,-17-18-15,-1 36 16,-17-36-16,18 18 16,-18-35-16,0-1 15,-18-17-15,-17 0 16,18 0 0,-1 0-16,-17 0 15,17 0-15,-17 18 16</inkml:trace>
  <inkml:trace contextRef="#ctx0" brushRef="#br0" timeOffset="101414.6555">18468 10707 0,'18'-35'0,"-36"70"0,36-88 16,-18 71-1,-18 34 1,-17 72-16,17-71 0,0 0 16,18 35-1,0-53-15,0 1 0,36-19 16,-1-17-16,-17 0 16,17-17-16,-18-19 0,19-52 15,-19 35-15,-17-35 16,0 53-1,0 17-15,-17 0 0,17 1 16,-18 34-16,18 1 16,18 17-1,35 36-15,-18-54 0,0 1 16,36 17 0,-36-35-16,0 0 0,1 0 15,-19-17-15,19-1 0</inkml:trace>
  <inkml:trace contextRef="#ctx0" brushRef="#br0" timeOffset="101603.8656">18785 10107 0,'0'0'0,"18"-18"16,17 1-16,18-18 15,-17 17-15,-1 0 16,0 18-16,0 0 0,1 0 16</inkml:trace>
  <inkml:trace contextRef="#ctx0" brushRef="#br0" timeOffset="101743.0224">18927 10178 0,'0'0'15,"0"70"-15,17-35 0,1-17 0,17 35 16,-17-35-16,35 17 16,-36-35-1,36 18-15</inkml:trace>
  <inkml:trace contextRef="#ctx0" brushRef="#br0" timeOffset="102070.241">19173 10354 0,'18'0'31,"0"0"-31,-1-18 16,1 1-16,0-1 16,-1-17-16,1 17 15,0-35-15,-18 36 16,0-19-16,0 1 15,0 17-15,0-17 0,0 18 16,0-1 0,-18 18-16,18 18 15,-18-1-15,1 1 0,17 17 16,0 0-16,0 36 16,0-53-16,35 52 15,-17-52-15,-1-1 16,54 1-1,-18-18-15</inkml:trace>
  <inkml:trace contextRef="#ctx0" brushRef="#br0" timeOffset="102237.1564">19491 10231 0,'18'0'0,"-1"0"15,1 0-15,35-18 16,-36 18 0,1 0-16,0 0 15,-18-18-15</inkml:trace>
  <inkml:trace contextRef="#ctx0" brushRef="#br0" timeOffset="102519.7245">19773 10072 0,'0'35'16,"0"-70"-16,0 88 0,18-36 0,-18 36 16,0-35-16,17 0 15,1 17-15,-18-18 16,18 1-16</inkml:trace>
  <inkml:trace contextRef="#ctx0" brushRef="#br0" timeOffset="102843.7628">19879 10054 0,'0'0'0,"0"-17"16,18 17-16,-1-18 15,19 18-15,-19-18 16,1 18-16,0 0 0,17 36 15,-18-19 1,1 36-16,-18 0 16,18 18-16,-18-36 15,17 35-15,-17-34 16,0-1 0,0-17-16,-17-18 15,-1 0 1,0-18-16,1 0 15,-1 18-15,-17 0 16,0 18 0</inkml:trace>
  <inkml:trace contextRef="#ctx0" brushRef="#br0" timeOffset="103233.1711">20884 10760 0,'18'0'16,"35"-18"-1,0 0-15,17 1 16,-34 17-16,-1-18 16,18 1-16,-35-1 15</inkml:trace>
  <inkml:trace contextRef="#ctx0" brushRef="#br0" timeOffset="103365.3961">21078 10566 0,'0'88'0,"0"-176"0,18 229 16,-18-106-16,18 18 0,17 0 16,-17 0-16,17-18 0,18 18 15</inkml:trace>
  <inkml:trace contextRef="#ctx0" brushRef="#br0" timeOffset="103733.0024">21537 10231 0,'35'158'15,"-70"-316"-15,88 405 0,-35-89 16,-18-87-16,35 52 15,-35-70-15,18 0 16,-1-53-16,1 0 16,-1-18-16,19-17 15,-19 0-15,19 17 16,17 18-16,-18 18 16,-17 0-16,-18 34 15,0-16-15,0-19 16,-18 1-16,0 0 0,-17-1 15,0-17 1,-18-17-16,35-1 16,-17-17-16,35 17 15</inkml:trace>
  <inkml:trace contextRef="#ctx0" brushRef="#br0" timeOffset="103971.5424">22049 10054 0,'35'-17'15,"-17"17"-15,34-18 16,-16 0-1,17 18-15,-36 0 16,1-17-16</inkml:trace>
  <inkml:trace contextRef="#ctx0" brushRef="#br0" timeOffset="104121.8589">22119 10107 0,'0'0'15,"18"71"-15,-1-18 0,1 17 16,0-52-16,17 17 16,-35-17-16,35-1 15,-17-17-15</inkml:trace>
  <inkml:trace contextRef="#ctx0" brushRef="#br0" timeOffset="104444.7355">22348 10301 0,'0'0'0,"0"18"15,18-18-15,17 0 16,-17-18 0,17-17-16,-17 17 15,0-17-15,-1 0 16,-17-1-1,0 1-15,-17 0 0,17 0 16,-18 17 0,0 18-16,18 18 15,-17 34-15,17-16 16,0 34-16,17-34 16,19 34-1,-1-17-15,-17-35 0,17-18 16,0 0-1,-17 0-15,-1-18 16</inkml:trace>
  <inkml:trace contextRef="#ctx0" brushRef="#br0" timeOffset="104751.3256">22701 9984 0,'18'0'16,"0"0"-1,-1 0 1,1 0-16,17 0 16,-17 0-16,-1 0 15,1 0-15,-18 17 0,18 1 16,-18 35 0,17-18-16,-17 0 0,18 18 15,-18-17-15,18 16 16,-1-34-1,-17 17-15,0-17 16,0 0-16,-17-18 16,17 17-16,-18-17 0,0 0 15,-35 0-15,0 18 16</inkml:trace>
  <inkml:trace contextRef="#ctx0" brushRef="#br0" timeOffset="106018.6683">16616 11465 0,'17'0'16,"54"0"-16,-36 0 16,18 0-16,35-17 15,-17 17-15,17 0 0,0 0 16,71 0-16,-88 17 16,-36 1-16</inkml:trace>
  <inkml:trace contextRef="#ctx0" brushRef="#br0" timeOffset="107882.0485">13741 11448 0,'-18'0'31,"18"17"-15,-18 19-1,18-19-15,0 18 0,0 1 16,0-19 0,18 19-16,0-19 15,17 1-15,-17 0 16,17-18-16,0 0 0,18 0 15,53 0-15,-53 0 16,70-18 0,-70 18-16,71 0 15,-71 0-15,35 35 16,-53-35-16,18 36 16,-18-19-16,18 1 15,-35-1-15,52-17 16,-34 0-16,34-35 15,-17 18-15,35-54 16,-52 53-16,69-52 16,-69 34-16,17 1 15,-53 18 1,-36 17 0</inkml:trace>
  <inkml:trace contextRef="#ctx0" brushRef="#br0" timeOffset="114209.8902">15152 7144 0,'0'0'0,"-18"0"16,18-18 15,35 18-15,-17 0-16,0-18 15,17 18-15,0 0 0,53 0 16,-35 0-16,89 0 16,-72 0-16,54 0 15,-54 0 1,-17 0-16,53 18 16,-71-18-16,36 0 15,-54 0-15,-17-18 16,18 18-16,-18-17 0,-18-1 15,1 18 1,-19-17-16</inkml:trace>
  <inkml:trace contextRef="#ctx0" brushRef="#br0" timeOffset="114461.0216">15981 6967 0,'17'0'16,"1"18"-16,0-18 16,35 18-16,-18-1 15,0-17 1,-17 18-16,17 0 0,0 17 16,-17-18-16,-18 1 15,0 0-15,-18-1 0,-17 1 16,18-18-16,-36 18 15,17-18 1,-34 0-16</inkml:trace>
  <inkml:trace contextRef="#ctx0" brushRef="#br0" timeOffset="114828.0987">15469 6914 0,'-35'0'0,"17"18"16,1-18-16,-54 35 15,36-17-15,17 0 0,-35 17 16,36-17 0,17 17-16,17-18 15,19 19-15,-1-19 16,0 1-16,0 0 0,1-1 15,17 36-15,-18-35 16</inkml:trace>
  <inkml:trace contextRef="#ctx0" brushRef="#br0" timeOffset="118242.1081">16616 4568 0,'0'0'16,"-35"-17"-16,17 17 0,-35 17 16,35-17-16,-17 18 15,0 0-15,0-1 0,-18 1 16,-36 35-16,19-18 16,-71 36-16,70-18 15,-105 70-15,70-52 16,-70 87-1,70-69-15,-53 87 16,71-88-16,-53 89 16,88-89-16,0-18 15,18 1-15,-1 0 0,-17 70 16,36-88-16,-1 70 16,0-70-16,18 17 15,0-17-15,0-17 0,36 52 16,-19-53-16,36 18 15,-17-35-15,-1-1 16,18 1-16,-36 0 16,36-1-1,-17-17-15,17 0 16,-18 0-16,18 0 16,-18-17-16,18-1 0,0 0 0,0 1 15,88-54-15,-71 36 16,72-53-1,-72 52-15,1-17 0,-1 1 16,18-1-16,71-53 16,-71 53-16,-17-18 0,17 1 15,53-71 1,-70 52-16,35-105 16,-53 71-16,-18 0 0,0-124 15,-17 141-15,-18-88 16,0 123-16,-36-52 15,1 87-15,-35-17 16,34 36 0,-52 17-16,35 17 15,-70 36-15</inkml:trace>
  <inkml:trace contextRef="#ctx0" brushRef="#br0" timeOffset="122391.3891">10689 12823 0,'-17'0'31,"17"18"-31,0 17 16,-18 54-1,18-36-15,0 17 0,18-17 16,-1 0-16,54 70 16,-36-87-16,18-1 0,0 0 15,0-17-15,0-1 16,-18-17-16,18 0 0,-18-17 0,-17-1 16</inkml:trace>
  <inkml:trace contextRef="#ctx0" brushRef="#br0" timeOffset="122524.9952">10795 13264 0,'35'18'15,"1"-18"-15,16 0 16,37-18-16,-36 1 16,-18-1-16,-17 1 15</inkml:trace>
  <inkml:trace contextRef="#ctx0" brushRef="#br0" timeOffset="122657.8261">10707 12894 0,'0'0'16,"0"-18"-16,17 1 0,19 17 16,17-18-16,0 18 0,-1 0 0,1 0 15</inkml:trace>
  <inkml:trace contextRef="#ctx0" brushRef="#br0" timeOffset="123097.2367">11342 13159 0,'-18'0'16,"36"0"-16,-36 17 15,1 54 1,34-36-16,-17 18 0,18-18 16,17 36-1,-17-36-15,35 0 16,-18-35-16,0 0 16,0-17-16,-17-1 15,-18-17-15,18 0 0,-18-18 16,-18 17-16,0-17 15,18 36-15,-17-1 16,17 1-16,-18-1 0</inkml:trace>
  <inkml:trace contextRef="#ctx0" brushRef="#br0" timeOffset="123674.6074">11730 13406 0,'18'-18'16,"-36"36"-16,53-54 0,-35 1 15,18 17-15,-18 1 16,-18-1-16,1 0 16,-1 36-1,0-18-15,1 53 16,17-35-16,0 17 0,17 0 16,1-17-1,35-18-15,-36 0 16,36-18-16,-17 1 15,-19 17-15,1-18 0,0 0 16,-18 1-16,17-1 16,1 18-16,-1 18 15,1 35 1,0-18-16,17 53 16,-17-53-16,17 54 15,-17-37-15,-18 1 16,0-35-16,0 0 15,-18-18-15,0 17 0,-35-34 16,36-1-16,-36-17 16,35-1-16,1 1 15,-1 0-15,18 0 0,18-18 16,17 17 0,-18 19-16,36-1 0,-17 0 15,-1 1-15,0 17 0,0 0 16,1 0-16</inkml:trace>
  <inkml:trace contextRef="#ctx0" brushRef="#br0" timeOffset="124020.1253">13370 12806 0,'18'53'16,"-36"-106"-16,54 141 0,-1 36 16,-18-72-16,19 54 15,-19-35-15,1-18 0,-18 0 16,53 17 0,-35-52-16,-1-1 0</inkml:trace>
  <inkml:trace contextRef="#ctx0" brushRef="#br0" timeOffset="124855.5121">13776 13159 0,'0'0'16,"0"17"-16,-18 1 0,-17 52 16,17-34-16,18-1 15,0 0-15,0 18 16,0-18-16,53-17 15,-35-18-15,35-18 16,-35-17-16,17 0 16,-18 0-16,-17-1 15,0 19-15,0-36 16,-17 35-16,-1 36 31,18 17-15,0-17-16,0 17 15,0-17-15,18-18 0,-18 17 16,17-17-16,36 0 16,-35 0-16,0 0 0,-1 0 15,1-17 1,0-1-16,-18 0 16,0 36 30,17 0-30,1-1-16,17-17 16,-17 18-16,17-18 15,-17 0-15,-1 0 16,1 0-16,0 18 16,-1-1-16,1 71 0,17 18 15,-17 35 1,-1-35-1,-17-53-15,-17-35 16,17-1-16,-35-17 16,-1-17-1,19-19-15,-1 19 0,-17-54 16,17-70 0,18 88-16,18-35 15,-1 53-15,1 17 16,17 0-16,-17 18 15,0 18 1,-1-18-16,-17 18 16,18-1-16,-1-17 0,-17 18 15,18 0-15,0-1 16,-1-17-16,1 0 0,0 0 0,-1-17 16,1-1-16,0 18 0,17-35 15,-35 17 1,17 0-16,1 1 15,0-1-15,-1 1 0,-17-1 16,18 18-16,0-18 0,-1 1 16</inkml:trace>
  <inkml:trace contextRef="#ctx0" brushRef="#br0" timeOffset="125704.9494">15787 13229 0,'0'-17'15,"17"-19"1,1 1-16,0 17 16,-1-17-16,19-35 15,-19 34-15,1 19 0,-18-19 16,18 36-16,-1-17 0,-17 34 15,18 19-15,-18 52 16,17-35-16,1 17 16,0-34-16,17-1 15,-17-35 1,35 0-16,-36-18 16,19-17-16,-19 0 15,18-36-15,-35 53 16,0-34-16,-17 52 15,-1 0 1,1 0-16</inkml:trace>
  <inkml:trace contextRef="#ctx0" brushRef="#br0" timeOffset="126016.3934">15893 13529 0,'-18'-18'15,"18"1"-15,0-19 16,18 1-16,-18 18 0,17-1 16,19-17-1,-19 17-15,1 18 16,-1 0-16,-17 18 16,18-1-16,0 19 15,-1-19-15,-17 1 0,36-1 16,-19-17-1,1-17-15,0 17 16,-1-18-16,1-17 16,0 17-16,-1 1 15,-17-1-15,18 18 16,-1 0 0</inkml:trace>
  <inkml:trace contextRef="#ctx0" brushRef="#br0" timeOffset="126466.1102">16951 12700 0,'18'53'16,"-1"-18"-16,19 71 16,-36-53-1,17 0-15,-17 70 16,0-52-16,18 35 15,-18-71-15,17 0 16,1-17-16,-18-36 16</inkml:trace>
  <inkml:trace contextRef="#ctx0" brushRef="#br0" timeOffset="126640.224">17251 13229 0,'17'71'16,"-34"-142"-16,52 177 0,-35-88 0,18-1 16,-18 1-16,17-18 0,1 0 15,0-53 1,-18 35-16,0-52 16</inkml:trace>
  <inkml:trace contextRef="#ctx0" brushRef="#br0" timeOffset="126963.9727">17463 13300 0,'0'-36'16,"17"19"-16,-17-18 16,18-1-16,-1-17 15,-17 36-15,18-1 16,17 0-16,-17 18 16,0 18-1,-1 17-15,1 1 16,0-1-16,-18 18 15,17-36-15,-17 36 16,18-35-16,-18 0 16</inkml:trace>
  <inkml:trace contextRef="#ctx0" brushRef="#br0" timeOffset="127273.7836">17798 13229 0,'0'0'16,"53"0"0,-36 0-16,18-35 15,-17 35-15,0-35 16,-18 17-16,0 0 16,-18 1-16,-35-1 15,36 18-15,-19 0 16,19 0-16,-19 18 15,19-18-15,17 17 0,-18 1 16,18 17-16,18-17 0,35 17 16,-18-17-16,35-1 15,-34-17-15,34 0 16,-52 0-16,0 0 16,-36 0-16</inkml:trace>
  <inkml:trace contextRef="#ctx0" brushRef="#br0" timeOffset="127418.7337">17145 12823 0,'0'0'16,"35"0"-16,1 0 15,52 0-15,-18 18 16</inkml:trace>
  <inkml:trace contextRef="#ctx0" brushRef="#br0" timeOffset="127930.0298">18133 13176 0,'-18'0'31,"1"18"-15,-1 0 0,18-1-16,-18 1 15,18 17-15,36 18 16,-1-35-1,0-18 1,-17 0-16,-1-18 16,1 18-16,0-35 15,-18 17-15,0-17 16,0 17-16,0 1 16,0 34 15,17 18-16,1 18-15,0-53 16,-1 18-16,18 0 16,-17-18-16,0-18 15,-1 18-15,1-18 0,-18-17 16,18 17 0,-18 1-16,17-1 15,1 1-15,17 17 16,0 0-16,-17 0 0</inkml:trace>
  <inkml:trace contextRef="#ctx0" brushRef="#br0" timeOffset="128040.8365">18803 13247 0</inkml:trace>
  <inkml:trace contextRef="#ctx0" brushRef="#br0" timeOffset="156386.4973">27023 9031 0,'0'0'0,"-18"0"16,1 0 15,-1 18-15,18 17-16,-18-17 15,1-1-15,17 1 16,-18 17-1,18-17-15,-18 0 0,18 17 16,18 0 0,-18 0-16,18 18 15,-1-17-15,1-19 16,-18 18-16,18 1 0,-18-19 16,17 19-16,1 34 15,-1-35-15,1 36 16,0-36-16,-1 1 15,1-1-15,17-17 0,36 52 16,-54-35-16,54 18 16,-53-17-16,35 16 15,-36-34-15,18 35 16,-17-35-16,17 35 16,-17-36-16,0 36 15,-18-35-15,17 35 16,1-36-1,0 36-15,-1-35 16,36 17-16,-35-35 16,17 18-16,-17-1 15,35-17-15,-18 0 16,18 0 0,-18-17-16,36-1 15,-36 1-15,35-19 16,-34 19-16,34-36 15,-34 35-15,17-53 16,-18 54-16,18-54 16,-36 54-16,19-36 15,-19 35-15,19-17 16,-19 17-16,36-35 16,-18 36-16,18-54 15,-17 53-15,34-52 16,-35 52-1,18-35-15,-17 36 16,-19-1-16,54-17 16,-1 17-1,-34 18-15,-1 0 0,0 0 16,0 0-16,1 0 16,-19 18-16,19-1 15,-36 1-15,17-18 0,-17 35 16,0-17-16,-17 17 15,-1 1-15,0-19 16,-35 36 0,36-35-16,-36 35 15,35-18-15,1-17 0,-36 17 16,17-18-16,1 19 16,0-19-16,0 19 0,-36 17 15,36-36 1,-53 36-16,52-18 15,-52 18-15,35-17 16,-53 34-16,36-35 16,17 1-16,0-19 0,-53 54 15,53-53 1,-35 52-16,35-35 16,-53 18-16,53-17 15,18-1-15,0 0 16,-36 53-16,36-52 0,0-1 15,-18 35 1,17-17-16,-16 18 16,34-18-16,0-18 0,1 0 15,-1 1-15,-17 34 16,35-35-16,-18 1 0,18-19 16,-18 54-1,18 17-15,-17-53 16,17 1-16,0 17 0,0-18 15,0 0-15,0-17 0,17 35 16,1-36 0,17-34-16,1-1 15,-1 0-15,0-17 16,53-53-16,-52 35 16,70-17-16,-71 17 15,71-18-15,-53 18 16,-1 18-16,-16 0 15,-1 17-15,18-53 16,-35 54-16,-1-1 0,1-17 16,-18 17-1,17 18 1,-17-17-16,18 17 16,0 0-1,-1-18-15,19 18 0,17-35 16,-18 17-16,-17 18 15,-1-18-15,18 18 16,-17 0-16,0 0 16,-18 18-1,0 0 1,0-1-16,-18 1 16,18 0-16,18-18 15,-1 0 1,1 17-16,17-17 0,1 0 15,-1 18 1,0-18-16,36 0 16,-54 0-1,-34 0 1,17 17 0,-18-17-16,18 18 15,18-18 16,-18 18-31,17-18 16,1 17-16,0 1 16,-1 0-1,-17-1-15,18 1 16,-1 17-16,1-35 16,-18 18-16,18-1 0,-1-17 15,1 18-15,17 0 16,-17-1-16,0 1 15,-1 0-15,-17-1 16,18-17-16,-18 18 0,18-18 16,-18 18-16,0-1 15,17 1-15,-17 0 16,18 17 0,-18-18-16,17 1 15,-17 0-15,0-1 0,18 19 16,-18-19-1,18 19-15,-18-19 16,17 18-16,-17-17 16,18 0-16,0-1 15,-1 1 1,-17 0-16,0-1 16,-17 1-1,-1 0-15,18-1 16,-18 1-16,-17 35 15,17-36-15,18 1 0,-52 17 16,34 1-16,0-19 16,1 1-16,-1 0 0,0-1 15,1 1-15,-1-1 16,0 19 0,1-36-16,-1 17 0,-17 19 15,17-19-15,1 1 16,-19 0-16,-34 17 15,-1 0-15,54-17 16,-19 17-16,19-17 16,-1-1-16,-17 1 0,-1 17 15,19-17 1,-1 17-16,18-17 16,-17 17-1,34-17-15,-17-1 16,18 1-16,17 0 15,-17-18-15,17 0 0,36 0 16,-36-18-16,35-17 16,-34 17-16,34-35 15,-35 35-15,1 1 16,17-18 0,-18-1-16,-17 1 15,17 0-15,-17 17 16,34-52-16,-16 34 15,-19-17-15,19 18 0,-19-18 16,36-35 0,-18 53-16,18-36 15,-35 53-15,35-17 16,-18 18-16,0-1 0,54-35 16,-54 35-1,-17 1 1,-1 17-16,1 0 0,0-18 15,-1 18-15,1 0 0,17 0 16,0 0 0,-17 18-1,-18-1 1,0 1-16,0 0 0,0 17 16,0-17-1,0-1-15,18 1 16,-18 17-1,-18 0-15,0-17 0,-17 35 16,17-18-16,1-17 16,-1 0-16,-17 17 15,17-18-15,1 1 16,-1 0-16,-17-1 0,-18 19 16,35-19-16,0 19 15,1-19-15,-1 1 0,18-1 16,-17-17-16,17 18 0,0 0 15,0-1-15,0 1 16,0 0-16,0-1 16,17 1-16,1-18 15,-18 18-15,0-1 16,0 1 0,0-1-16,17 19 15,-17-19-15,0 1 0,36 17 16,-36-17-16,17 0 15,1-1-15,0 1 16,-1 17 0,-17-17-16,18-1 0,-18 1 15,18 0-15,-1-1 0,-17 19 16,18-19-16,0 19 0,-1-19 16,1 18-16,17 1 15,-17-19-15,-1 19 16,1-19-16,35 19 15,-35-1-15,17 18 16,-18-18-16,36 36 16,-35-36-16,0 0 0,-1 0 15,1-17-15,0 53 16,-18-36-16,0 0 16</inkml:trace>
  <inkml:trace contextRef="#ctx0" brushRef="#br0" timeOffset="161652.3883">28222 11677 0,'0'-18'15,"-17"36"17,-19 17-17,1 1-15,17-1 16,-17 0-16,17 0 0,1 1 0,17-1 16,-18 18-16,36-36 15,35 1-15,-18 0 16,36-36-1,-18 0-15,-18-17 0,0 18 16,0-72-16,-17 54 16,-36-35-16,1 34 15,-1 19-15,-17-1 0,0 0 16,-18 18-16,-18 36 16,36-1-16,-1 0 15</inkml:trace>
  <inkml:trace contextRef="#ctx0" brushRef="#br0" timeOffset="162404.5701">28787 9948 0,'0'0'16,"-18"-17"-16,18-1 0,-35 36 16,17-1-16,0 19 15,18-19-15,0 36 16,0-35-16,18-1 15,17-17 1,-17-17-16,17-1 0,1-17 16,-19-36-1,-17 54-15,-17-1 16,-19-17-16,1 35 16,0 0-16,-1 17 0,-16 1 15</inkml:trace>
  <inkml:trace contextRef="#ctx0" brushRef="#br0" timeOffset="162787.3823">26317 10760 0,'0'0'16,"-17"53"-16,17-18 0,0 35 15,17-34-15,36 17 16,-18-53-16,18 0 15,-17 0-15,-1-18 0,0 0 16,-17-17-16,17-35 16,-35 34-16,-18-34 15,1 34-15,-18 19 0,17-1 16,-17 1-16,-18 34 16,35 1-16,0 35 15,18-18-15</inkml:trace>
  <inkml:trace contextRef="#ctx0" brushRef="#br0" timeOffset="163064.9854">26458 11342 0,'-53'35'0,"106"-70"0,-106 88 16,36 35-16,17-53 15,17 0-15,19 18 16,17-17-16,-18-1 0,71 0 16,-53-35-16,35-17 15,-71-1-15,19-17 16,-36-1-16,-53-34 16,35 35-16,-17-1 15,0 1-15,-1 0 0,1-18 16,35 35-1,18 1-15</inkml:trace>
  <inkml:trace contextRef="#ctx0" brushRef="#br0" timeOffset="163599.494">28857 10777 0,'0'0'15,"0"-17"-15,0 34 16,36 1 0,-36 17-1,35 18-15,-18-18 16,19 18-16,-19-35 15,19 35-15,-19-35 16,-17 17-16,0-17 16,-17-18-1</inkml:trace>
  <inkml:trace contextRef="#ctx0" brushRef="#br0" timeOffset="163738.5044">28893 10954 0,'0'0'16,"52"-36"-16,-34 19 15,17-1-15,36-17 16,-36 17-16,0-17 16,-17 17-16,-36 18 15,1 18-15</inkml:trace>
  <inkml:trace contextRef="#ctx0" brushRef="#br0" timeOffset="164200.6782">27658 11218 0,'-18'18'16,"18"0"-1,0 17-15,0 0 16,35 0 0,-35-17-16,18 0 0,0 35 15,-18-36-15,-36 19 16,19-19-16,-54 1 15,36-1-15,-18-17 16,35 0 0,1-17-16,-1 17 0,18-18 15,18-17-15,-1 17 16,19-17-16,-1 17 16,0 1-16,18-19 0,0 19 15,0-1-15,0-17 16,-18 17-16,0 1 0,36-1 15,-53 18-15,17 0 16</inkml:trace>
  <inkml:trace contextRef="#ctx0" brushRef="#br0" timeOffset="164454.6349">29298 11307 0,'18'35'0,"-36"-70"0,53 105 15,-17-17-15,-18-35 16,35 35-1,-17-36-15,0 1 0,-18-1 16</inkml:trace>
  <inkml:trace contextRef="#ctx0" brushRef="#br0" timeOffset="164583.46">29333 11395 0,'71'-36'16,"-36"19"-16,54-18 15,-37 35-15,-16-18 16,-1 0-16</inkml:trace>
  <inkml:trace contextRef="#ctx0" brushRef="#br0" timeOffset="164939.5288">29951 12171 0,'35'35'0,"-17"-17"16,17 17-16,-17-17 0,17 17 16,0 0-16,-17 1 15,17-1-15,18 18 16,-35-36-16,-18 19 15</inkml:trace>
  <inkml:trace contextRef="#ctx0" brushRef="#br0" timeOffset="165061.3935">30021 12471 0,'0'0'0,"18"-18"0,0 18 16,52-35-16,-34 17 15,69 1-15,-69 17 16,52-18-16</inkml:trace>
  <inkml:trace contextRef="#ctx0" brushRef="#br0" timeOffset="165263.8393">29968 12841 0,'36'53'16,"-72"-106"-16,89 141 0,-35-52 0,35 34 16,-18-35-16,18 18 15,-35-35-15,-18 0 16,-18-1-16,1-17 16</inkml:trace>
  <inkml:trace contextRef="#ctx0" brushRef="#br0" timeOffset="165378.8472">29968 13123 0,'0'-35'15,"18"35"-15,35-35 16,-18 17 0,18 1-16,53-19 15,-53 1-15,35-18 16,-53 18-16</inkml:trace>
  <inkml:trace contextRef="#ctx0" brushRef="#br0" timeOffset="165824.4903">29510 10213 0,'35'35'16,"-35"0"-16,35 36 16,-17-36-16,0 1 0,17 34 15,-17-35-15,17 18 16,-17-35-16,-1 0 15</inkml:trace>
  <inkml:trace contextRef="#ctx0" brushRef="#br0" timeOffset="165940.9371">29633 10513 0,'0'0'16,"53"-53"-16,-35 35 0,17-17 15,-17 0-15,17 17 0,18-53 16,-35 36-16,-18-18 15</inkml:trace>
  <inkml:trace contextRef="#ctx0" brushRef="#br0" timeOffset="166251.6442">28081 9296 0,'18'0'16,"-18"17"-1,0 1-15,17 17 16,1-17-16,0 17 0,-1 0 16,36 36-1,-17-36-15,-19 1 0,18 16 16</inkml:trace>
  <inkml:trace contextRef="#ctx0" brushRef="#br0" timeOffset="166373.6651">28169 9543 0,'0'0'0,"89"-89"0,-37 54 16,1-18-16,71-35 15,-71 53-15,53-18 16</inkml:trace>
  <inkml:trace contextRef="#ctx0" brushRef="#br0" timeOffset="178108.3812">4498 11324 0,'-18'0'16,"1"0"-16,34 0 15,1 18-15,88-1 16,-36-17-1,89 0-15,-71-17 16,71-1-16,-88 18 16,34 0-16,-69 18 15</inkml:trace>
  <inkml:trace contextRef="#ctx0" brushRef="#br0" timeOffset="179253.9362">8308 11254 0,'0'17'31,"-18"-17"-15,36 0 15,17 0-31,0 0 16,89 0-1,-36 18-15,141 0 16,-105-18-16,176 0 16,-159 0-16,18 0 0,-18 0 15,0 0-15,-18 0 0,54-18 16</inkml:trace>
  <inkml:trace contextRef="#ctx0" brushRef="#br0" timeOffset="181601.4015">13635 11518 0,'0'18'63,"0"17"-48,0-17 1,0-1-16,35 19 15,-35-19-15,53 19 16,-35-19-16,35 1 16,-18 0-16,35-1 15,-34-17-15,-1 18 0,0-1 16,36 1 0,17 17-16,-35-35 15,-18 18-15,1-18 0,-19 0 16,18 0-16,-35 18 31,0-36 16,18 0-31,-18 1-1,18-1-15,-1 0 0,36 1 16,-35-1-16,35-17 15,-18 17-15,0 1 16,1 17-16,-19 0 0,19-18 16,-19 18-16,18 18 15,-17-1 1,17-17-16,1 18 16,-1-18-16,0 0 15,18 0-15,-35-18 16,52 1-16,-34-1 15,34-17 1,-52 17-16,-1 0 16,-52 18-16</inkml:trace>
  <inkml:trace contextRef="#ctx0" brushRef="#br0" timeOffset="183185.8106">15628 10389 0,'0'-17'16,"18"17"-1,17-18 1,-17 18-16,52 0 16,-52 0-1,35 0-15,-36 0 16,1 0-16,-18 18 15</inkml:trace>
  <inkml:trace contextRef="#ctx0" brushRef="#br0" timeOffset="184002.8678">21625 11448 0,'-17'0'15,"34"0"1,19 0 0,52 0-1,-18-18-15,1 18 0,-1 0 16,124 0-16,-88 0 15,106-18-15,-106 18 16,53 0 0,-107 0-16,19 0 15,-53 0-15,-54 0 16</inkml:trace>
  <inkml:trace contextRef="#ctx0" brushRef="#br0" timeOffset="189726.7575">14446 11730 0,'0'-18'16,"0"36"15,0 0-15,0-1-16,0 18 15,0 18-15,-17 36 16,17 16-16,0-69 15,17 17-15,1-36 16,0-17 0,-18-17-1</inkml:trace>
  <inkml:trace contextRef="#ctx0" brushRef="#br0" timeOffset="195208.8613">22031 4604 0,'18'0'78,"17"0"-78,0 0 16,71-18-16,-53 18 15,35 0-15,0 0 16,1-18-16,16 18 0,19 0 16,105-17-16,-123 17 15,123-18-15,-141 18 16,89-17-16,-124 17 15,-18 0-15,-17 0 16,-36 0-16</inkml:trace>
  <inkml:trace contextRef="#ctx0" brushRef="#br0" timeOffset="340907.2989">5944 14058 0,'18'0'15,"0"0"1,-1 0-16,1 0 31,-18-17-31,18 17 16,-1 0 0,18 0-16,-17 0 15,0 0-15,-1 0 16,54 0-16,-36 0 15,36 0-15,-36 0 16,53 0-16,-35 0 16,-18 0-16,18 0 15,18 0-15,-18 0 0,70 0 16,-52 0-16,88 0 16,-89 0-16,89 0 15,-71-18-15,106 18 16,-88 0-16,106-18 15,-89 18-15,106-17 16,-105 17 0,140-18-16,-140 18 15,158 0-15,-17-18 16,-124 18-16,159 0 16,-159 0-16,18-17 15,158 17 1,-158-18-16,141 18 15,-159 0-15,176 0 16,-158 0-16,159-18 16,-160 18-16,142 0 15,-141 0-15,0 0 16,-1 0-16,1 18 0,141-18 16,-141 0-16,158 18 15,-158-18-15,141 0 16,-141 0-16,-1 0 15,1 0-15,159 0 16,-160 0-16,1 0 0,-18 0 16,18 0-16,0 0 15,17 0-15,142 0 16,17-18-16,-177 18 16,19 0-16,176-18 15,-159 1-15,158 17 16,-158-18-16,177 1 15,-177 17-15,0 0 16,0 0-16,0-18 0,194 18 16,-194 0-16,159 0 15,-159 0 1,0 0-16,176 0 16,-176 0-16,0 0 0,212 0 15,-212 0-15,229 0 16,-229 0-16,212 18 15,-212-18-15,0 0 16,0 17-16,159-17 16,-159 18-16,141-18 15,-158 0-15,122 17 16,-175-17-16,70-17 16,-123 17-16,-36-18 15</inkml:trace>
  <inkml:trace contextRef="#ctx0" brushRef="#br0" timeOffset="344461.2676">8343 14587 0,'-17'0'16,"34"0"0,18 0-1,36-17-15,-18-1 16,0 18-16,53 0 16,-53-18-16,70 18 15,-70 0-15,53-17 16,-71 17-16,-17-18 15,-1 18-15,-34-17 16,-1 17 0</inkml:trace>
  <inkml:trace contextRef="#ctx0" brushRef="#br0" timeOffset="344677.709">8855 14693 0,'70'71'16,"-34"-18"-16,16 17 15,-16-34-15,-19 16 16,1-16-16,-36-19 16,18 1-16,-35 0 15,17-1-15,-70 1 16,35 0-16,-52-18 16,69 17-16,-52-17 15,53 0-15,17 18 16</inkml:trace>
  <inkml:trace contextRef="#ctx0" brushRef="#br0" timeOffset="345028.0575">9525 14499 0,'-18'35'16,"1"-17"-16,-1 35 15,18 0-15,-18 70 16,18-70-16,0 88 16,18-88-16,0 36 15,-1-54-15,19 18 16,-1-36-16,-17 1 16,-1-18-16</inkml:trace>
  <inkml:trace contextRef="#ctx0" brushRef="#br0" timeOffset="346146.7121">9931 14905 0,'17'0'31,"1"0"-15,0 0-16</inkml:trace>
  <inkml:trace contextRef="#ctx0" brushRef="#br0" timeOffset="346279.5911">10107 14905 0,'18'0'16,"-36"0"-16,53 0 16,-17-18-1</inkml:trace>
  <inkml:trace contextRef="#ctx0" brushRef="#br0" timeOffset="346401.8384">10266 14852 0</inkml:trace>
  <inkml:trace contextRef="#ctx0" brushRef="#br0" timeOffset="346701.7084">10442 14464 0,'0'0'0,"18"0"16,17 0-16,0 18 15,1 17-15,34 53 16,-52-35-16,35 70 16,-18-52-16,-17 35 15,-18-53-15,-18 35 16,18-70-16,-35 52 15,17-52-15,1-18 16</inkml:trace>
  <inkml:trace contextRef="#ctx0" brushRef="#br0" timeOffset="347418.5042">11553 14834 0,'18'-17'31,"35"17"-15,-35 0-16,-1 0 0,19 0 15,-19 0-15,1 0 0,0 0 16</inkml:trace>
  <inkml:trace contextRef="#ctx0" brushRef="#br0" timeOffset="347541.3613">11553 14940 0,'71'0'0,"-142"0"0,177-17 15,-35-1-15</inkml:trace>
  <inkml:trace contextRef="#ctx0" brushRef="#br0" timeOffset="348658.9247">13582 14693 0,'0'-17'16,"0"-1"-1,18 0 1,-1 1 0,1-19-1,17 19-15,-35-1 16,18 18 0,-18-18-16,-18 18 15,-17-17 1,0 17-16,-36 17 15,18-17-15,0 0 16,0 0-16,-17 0 0,-1 18 16,-52 0-16,70-1 15,-18 1-15,18 0 16,0-1-16,0 1 0,36 0 16,-18-1-16,17 1 15,18-1-15,18-17 0,-1 18 16,54-18-16,-36 0 15,18 0-15,-18 0 0,53 0 16,-70 0 0,35 18-16,-53-1 15,-18 54 1,-17 0-16,17-36 16,1-18-16,-1 19 0,18 17 15,0-18-15,71 0 16,-36-17-1,71-1-15,-53-17 16,53 0-16,-54-17 16,-16 17-16,52-35 15,-70 17-15,-18-17 16,-18 17 0,-35 18-16,18 0 15,17 18-15</inkml:trace>
  <inkml:trace contextRef="#ctx0" brushRef="#br0" timeOffset="348886.7926">13317 15646 0,'18'53'15,"-18"-18"-15,18 0 0,-1-17 16</inkml:trace>
  <inkml:trace contextRef="#ctx0" brushRef="#br0" timeOffset="349004.2016">13335 15381 0</inkml:trace>
  <inkml:trace contextRef="#ctx0" brushRef="#br0" timeOffset="349644.1057">14076 15011 0,'17'0'0,"-17"17"15,18-17-15,0 0 16,-1 0-16,1-17 0,35-19 16,-18 1-16,-17 18 15,17-72 1,-17 54-16,-1-18 0,-17-53 16,0 71-16,-17-53 15,17 53-15,-18 17 16,18 36-1,-17 52-15,17-17 16,-18 106-16,18-89 16,-35 124-16,17-123 15,-35 70-15,35-106 16,-17 1-16,17-19 0,-17 1 16,18-1-16,-1-17 15,0-17-15,1-18 16,17 17-16,35-35 15,-17 35-15,70-17 16,-53 35-16,71 0 16,-71 18-16,53 17 15,-52-17-15,17 17 16,-18-17-16,-18-1 16</inkml:trace>
  <inkml:trace contextRef="#ctx0" brushRef="#br0" timeOffset="349932.3823">14817 14446 0,'0'0'0,"-18"18"0,18 17 0,-35 71 16,35-53-1,0 17-15,0 72 16,0-72-16,0-17 0,17 0 16,-17-18-16,18 1 0,17 16 15,-17-16-15,0-36 16,17 17-1</inkml:trace>
  <inkml:trace contextRef="#ctx0" brushRef="#br0" timeOffset="350518.0377">15169 14905 0,'0'18'31,"0"-1"-31,0 71 16,18 1-1,0-54-15,-1 0 16,1 0-16,0-17 0,35 0 15,-36-18-15,36-18 16,-35 0-16,17-52 16,-35 52-16,18-17 15,-18-18-15,0 35 16,0 1-16,0 34 16,0 36-16,0 35 15,0-35-15,17 53 16,-17-71-1,18 36-15,-18-36 16,-18 1-16,1-19 16,-19-34-1,19-1-15,-36-17 16,35-1-16,-17-34 16</inkml:trace>
  <inkml:trace contextRef="#ctx0" brushRef="#br0" timeOffset="350817.5398">15152 14605 0,'0'-18'15,"17"1"-15,1 17 16,17-36-16,-17 19 16,17-18-1,-17 17-15,0 0 0,-18 36 16,17 17 0,1 18-1,-18-18-15,17-17 16,-17 17-16,18-17 0,17 17 15,-17-35-15</inkml:trace>
  <inkml:trace contextRef="#ctx0" brushRef="#br0" timeOffset="351087.6816">15699 14358 0,'0'35'15,"-18"-17"1,18 53-16,0-36 16,0 53-16,18-53 15,-1 1-15,-17-19 16,18 18-16,0-17 0,17 17 15,-18-35-15,19 0 16,-19 0-16</inkml:trace>
  <inkml:trace contextRef="#ctx0" brushRef="#br0" timeOffset="351227.3586">15893 14658 0,'0'35'15,"0"-17"-15,17-1 16,1-17-16,0 0 16</inkml:trace>
  <inkml:trace contextRef="#ctx0" brushRef="#br0" timeOffset="351350.5559">15946 14411 0,'0'0'16,"0"-18"-16,17 18 16</inkml:trace>
  <inkml:trace contextRef="#ctx0" brushRef="#br0" timeOffset="351518.7516">16122 14340 0,'0'0'16,"35"71"-16,-17-36 0,17 71 16,-17-53-1,-18-18-15,17 71 16,-17-71-16,-35 36 16,18-53-16</inkml:trace>
  <inkml:trace contextRef="#ctx0" brushRef="#br0" timeOffset="351908.0575">16369 15187 0,'0'0'16,"0"35"-16,0-17 0,-18 35 15,1-18-15,-1-17 16,0 17-16,1-17 0,-19 17 16,19-17-1</inkml:trace>
  <inkml:trace contextRef="#ctx0" brushRef="#br0" timeOffset="352725.4745">16916 14923 0,'-18'0'16,"18"17"-16,0 36 16,0-18-1,0 18-15,0-35 16,18 17-16,-1-17 16,1-18-16,0 17 0,-1-17 15,1 0-15,-18-17 16,0-1-1,18 18 1,-1 18 0,18 70-1,1-53-15,-19 18 0,19 0 0,-19 0 16,19 35 0,-36-70-16,0 17 0,-18 18 15,-17-53-15,-18 0 16,17 0-16,1-18 15,0 1-15,0-18 0,-1-1 16,-17-34-16,36 17 16,-1 0-16</inkml:trace>
  <inkml:trace contextRef="#ctx0" brushRef="#br0" timeOffset="353626.3923">17321 14411 0,'-17'-18'16,"-1"36"-16,0 17 15,18 18 1,0-18-16,0 1 0,0 52 15,18-53-15,0 18 16,-1-18-16,19 1 16,-36-19-16,35 1 15,-17-18 1,-1 0-16</inkml:trace>
  <inkml:trace contextRef="#ctx0" brushRef="#br0" timeOffset="353769.6483">17515 14693 0,'0'0'15,"18"53"-15,0-35 0,-1 17 16,-17-17-16,36 17 16,-19-35-16</inkml:trace>
  <inkml:trace contextRef="#ctx0" brushRef="#br0" timeOffset="353892.0161">17551 14605 0,'0'0'16,"0"-18"-16,35 18 16</inkml:trace>
  <inkml:trace contextRef="#ctx0" brushRef="#br0" timeOffset="354059.4492">17727 14499 0,'18'0'16,"-1"0"0,-17 18-1,18-18-15,-18 17 0,0 1 16,0 0-1</inkml:trace>
  <inkml:trace contextRef="#ctx0" brushRef="#br0" timeOffset="354353.4353">17833 14340 0,'0'0'15,"18"0"-15,-1 0 0,1 0 16,17 53-16,0-17 16,18 52-1,-35-18-15,0-17 0,17 88 16,-35-70-16,18-18 15,-18 0-15,0 0 0,-36 17 16,19-34-16,-19-1 16,19-18-16</inkml:trace>
  <inkml:trace contextRef="#ctx0" brushRef="#br0" timeOffset="354714.7222">18874 14905 0,'17'0'15,"1"18"-15,0-18 16,17 0-16,0 0 0,0-18 15,36 18 1,-53 0-16,17-18 16</inkml:trace>
  <inkml:trace contextRef="#ctx0" brushRef="#br0" timeOffset="354864.991">18997 14676 0,'35'88'15,"-35"-35"-15,36 53 16,-19-54-16,19 1 16,-19-17-16,1 17 0,17-1 15</inkml:trace>
  <inkml:trace contextRef="#ctx0" brushRef="#br2" timeOffset="361605.7764">20496 14587 0,'0'-17'0,"18"17"16,-18-18 0,18 18-1,-1 0 1,-17-18-16,18 18 16,0 0-16,-18-17 15,17-1 1,-17 1-16,0-1 15,0 0 1,-17 1 0,-1 17-1,-17 0-15,-1 0 0,1 0 16,-18 17-16,-70 1 16,52-18-16,18 18 15,-17-18-15,-36 0 16,53 17-16,18-17 0,-1 0 15,1 18-15,0 17 16,17-17-16,36 35 16,52-18-1,-34-17-15,52 17 16,-35-35-16,53 17 16,-71 1-16,0-18 15,-35 18-15,0-1 16,-17-17-16,-19 18 0,-52 0 15,35-1-15,-53 36 16,53-35-16,18 17 16,0 0-16,17 1 0,53 34 15,1-34-15,70 16 16,-36-34 0,107 17-16,-107-35 15,71 0-15,-70-17 16,17-19-16,-70 19 15,-18-18 1,0-1-16,-36 19 0,19-1 16,-19 0-16,-34 18 15</inkml:trace>
  <inkml:trace contextRef="#ctx0" brushRef="#br2" timeOffset="361994.3133">20038 15787 0,'0'0'16,"17"17"-16,19-17 0,-1-17 15,0-18-15,-17-1 16,17 1-16,-17 0 16,-18-1-16,0 1 0,0-35 15,-18 52-15,1 0 16,-1 1-16,0 17 16,1 0-16,-1 0 0,-17 17 15,35 1-15,0 35 16,0-18-16,17 18 15,1-35-15,17 17 16,36 0-16,-36-35 16,0 18-16,36-18 15,-18 0 1</inkml:trace>
  <inkml:trace contextRef="#ctx0" brushRef="#br2" timeOffset="362528.4098">21237 14323 0,'18'17'15,"0"72"1,-18-19-16,17 1 0,-17 17 16,0 0-16,0 0 0,0 1 0,18-19 15,-18 54-15,0-72 16,17 19 0,1-53-16,0-18 15</inkml:trace>
  <inkml:trace contextRef="#ctx0" brushRef="#br2" timeOffset="362734.9459">21519 14376 0,'0'0'0,"0"17"0,36 36 15,-36 0-15,35 71 16,-35-36-16,0 88 15,0-88-15,18 54 16,-18-107-16,17 53 16,-17-70-16,18-1 15</inkml:trace>
  <inkml:trace contextRef="#ctx0" brushRef="#br2" timeOffset="363184.8341">22031 14693 0,'0'18'16,"0"-36"-16,-18 53 0,18 54 15,0-36-15,0 0 0,0-1 16,18 37-16,-18-72 16,53 36-16,-35-53 15,34 0 1,-34 0-16,0-17 0,-1-36 16,1 0-1,-18 35-15,0 0 16,0 54-1,35 17 1,-17-36-16,35 36 16,-18-35-16,18-1 15,-18-17-15,1-35 16,-19 18-16,-17-54 16,0 36-16,-17-1 15,17-16-15,-18 16 0,-17-17 16,17 18-16,0 0 0,18-1 15</inkml:trace>
  <inkml:trace contextRef="#ctx0" brushRef="#br2" timeOffset="363446.7648">22525 14393 0,'35'0'16,"-17"-17"-16,-1 17 15,36 0-15,-17 0 16,-19 0-16,1-18 15,0 18-15</inkml:trace>
  <inkml:trace contextRef="#ctx0" brushRef="#br2" timeOffset="363619.7833">22578 14446 0,'0'53'16,"0"-106"-16,0 141 0,0-52 0,17-1 0,-17-17 15,36 17 1,-19-17-16,19-18 16,-19 0-16,1 0 15,0 0-15,-18-18 16</inkml:trace>
  <inkml:trace contextRef="#ctx0" brushRef="#br2" timeOffset="363940.8495">22807 14623 0,'18'0'16,"-1"-18"-16,1 0 15,-18 1-15,18-19 0,-1-16 16,-17 34-16,0-17 15,0 17 1,0 0-16,-17 18 0,-1 0 16,18 18-1,-18 0-15,18 17 16,0-17-16,0 17 0,18 18 16,0-36-16,-1 36 15,1-53-15,0 18 16,-1-18-16,1-18 15</inkml:trace>
  <inkml:trace contextRef="#ctx0" brushRef="#br2" timeOffset="364253.2969">23019 14376 0,'17'0'16,"1"0"-16,0 0 16,17 0-16,-17 0 15,-1 0-15,19 17 16,-36 1-16,0 35 16,0-35-16,-18 34 15,18-16-15,0-19 16,0 1-16,0 0 0,0-1 15,0 1 1,18-18-16,-36-18 16,0 1-1,1 17-15,-1-18 16</inkml:trace>
  <inkml:trace contextRef="#ctx0" brushRef="#br2" timeOffset="364709.2606">23424 14376 0,'-17'88'15,"17"-35"-15,17 0 16,1 88 0,-18-88-16,0 17 0,18 1 15,-18-18-15,17 53 16,-17-53-16,18-18 0,-18 0 15,18 18-15,-1-35 16</inkml:trace>
  <inkml:trace contextRef="#ctx0" brushRef="#br2" timeOffset="364913.8467">23601 14605 0,'0'0'16,"35"106"-16,-35-53 0,18 17 15,-18-17-15,17 18 0,1 35 16,0-53-16,-1 35 16,-17-71-16,18 19 15</inkml:trace>
  <inkml:trace contextRef="#ctx0" brushRef="#br2" timeOffset="365242.0894">23777 14270 0,'0'0'16,"36"0"-16,-19 18 15,1-1-15,17 36 16,-17-35-16,17 17 16,-35-17-16,0-1 0,-18-17 15,18 18 1,-17-18-16,34 0 15,19 18 1,-19-18-16,19 0 16,-19 17-16,18-17 0,1 35 15,-19-35-15</inkml:trace>
  <inkml:trace contextRef="#ctx0" brushRef="#br2" timeOffset="365642.7968">24042 15399 0,'0'0'15,"17"0"-15,-17-36 16,18 19-16,-18-18 16,0-18-16,-18 17 15,18-52-15,-17 35 16,-1-17-16,18 52 16,0 0-16,0 1 15,18 17 1,-1 17-1,1-17-15,35 18 16,-35-18-16,-1 0 16,19 0-16,-19 0 0,18 0 15,-52 0 17,-1 18-32</inkml:trace>
  <inkml:trace contextRef="#ctx0" brushRef="#br2" timeOffset="365784.5105">24095 15152 0,'0'0'15,"70"17"-15,-34 1 0,34-18 16,-35 0-16,-17 0 16,0 0-16,-1 0 15</inkml:trace>
  <inkml:trace contextRef="#ctx0" brushRef="#br2" timeOffset="366472.4486">19368 14552 0,'-18'18'32,"18"-1"-32,-18 36 15,1-17-15,-1-19 16,-17 36-1,35-18-15,-18-17 16,18 0-16,0-36 16</inkml:trace>
  <inkml:trace contextRef="#ctx0" brushRef="#br2" timeOffset="366676.9321">19226 14252 0,'0'18'16,"18"35"-1,0-18-15,-1 0 0,19 54 16,-19-54-16,19 53 16,-19-53-16,18 36 15,-17-54-15,-18 19 16</inkml:trace>
  <inkml:trace contextRef="#ctx0" brushRef="#br2" timeOffset="366888.169">19173 14940 0,'18'0'0,"0"0"15,35 18-15,0-18 16,52 0 0,-34 0-16,0 0 0,-19 0 15,54 0-15,-88 0 16,0 17-16</inkml:trace>
  <inkml:trace contextRef="#ctx0" brushRef="#br2" timeOffset="367162.4237">19262 15152 0,'35'0'15,"-70"0"-15,88 0 0,-36 35 16,-17-17-1,18-1-15,-18 1 0,0 17 16,0-17-16,-18 17 16,1-17-16,-1-1 15,18 1-15,-18 0 0,18-1 16,18 1 0,35-36-16,-18 1 15,-17-1 1</inkml:trace>
  <inkml:trace contextRef="#ctx0" brushRef="#br2" timeOffset="367562.2271">19456 15275 0,'0'0'16,"0"36"-16,0-19 0,0 1 15,0-1-15,0 1 16,17 0-16,-17-1 15,0-34 1,0-19 0,18 19-16,-18-1 0,18 1 15,-1-19-15,1 36 16,0-17-16,-1 17 16,-17 17-16,18 1 15,-18 0-15,0-1 0,0 1 16,17-1-1,-17-34 1,18-1 0,0 18-16,-1-17 0,-17-1 15,18 18-15,0-18 0,-1 18 16,19 18 0,-19 0-16,1 17 15,-18 0-15,17 0 16,-17-17-16,0 0 15</inkml:trace>
  <inkml:trace contextRef="#ctx0" brushRef="#br0" timeOffset="377443.6476">8449 15804 0,'0'0'16,"-18"0"15,18 53-31,0 0 15,0 88-15,0-52 16,18 140-16,-18-88 16,18 159-1,-18-141-15,17 140 16,1-157-16,0 105 16,-1-124-16,-17-17 15,0-18-15,0 53 0,0-70 16,0-18-16,0-18 15,18 0-15</inkml:trace>
  <inkml:trace contextRef="#ctx0" brushRef="#br0" timeOffset="378434.9983">7990 17921 0,'18'18'63,"0"-18"-48,-1 0 1,1 17-16,0-17 16,17 0-1,18 0-15,-36 0 16,54 18-16,-36 0 16,71-18-16,-53 17 15,71 1 1,-54-18-16,1 0 0,17 18 15,-18-18-15,19 0 0,105 0 16,-106 0-16,123 0 16,-87 0-16,-18 0 15,17 0-15,18-18 0,-17 18 16,17 0-16,0 0 0,141 0 16,-123 0-1,141 18-15,-141-18 16,140 17-16,-157 1 15,-1 0-15,17-18 0,125 35 16,-125-35 0,125 17-16,-125-17 15,125 0-15,-160 0 16,18 0-16,-17 0 16,-1 0-16,-17-17 0,70 17 15,-87 0-15,16-18 16,-87 18-16,0 0 15</inkml:trace>
  <inkml:trace contextRef="#ctx0" brushRef="#br0" timeOffset="381291.6251">9895 18468 0,'0'18'16,"-17"-18"-1,34 17-15,1-17 16,0 0-16,17 18 16,0-18-16,36 0 15,-18 0-15,0 0 0,17 0 16,-17 0 0,-35 0-16</inkml:trace>
  <inkml:trace contextRef="#ctx0" brushRef="#br0" timeOffset="381431.3225">10072 18538 0,'0'18'15,"0"-36"-15,17 36 16,1-18-16,53 0 16,-54 0-16,36 0 15,-18 0-15,-17 0 0,0 0 16,-18 18-16</inkml:trace>
  <inkml:trace contextRef="#ctx0" brushRef="#br0" timeOffset="381642.5221">10037 18380 0,'0'88'0,"0"-176"0,0 211 16,0-52-16,0-18 16,17 0-16,1-36 15,-1 1-15,-17 0 16,36-18-16,-19-36 16</inkml:trace>
  <inkml:trace contextRef="#ctx0" brushRef="#br0" timeOffset="381826.0926">10195 18309 0,'0'0'0,"0"53"0,0-18 0,0 71 16,18-71-16,0 36 15,-18-36 1,17 1-16,-17-1 15,18-35-15,-18 18 0</inkml:trace>
  <inkml:trace contextRef="#ctx0" brushRef="#br0" timeOffset="382210.071">10513 18468 0,'0'0'0,"17"0"31,1 0-31,17 0 16,-17 0-16,0 0 0,17 0 0,-17 18 15,17-18 1</inkml:trace>
  <inkml:trace contextRef="#ctx0" brushRef="#br0" timeOffset="382755.1196">10601 18203 0,'0'18'15,"0"0"-15,0 17 0,0-17 16,0 17-16,0 0 0,0 0 0,0-17 15,0 35 1,18 0-16,-18-36 16,17 1-16,-17-36 31</inkml:trace>
  <inkml:trace contextRef="#ctx0" brushRef="#br0" timeOffset="383267.219">10460 18591 0,'0'36'16,"0"-19"-16,0 1 0,-18 0 16,18-1-16,0 1 15,18-18-15,-18 18 16,18-18 0,-18-18-16</inkml:trace>
  <inkml:trace contextRef="#ctx0" brushRef="#br0" timeOffset="383399.6186">10442 18380 0,'0'17'0,"0"1"16,0 0-16</inkml:trace>
  <inkml:trace contextRef="#ctx0" brushRef="#br0" timeOffset="384752.1263">10795 18609 0,'0'18'16,"18"-18"-1,-1 17 1,1-17-16,0 0 15,17 0-15,-18 0 16,1-17-16,0 17 16,-18-18-16,0 0 15,-18 1-15,0-1 16,1 0 0,-18 18-16,17-17 15,0 17-15,1 17 16,17 1-16,0 0 15,0-1-15,17 36 16,1-35-16,0 0 16,-1-18-16,1 17 0,35-17 15,-36 0-15,19 0 16,-36-17-16,17 17 16,-17-18-16,0 0 15,0 1 1,18 34 15,0-17-15,-1 0-1,-17-17 1,18-1 0,-18 0-16,18 1 15,-18-1-15,17 18 0,1 0 16,-18-18-16,17 18 0,19 0 15,-19 18 1,1-18 0,-18 18-16,18-18 0,-18 17 31,0 1-15,-18 0-16,18-1 15,0 1 1,0 0-16,18-18 15,-1 0 1,1-18-16,-18 0 16,0 1-1,0-1 1,0 0-16,-18 18 16,1 0-1,17 18 1,17-18-1,1 18-15,0-18 16,-1 17-16,1-17 16,-18 18-1,0-36 1,0 1 0,-18-1-1,18 0-15,35 1 16,-17 17-16,17-18 15,18 0-15,-17 18 16,34-17 0,-52 17-16,-1 0 0,1-18 0,0 18 15,-18-17 1</inkml:trace>
  <inkml:trace contextRef="#ctx0" brushRef="#br0" timeOffset="384918.7709">11553 18309 0,'0'35'15,"0"-70"-15,0 106 0,0-1 16,0-34-16,0-1 0,18 0 16,0 18-1,-18-35-15,17-1 0,1-17 16</inkml:trace>
  <inkml:trace contextRef="#ctx0" brushRef="#br0" timeOffset="385068.7124">11748 18503 0,'0'0'0,"0"18"0,0 35 15,17-18 1,-17-17-16,35-1 15,-17-17-15</inkml:trace>
  <inkml:trace contextRef="#ctx0" brushRef="#br0" timeOffset="385212.815">11800 18397 0,'-17'18'15,"17"0"-15,17 17 16,-17-17 0</inkml:trace>
  <inkml:trace contextRef="#ctx0" brushRef="#br0" timeOffset="385444.8972">11906 18556 0,'18'18'15,"-18"-1"-15,0 1 0,0 0 16,18-1-16,-1 1 16,1-18-16,-1 0 15,1-18-15,-18 1 16,0-19 0,0 19-16,-35-1 15,17 0-15,1 1 16,-1 17-16,-17 0 15</inkml:trace>
  <inkml:trace contextRef="#ctx0" brushRef="#br0" timeOffset="385702.8826">12136 18662 0,'0'18'16,"0"-36"-16,17 18 31,1-18-15,-18 1-16,17-19 15,1 36-15,0-17 0,-1 17 16,-17 17 15,18 19-31,-18-1 16,18-17-16,-18 17 15,17-35-15</inkml:trace>
  <inkml:trace contextRef="#ctx0" brushRef="#br0" timeOffset="386113.8971">12594 18538 0,'0'0'16,"-35"18"-16,35 0 0,-18-1 15,18 1 1,18 0-16,-18-1 0,35 1 16,0 0-16,-17-1 15,17 1 1,-35 0-16,-17-1 15,-36-17 1,35 0-16,-35 0 16,36 0-16,-36-35 15</inkml:trace>
  <inkml:trace contextRef="#ctx0" brushRef="#br0" timeOffset="388243.8408">8855 15857 0,'-18'0'0,"36"18"47,-18 0-32,17-18-15,-17 17 16,0 1-16,18-18 16,-18 18-16,18-1 15,-1 1 1,-17-1-16,18 1 15,0 0-15,-1-1 0,18 19 16,-35-1 0,36 0-16,-19-17 15,19 17-15,-1-17 16,-17-18-16,-1 17 16,1 1-16,0 0 0,17-1 15,-18-17-15,19 36 16,-19-19-16,36 1 15,-35 0-15,0-1 16,17 18 0,18 1-16,-36-19 0,1 1 15,17 17-15,-17-17 16,17 0-16,-17-1 16,17 18-16,0-17 15,18 17-15,-17-35 16,17 36-1,-18-19-15,35 19 16,-52-19-16,17 1 16,1 0-16,-19-1 0,18 1 15,-17-1-15,17-17 0,-17 18 0,0 0 16,-1-1-16,36 1 16,-18 0-16,-17-1 15,0-17-15,17 18 0,-17-18 16,35 35-16,-36-35 15,1 0-15,0 18 16,34-18-16,-34 17 0,17-17 16,18 18-1,-17 0 1,-1-1-16,0 1 16,-17 0-16,35-18 15,-36 17-15,1-17 16,0 0-16,-1 0 0,1 18 15,35-18 1,-36 18-16,19-18 16,-1 0-16,0 17 15,-17-17-15,35 18 16,-36-18-16,19 17 16,-19-17-1,19 18-15,-19-18 16,1 18-16,17-18 0,0 17 15,-17-17-15,17 18 16,-17-18-16,17 18 16,-17-18-16,35 17 15,-36-17 1,36 18-16,-35 0 16,17-18-16,-17 0 0,17 17 15,18-17-15,-18 18 16,18-18-16,-17 18 15,-1-18 1,0 0-16,-17 17 0,17-17 0,36 18 16,-54-1-16,54 1 15,-36 0-15,0 17 16,1-17-16,34-1 16,-52 1-16,52 0 15,-34-1-15,17 1 16,17-1-1,-35-17-15,1 0 0,52 18 16,-53-18 0,0 18-16,1-18 0,-1 0 15,0 17-15,1-17 0,34 0 16,-35 18-16,-17-18 16,0 0-16,-1 0 15,-17-18 48</inkml:trace>
  <inkml:trace contextRef="#ctx0" brushRef="#br0" timeOffset="389056.7167">13370 17445 0,'18'0'15,"17"18"-15,-17-18 16,70 0 0,-53 0-16,36-18 15,-36 18-15,18 0 16,-35 0-16,-36 18 15,-17-18 1,17 0 0,1 0-16,-1 0 0,0 17 15,1-17-15,-1 18 16,18-1-16,0 19 16,18-1-16,-1-17 0,36 17 15,-35 0 1,-1-17-16,1 17 0,0-17 15,-18 17-15,0 18 16,0-35-16,-18 34 16,0-52-16,-17 18 15,0 0-15,17-18 16,1 0-16,-1 0 0,-17 0 16,17 0-16,0 0 15,18-18 1,0 0-16</inkml:trace>
  <inkml:trace contextRef="#ctx0" brushRef="#br0" timeOffset="403423.1826">12647 16087 0,'0'-18'16,"0"36"15,18 17-15,-18-17-16,0 17 15,0-17-15,-18-1 16,18 1-16,0-1 0,0 1 15,0 0-15,0-1 0,18-17 16,-18 36 0,17-36-16,1 17 0,0 1 15,-1 0 1,1-18-16,0 0 0,-18 17 16,35-17-1,-18 0-15,1 0 16,0 18-16,-18-1 15,17-17-15,1 18 16,17 0 0,-17-18-16,17 17 15,-17-17-15,0 0 16,17 0-16,-18 18 16,19-18-1,-19 0-15,19 18 16,-19-18-16,19 17 15,-19-17-15,18 0 16,1 0-16,17 0 16,-18 0-16,-17 0 15,70 0-15,-53 0 16,36 0 0,17 18-16,-35-18 15,35 0-15,-35 0 16,70 0-16,-70 0 15,88-18-15,-70 18 16,52-17 0,-52 17-16,-1 0 0,19 0 15,-19-18-15,89 18 16,-71 0-16,71 0 16,-71-18-16,71 18 15,-71 0-15,71 0 16,-89 0-16,89 0 15,-88 0-15,87 0 16,-69 0-16,69 0 16,-87-17-16,105 17 15,-88 0-15,1 0 16,87 0 0,-88 0-16,89 0 15,-89 0-15,18 0 0,-18 0 16,106 0-16,-88 0 15,88 0-15,-88 0 16,105-18-16,-105 18 16,106 0-1,-106 0-15,105 0 16,-105 0-16,123 0 16,-123 0-16,124 0 15,-125 0-15,125 0 16,-124 0-16,105 0 15,-87 0-15,105 0 16,-123 0-16,141 0 16,-141 0-16,141 0 15,-142 0-15,19 0 16,105-18 0,-123 18-16,0 0 0,0 0 15,-1 0-15,19 0 0,-18 0 16,105-17-16,-105 17 15,106 17 1,-106-17-16,-18 0 0,106 18 16,0 0-1,-106-1-15,0-17 16,1 18-16,-1-18 0,88 18 16,-88-18-16,53 0 15,-70 17-15,35-17 16,-71 0-16,0 0 15,-17 0-15,0-17 16,-18-1 0,17-17-1,-17 17-15,0 0 16,18-34-16,-18 16 16,0-34-16,0 52 15,-53-35-15,18 53 16</inkml:trace>
  <inkml:trace contextRef="#ctx0" brushRef="#br0" timeOffset="407975.5055">12894 15734 0,'-18'0'15,"18"-18"17,0 36-17,0 0 1,0 17-1,0-18-15,0 19 16,0-19-16,0 1 16,0 0-16,0-1 0,0 1 15,0 0-15,18 17 16,-18-18 0,18 1-16,-1-18 15,1 0-15,0 0 16,17 0-16,-17 0 0,17 0 15,-18 0-15,1 0 16,0 0-16,17 0 0,0 0 16,1 18-1,16-18-15,-16 0 16,17 17-16,-18-17 16,18 0-16,-18 0 15,36 0 1,-36 0-16,0 0 0,1 0 15,52-17-15,-53 17 16,0 0-16,1-18 0,-1 18 16,53-18-16,-53 1 15,1 17-15,-1 0 16,35 0-16,-34 0 16,34 0-16,-34 0 15,-1 0-15,0 0 0,0 0 16,1 0-16,34 0 15,-35 0-15,36 0 16,-36 0-16,36 0 16,-36 0-16,0 0 15,18 0-15,-17 0 0,17-18 16,-18 18-16,0 0 0,71 0 16,-71 0-1,18-17-15,53 17 16,-53 0-16,0 0 0,53 0 15,-53 0-15,-1 0 16,1 0-16,0 0 0,53 0 16,0 0-1,-53 0-15,0 0 16,53 0-16,-53 0 16,70 0-16,-70 0 15,0 0-15,0 0 0,70-18 16,-70 18-16,71 0 15,-71 0-15,70-18 16,-70 18-16,53 0 16,-53 0-1,35-17-15,-53 17 16,36 0-16,-36 0 16,-17 0-16,17 0 15,0 0-15,18 17 0,-35-17 16,35 0-1,-36 0-15,19 0 16,-19 0-16,18 0 16,-17 0-16,0 0 15,-1 18-15,19-18 16,-19 18-16,19-18 16,-19 0-16,18 17 15,1-17-15,17 0 16,-36 0-16,1 0 15,0 0 1,17 0-16,-17 0 16,-18 18-1,0-36 32,17 18-47,-17-17 63,0-1-32,0 0-15,0 1-16,0-1 15,0 0 1,0 1-16,0-36 15,0 35 1,0-35-16,0 18 16,0 0-16,0-53 15,0 52-15,0-70 16,18 18 0,-18 53-16,0 0 0,0-36 15,17 36-15,-17-53 16,18 35-16,-18 17 15,18-69-15,-1 52 16,1-53 0,0 53-16,-18-18 0,17-52 15,-17 70-15,18-53 16,-18 71-16,0-36 16,0 36-16,0 17 15,0-17-15,-18 17 0,18-17 16,-17 18-16,17-1 15,-18 18-15,18-18 16,-18 1-16,1 17 16,-1 0-1,0 17-15,18 1 16,-17 0 0,-1-18-1,1 0-15,17 17 0,-18-17 16,0 0-16,-17 0 15,0 18-15,-18-18 16,-18 0 0,-17 0-1,0 0-15,17 0 16,18 0-16,-88 0 16,71 0-16,-89 0 15,71 0-15,0 0 0,-1 17 16,1-17-16,-18 0 15,-88 18-15,106-18 16,-18 0-16,-105 0 16,105 18-16,0-18 0,0 0 15,-106 0-15,107 17 16,-107-17-16,106 0 16,0-17-16,0 17 15,1 0-15,-89-18 16,88 18-16,-88-18 15,0 18-15,0 0 16,0 0 0,105 0-16,-105 0 15,106 0-15,-88 0 16,88 0-16,-71-17 16,71 17-16,-53 0 15,70 0-15,-52 17 16,17-17-1,70 0-15,-16 18 16,-19-18-16,53 0 16,-17 0-16,53 0 47,-1 0-32,1 18-15,0-1 16,-18 19-1,17-19-15,-17 36 16,18-17-16,-18-1 16,18 0-16,-18 0 0,35 54 15,-18-37-15,19 54 16,-19-35-16,19 52 16,-36-52-16,17 70 15,-17-70-15,0 70 16,18-71-16,0 54 15,-1-71 1,-17 0-16,18-18 0,-1 53 16,-17-53-16,0-17 15,0 35-15,0-36 16,0 1-16,0 0 16,0-1-1,0 1-15,0 0 16,0-1-1,18-17-15,17 18 16,-17-18-16,0 0 16,-1 0-16</inkml:trace>
  <inkml:trace contextRef="#ctx0" brushRef="#br0" timeOffset="414048.9833">18680 16598 0,'0'-17'0,"-18"-1"16,18 0-1,-18 18 1,18-17-16,-17 17 16,-1 0-1,18-18 1,-18 18-16,18-18 31,0 1-15,0 34 31,0 1-47,18 0 15,0 17 1,-18-17-16,17 52 15,1-52-15,0 52 16,-18-52-16,17 35 16,-17-35-16,0-1 15,-17-34 17,17-1-17,0 0-15,0 1 16,17-19-16,-17 19 15,0-1-15,0 0 16,18 1-16,-18-1 0,0-17 16,-18 35-16,18-18 15,0 1-15,-17 17 0,17-36 16,-18 36-16,18-17 16,-35-1-16,35 0 15,-36 1-15,19 17 16</inkml:trace>
  <inkml:trace contextRef="#ctx0" brushRef="#br0" timeOffset="417856.4102">19121 15840 0,'0'17'47,"0"1"-31,0 0-16,0-1 15,0 1-15,0 17 16,0-17-16,17-1 16,1-17-16,17 18 15,-17-18-15,17 0 16,-17 0-1,35 0-15,-36 0 16,36 18-16,-18-18 16,54 0-16,-54 0 15,71 0 1,-36-18-16,36 18 16,-53 0-16,71 0 15,-72 0-15,37 0 16,-36 0-16,-1 0 15,1 0-15,0-18 0,0 18 16,53 0 0,-53 0-16,53 0 0,-53-17 15,0 17-15,0 0 0,-1 0 16,1 0-16,53 17 16,-53-17-16,53 18 15,-71-18-15,18 0 0,53 0 16,-71 0-1,89 0-15,-71 0 16,70 0-16,-52 0 16,70 0-16,-71 0 15,71 0 1,-70 0-16,35 0 16,-36 18-16,-17-18 15,18 0-15,-18 0 0,70 0 16,-52 0-16,35 0 15,-53 0-15,52 0 16,-69 0-16,87 17 16,-70-17-16,53 0 15,-36 0-15,19-17 16,-36 17-16,17 0 16,-35 0-1,36-18-15,-36 18 16,18 0-16,0 18 15,18-18-15,-18 17 16,17-17-16,-35 0 16,36 0-16,-53 0 15,-1 0-15,18 0 16,-17 0-16,17 0 16,-17-17-16,17 17 15,1-18-15,-19 18 16,-17-18-16,18 1 15,-18-1-15,0 1 16,-18-1-16,18 0 16,-35-17-16,17 0 15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3T00:48:54.783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23442 15028 0,'0'53'16,"0"18"0,18-36-16,-1 71 15,-17-53-15,18 17 16,-18-17-16,0 18 0,18-18 16,-18 0-16,0-18 0,0 0 15,0 1-15,0-1 16,0-18-16</inkml:trace>
  <inkml:trace contextRef="#ctx0" brushRef="#br0" timeOffset="334.7547">23036 15434 0,'0'-18'31,"53"-17"-31,-35 0 16,17 0-16,1-1 0,-1-17 16,0 18-16,-17 0 15,-1 17-15,1-17 0,0 17 16,-1 18-1,1 0-15,0 18 16,-1 0-16,1 17 16,17-18-16,-17 19 0,17-19 15,-17 19-15,17-19 16,0 1-16,0 0 0,1-18 16,-19 0-16</inkml:trace>
  <inkml:trace contextRef="#ctx0" brushRef="#br0" timeOffset="767.8184">25594 15064 0,'0'0'16,"18"53"-16,-18 35 15,17 18 1,-17-36-16,18-17 0,0 123 16,17-52 15,-35-89-31,18 0 15,-18-52 1</inkml:trace>
  <inkml:trace contextRef="#ctx0" brushRef="#br0" timeOffset="1044.7386">25471 15311 0,'17'0'16,"1"-36"0,-1 19-16,1-1 15,-18-17-15,18 17 0,-1-17 16,-17 17-16,0-17 16,18 17-16,-18 1 0,0-1 0,18 18 15,-1 0-15,19 35 16,-19 1-1,19-1-15,-1 0 0,35 36 16,-34-54-16,17 1 16,-1 0-16,1-18 15</inkml:trace>
  <inkml:trace contextRef="#ctx0" brushRef="#br0" timeOffset="1546.9767">28258 14940 0,'0'35'16,"17"-17"-16,-17 35 0,0-18 16,18 18-16,-18 53 15,17-53-15,-17 0 16,0 0-16,18 0 0,0 35 15,-1-53-15,-17-17 16,18 17 0,0-17-16</inkml:trace>
  <inkml:trace contextRef="#ctx0" brushRef="#br0" timeOffset="1814.1661">27940 15117 0,'18'0'15,"35"-36"1,-18 19-16,0-1 0,18-17 0,35-18 16,-35 35-1,-18-17-15,-17 17 0,17 1 16,-17-1-16,0 18 0,-1 0 15,1 53 1,-18-18-16,18 0 0,-1 18 16,1-17-16,-1 17 0,36 17 15,-35-52 1</inkml:trace>
  <inkml:trace contextRef="#ctx0" brushRef="#br0" timeOffset="5216.8928">22913 16316 0,'-18'0'16,"36"0"-16,-71 18 0,35-1 0,1 19 16,-1 16-1,0-16-15,18-1 0,0 36 16,0-36 0,18 0-16,0-17 0,-1-1 15,1 1-15,17 0 0,-17-18 16,35-18-16,-36 18 15,-17-18-15,18-35 16,-18 36-16,0-36 16,-18 18-16,1 17 15,-1 0-15,1-17 0,-1 17 16,0 1-16</inkml:trace>
  <inkml:trace contextRef="#ctx0" brushRef="#br0" timeOffset="5368.1631">23266 16616 0,'0'0'16,"-18"0"-16,18 17 0,18-34 31,-1 17-31</inkml:trace>
  <inkml:trace contextRef="#ctx0" brushRef="#br0" timeOffset="5767.1482">23548 16334 0,'0'0'16,"53"-18"-16,-36 0 0,19 18 16,-1-17-16,-17 17 0,-1-18 15,1 18-15,0 0 16,-36 0 0,-35 18-1,18-1-15,-1 1 0,19 17 16,-36 18-16,35-35 15,1 17-15,17-17 0,17 17 16,36 0 0,-18-17-16,1 0 0,17-1 0,-18 1 15,18 17 1,-35-35-16,-18 18 0,-18-1 16,-53-17-1,36 18-15,-18-18 0,0 0 16,18 0-16,-18 18 15,18-18-15,17 17 0,0-17 16</inkml:trace>
  <inkml:trace contextRef="#ctx0" brushRef="#br0" timeOffset="6393.4232">25259 16316 0,'0'-18'15,"0"36"-15,-18-36 16,1 18-16,-1 18 0,0 17 16,1-17-16,-1 52 15,18-34-15,0-1 0,0 0 16,35 18-1,1-18-15,-19-17 0,54 0 16,-36-18-16,0-18 16,18 0-1,-35-17-15,-18 18 0,0-19 16,-53-52-16,35 53 16,-52-18-1,52 35-15,-17 1 0,17 17 16,36 0-1,0 17 1</inkml:trace>
  <inkml:trace contextRef="#ctx0" brushRef="#br0" timeOffset="6531.6484">25682 16528 0,'0'0'31,"18"-18"-15,0 0 0</inkml:trace>
  <inkml:trace contextRef="#ctx0" brushRef="#br0" timeOffset="6912.8075">25947 16316 0,'17'-18'0,"1"1"15,17 17 1,-17-18-16,0 18 0,-36 0 31,-35 18-15,18-1-16,17 1 15,-35 17-15,36 1 16,-1-1-16,18 0 0,0 0 16,35 36-1,1-36-15,-19 0 0,18-17 0,1 0 16,17 17 0,-36-17-16,1-1 0,-18 1 15,-53-18 1,35 0-16,-17 0 0,-18 18 15,18-18-15,0 0 16,-1 0-16,1 0 0,0 17 16,17-17-16</inkml:trace>
  <inkml:trace contextRef="#ctx0" brushRef="#br0" timeOffset="7475.3826">27993 16228 0,'0'0'16,"-35"17"-16,17-17 0,18 18 15,-18 35 1,1-35-16,17 17 0,17-17 16,-17 17-16,18-18 0,0 1 15,17 0-15,-17-18 0,34 17 16,-16-17-16,-19 0 15,1 0-15,0-17 16,-18-1-16,0 0 0,0 1 16,0-1-16,-18-17 0,0 17 15,1 1-15,-1-1 0,0 0 16,1 1-16,-1 17 0,1 0 16,34 0-1</inkml:trace>
  <inkml:trace contextRef="#ctx0" brushRef="#br0" timeOffset="7616.4546">28416 16457 0,'0'-18'31,"0"1"-15,18-1-16</inkml:trace>
  <inkml:trace contextRef="#ctx0" brushRef="#br0" timeOffset="7844.2003">28681 16175 0,'35'0'16,"-70"0"-16,88 0 0,-36 0 0,1 0 15,17-18-15,-17 18 0,17 0 16,-17 0-16,-18-17 16</inkml:trace>
  <inkml:trace contextRef="#ctx0" brushRef="#br0" timeOffset="8188.542">28628 16245 0,'0'0'16,"0"18"-16,0 0 0,0-1 15,18 1-15,-1 0 16,1-18-16,-1 17 0,-17 1 16,36 17-1,-19-17-15,-17-1 16,0 1-16,0 0 0,0 17 16,0 0-1,18-17-15,-18 17 0,0-17 16,0-1-16,0 1 0,0 0 0,0-1 15,-18 1-15,1-18 16,-19 18 0,19-18-16,-1 0 0,1 0 0,-1-18 15,0 18-15,18-18 16</inkml:trace>
  <inkml:trace contextRef="#ctx0" brushRef="#br0" timeOffset="18669.3497">28628 16193 0,'18'0'16,"-18"-18"93,0 36 16,0-1-109,-18-17-16,18 18 15,0-1-15,-18 1 16,18 0 0,-17-1-16,17 1 15,0 0-15,-18-1 16,18 1-16,0 0 15,0-1 17,0-34-1,18-1 16,-1 18-32,1 0 17,0 18-17,-1-1 1,-17 18 0,18-17-16,-18 0 0,0-1 15,0 1-15,0 0 0,0 17 16,0-17-16,0-1 0,0 54 15,0-36 1,-18-35 0,18 18-16,-17-18 31,-1 0-15,0-18-16,1 18 0,-1 0 15,0 0-15,1 18 16,-1-18-16,0 0 0,1 0 15,34 0 17,1 0-32,-18-18 15</inkml:trace>
  <inkml:trace contextRef="#ctx0" brushRef="#br0" timeOffset="19844.7711">28540 16669 0,'0'17'62,"17"1"-31,1-18-31,0 0 16,-1 0 0,1 0-16,0 0 0,-1 0 0,1 0 15,-1 0-15,1-18 0,0 18 16,-1 0-16,1-17 16,0-1-16,-18 0 15,0 1 1,-18-1-16,18 1 0,-18-1 15,1 0-15,17 1 16,-18-1-16,-17 0 16,17 1-16,18-1 0,-17 18 15,-1 0-15,0-18 16,1 18-16,-1 0 16,0-17-1,18-1 1,18 18 46,-36 0-15,18-17-31,18 17 15,-18-18 0,0 0-15,18 18 0,-18-17-16,0-1 31,0 0-16,0 1-15,17-1 16,-17 0-16,0 1 16,0-1-16,0 1 0,0-1 15,18 18 17,0 0-17,-1 0 1,18-18-1,-17 18-15,0 0 0,-1-17 16,19 17-16,-1 0 16,0-18-16,1 18 0,-1-18 15,18 1-15,-36 17 16,1 0-16,-36 17 16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3T00:50:56.325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3845 2699 0,'18'35'16,"-18"0"-16,0 18 0,18 0 15,-18 18-15,0-1 0,0 89 16,0-71-1,17 53-15,-17-88 16,35 53 0,-17-88-16,-18-1 0</inkml:trace>
  <inkml:trace contextRef="#ctx0" brushRef="#br0" timeOffset="848.1635">4233 2805 0,'18'35'0,"-18"35"15,18-17-15,-1 53 16,1-53 0,0 53-16,-18-53 15,17 17 1,1-34-16,-1-1 15,-17-17-15,18-18 16</inkml:trace>
  <inkml:trace contextRef="#ctx0" brushRef="#br0" timeOffset="1048.2148">4463 2893 0,'0'35'16,"0"0"-16,0 36 16,17-36-1,-17 71-15,0-53 16,18-18-16,-18 0 0,18 1 16,-1 17-16</inkml:trace>
  <inkml:trace contextRef="#ctx0" brushRef="#br0" timeOffset="1359.2175">4639 3228 0,'0'35'16,"0"-17"-16,0-1 15,18 1-15,-1 0 16,1-1-16,0-17 15,-1 0-15,1-17 16,-18-1-16,18 0 16,-18 1-16,0-1 15,0-17-15,0 17 0,0-17 16,0 53 15,0 17-31,17-17 16,-17-1-16,18-17 15,-1 18-15,1-1 16,0-17-16,-1 0 0</inkml:trace>
  <inkml:trace contextRef="#ctx0" brushRef="#br0" timeOffset="1599.6425">4921 3193 0,'0'17'16,"0"-34"-16,0 52 0,0-17 16,18-18-16,-18 35 15,18-18 1,-1 1-16,-17 0 16,-17-18-1,-19 0 1,1 0-1,17 0-15,1 0 0,17-18 16</inkml:trace>
  <inkml:trace contextRef="#ctx0" brushRef="#br0" timeOffset="2280.2273">5098 3052 0,'-18'-18'16,"0"18"-16,1 0 0,17-18 16,0 1-16,0-1 15,0 0-15,0 1 0,17-1 16,1 36 0,0 17-1,-18 0-15,0 1 16,17 16-16,1-16 15,-18-1-15,18 36 16,-1-36-16,1-18 0,-18 1 16,17 17-16,1-35 15,-18-17 1,0-19 0,-18 19-16,18-1 0,-17-35 15,17 36-15,0-1 16,0 0-16,17 18 15,19-17-15,-1 17 16,-17 17-16,17-17 0,-17 18 16,17-18-16,0 18 15,-17-18-15,-1 17 16,1-17 0,-36 18-16,1 0 31,-1-1-31,1 1 15,17 17 1,0-17-16,17-1 16,-17 1-16,18-18 0,-1 0 15,1 0-15,0 0 16,-18-18 0,0 1-16,17-1 15,-17 0-15,0 1 0,0-1 16,0 1-16,0-1 15,18 18 1,0 0 0,-1-18-1,1 1-15,0 17 16,-18-18-16</inkml:trace>
  <inkml:trace contextRef="#ctx0" brushRef="#br0" timeOffset="2400.6726">5574 3140 0,'18'0'15,"17"0"1,0 0-16,-17 0 16,52-18-16,-34 0 15,-19 1-15,1 17 0,-1-18 16</inkml:trace>
  <inkml:trace contextRef="#ctx0" brushRef="#br0" timeOffset="2577.7867">5697 2946 0,'18'88'15,"-36"-176"-15,54 229 0,-36-88 16,17 53-16,1-71 16,0 0-16,-1 18 15,1-35-15,-1-1 16,1 1-16</inkml:trace>
  <inkml:trace contextRef="#ctx0" brushRef="#br0" timeOffset="2917.5364">5944 3193 0,'18'0'16,"-36"0"-16,54 0 0,-1-18 15,-17 0 1,-1 1-16,1-1 0,-18 0 16,17 18-16,-17-35 15,-17 18-15,-18 17 16,17 0-16,-17 17 16,-1 18-1,36-17-15,0 17 0,0-17 16,0 17-16,18-17 0,35 17 15,-18-17-15,36-1 16,-36-17-16,0 0 16,18 0-1,-18-17-15,-17 17 16,-18-18-16,-18 18 16,1 0-16</inkml:trace>
  <inkml:trace contextRef="#ctx0" brushRef="#br0" timeOffset="3505.8446">7479 2999 0,'0'0'16,"0"17"-16,18 1 15,-1 17-15,1-17 16,-18-1-16,35 19 16,-17-36-16,-1 0 46,-17-36-46,0 19 16,18 17-16,0 0 16,-1 0-1,1 17-15,0 1 16,-1-18-16,18 18 16,-17-1-16,0-17 0,-1 0 15,1 0 1,0-17-16,-18-1 15,0-17 1,0 17-16,0 1 16,17 17-1</inkml:trace>
  <inkml:trace contextRef="#ctx0" brushRef="#br0" timeOffset="3723.9602">8061 2963 0,'0'0'0,"0"-17"16,0-1-1</inkml:trace>
  <inkml:trace contextRef="#ctx0" brushRef="#br0" timeOffset="3932.1095">8149 2928 0,'18'0'16,"-1"-18"-16,1 18 0,53-35 15,-36 35-15,0-17 16,-17 17-16,17 0 0,0-18 16,-17 18-16,-18-18 15</inkml:trace>
  <inkml:trace contextRef="#ctx0" brushRef="#br0" timeOffset="4080.0988">8184 2699 0,'0'88'16,"0"-176"-16,18 229 0,-18-71 16,35 54-1,-17-54-15,35 36 16,-35-70-16,-1-19 15</inkml:trace>
  <inkml:trace contextRef="#ctx0" brushRef="#br0" timeOffset="4396.3712">8449 2593 0,'0'0'15,"0"123"-15,0-70 0,0 18 16,0 35 0,0-53-16,18 17 15,-1-52-15,36-1 16,-35-17-16,17-35 16,-17 18-16,-1-19 15,-17 19-15,18-19 16,-18 54-1,0 53 1,0-36-16,0 0 16,18 18-1,-18-35-15,-18 17 0,0-17 16</inkml:trace>
  <inkml:trace contextRef="#ctx0" brushRef="#br0" timeOffset="4591.6714">7938 3104 0,'0'0'15,"17"18"-15,-17 0 0,0-1 16,0 1-16,0 0 0,-17-1 15</inkml:trace>
  <inkml:trace contextRef="#ctx0" brushRef="#br0" timeOffset="4723.9092">7938 2822 0,'17'-17'16,"1"17"-1,-1 0 1</inkml:trace>
  <inkml:trace contextRef="#ctx0" brushRef="#br0" timeOffset="5286.5723">9631 3281 0,'0'-18'15,"0"36"-15,17-71 0,1-18 16,-18 18 0,18-70-16,-1 52 15,-17 1-15,0-1 0,-17-70 16,17 71-16,-18 17 16,0 17-16,1 1 0,-1 35 15,1 18 1,-19-1-16,19 89 15,-1-53-15,18 18 16,0-18-16,18 17 0,-1-17 0,1 0 16,17 0-16,36 35 15,-18-70-15,35 35 16,-35-36-16,-18-17 16</inkml:trace>
  <inkml:trace contextRef="#ctx0" brushRef="#br0" timeOffset="5902.7265">9948 2981 0,'-35'18'15,"70"-36"-15,-70 53 0,17 1 0,1-1 16,17-18-16,35 19 16,-17-36-16,-1 0 15,19 0-15,-19 0 16,1-18-16,0 0 15,-18-17-15,0 18 0,0-1 16,-18-17-16,0 17 16,1 18-1,-1 0-15,18 53 16,18-35 0,-18-1-16,53 18 15,-18-17-15,0-18 0,0 18 16,18-36-1,-35 18-15,0-18 0,-18 1 16,0-1 0,-18 18-16,0-17 15,1 17-15,-1 0 16,36 17 0,-1 18-1,1-17 1,17 0-16,0-18 15,1 17-15,-19-17 16,-17-17-16,18 17 16,-18-18-16,-18 18 15,18 18 1,18 17-16,0 53 16,-1-35-16,1 0 15,17 0-15,1 35 16,-19-53-16,1-17 0,-18 0 15,0-1 1,-18-17-16,-17 0 16,-18-35-16,18 0 15,-1 17-15,1-17 0,17 0 16,-17-1-16</inkml:trace>
  <inkml:trace contextRef="#ctx0" brushRef="#br0" timeOffset="6221.8601">10530 3228 0,'0'-18'15,"0"1"32,0-1-16,18 18-15,0 18-16,-1-1 16,19-17-16,-19 18 15,1-18-15,0 0 0,17 0 16,-35-18-16,17 1 16,-17-1-16,18 0 15,-18 1-15,18-36 16,-1 53-16,-17-18 0,18-17 15</inkml:trace>
  <inkml:trace contextRef="#ctx0" brushRef="#br0" timeOffset="6693.6319">11483 3263 0,'0'0'16,"35"-17"-16,-17 17 0,-1-36 0,36-34 15,-35 17 1,0 0-16,-1 0 16,1-18-16,0 19 0,-18-90 15,0 89-15,0 1 0,-18 16 16,0 1-16,-35 17 15,36 18-15,-1 18 16,0 17-16,1 18 0,-1 53 16,18-35-16,18-1 15,-1-17-15,36 71 16,0-89-16,-17 18 16,17-18-16,-18-17 0,18-1 15,0 1-15,-18-18 0,0 0 16</inkml:trace>
  <inkml:trace contextRef="#ctx0" brushRef="#br0" timeOffset="6859.7706">12065 2858 0,'18'0'16,"-36"0"-16,53 17 0,1-17 15,-19 0-15,18 0 16,-35 18-16</inkml:trace>
  <inkml:trace contextRef="#ctx0" brushRef="#br0" timeOffset="6983.7213">12171 3034 0,'35'0'0,"-70"0"0,88 0 15,-36-18-15,19 18 16,-19-17-16,1 17 0</inkml:trace>
  <inkml:trace contextRef="#ctx0" brushRef="#br0" timeOffset="7400.2651">12612 2558 0,'35'-18'0,"-70"36"16,105-54-16,-52 36 0,17 0 15,-17 18-15,0 0 0,-18-1 16,0 19-16,0-19 15,0 18-15,0-17 0,0 17 16,0 1-16,17-1 16,1-17-16,17-1 15,-17 1-15,17 0 16,18 17-16,0 0 16,-35-17-16,-1-1 15,-17 1-15,0 17 16,-17 1-16,-19-19 15,1 1-15,-36 17 16,36-35-16,0 18 0,0-18 16,-1 0-16,19 0 0,-1 0 15,18-18-15</inkml:trace>
  <inkml:trace contextRef="#ctx0" brushRef="#br0" timeOffset="7582.6982">13688 3157 0,'-18'-35'16,"-17"35"-16,17-18 15</inkml:trace>
  <inkml:trace contextRef="#ctx0" brushRef="#br0" timeOffset="13172.2988">3739 2699 0,'-17'-18'16,"-1"18"-16,1-18 16,-1 18-1,36 0 16,17 0-15,0 0-16,0 18 16,18-18-16,-17 0 0,16 0 0,-16 0 15,34 18-15,-52-18 16,0 17-16,-18 1 16,0 0-1</inkml:trace>
  <inkml:trace contextRef="#ctx0" brushRef="#br0" timeOffset="13722.2954">3722 3563 0,'-18'0'16,"36"0"-16,-18 0 47,53 18-47,-18-18 15,18 0-15,-18-18 0,36 0 16,-36 18-16,0 0 15,-17 0-15,0 18 0</inkml:trace>
  <inkml:trace contextRef="#ctx0" brushRef="#br0" timeOffset="15235.0783">11518 3510 0,'-17'-17'16,"34"17"15,54-18-15,-1 18-16,1 0 0,17 0 16,141 18-16,-105-18 15,17 17-15,159-17 16,-159 0-16,0 0 0,0 0 15,-35 0-15,-18 0 16,36 0-16</inkml:trace>
  <inkml:trace contextRef="#ctx0" brushRef="#br0" timeOffset="22481.5749">4251 5556 0,'-18'-17'0,"1"-1"16,-1-17-1,0 35-15,-17 0 16,18 0-16,-19 35 16,1-17-16,17 17 0,-17 53 15,35-53 1,-18 1-16,18 17 15,18-18-15,0 0 16,17-17-16,0-18 16,1-18-16,-19 0 0,18-17 15,1 0-15,-1-53 16,-17 35-16,-1-71 16,-17 71-16,0-17 15,-17-71-15,-19 35 16,1 71-16,0-36 15,17 53-15,-35 1 16,36 17 0,-1 35-16,18-17 15,0 70-15,0-35 16,35 70-16,1-70 16,-1 71-1,0-71-15,0 0 0,1-18 16,34 18-16,-35-36 15,18 1-15,-17-18 16</inkml:trace>
  <inkml:trace contextRef="#ctx0" brushRef="#br0" timeOffset="23066.4437">4674 5115 0,'-17'-35'0,"-1"17"16,0 1-1,18-1-15,0 0 0,18 18 16,0 0-1,-1 0 1,1 36-16,0-19 16,-18 1-16,0 0 15,0 17-15,0-17 16,0 34 0,0-34-16,17 17 15,1 1-15,0-19 16,17 19-16,-18-19 0,36 54 15,-35-54-15,0 19 16,-18-19-16,-36 19 16,19-19-16,-36 1 15,18 0-15,-36-18 16,36 0-16,-18-18 16,35 18-16</inkml:trace>
  <inkml:trace contextRef="#ctx0" brushRef="#br0" timeOffset="24138.9673">4498 4992 0,'-18'0'0,"36"0"0,-53 0 15,17 0 1,18-18-1,18 18 17,-1 0-17,1 0 17,0 0-17,-1 18-15,36-1 16,-35-17-16,17 36 15,-17-19-15,17 19 16,-35-1-16,18 0 16,-18-17-16,-18 35 15,18-36-15,-35 1 16,17 0 0,0-18-16,1 0 0,-1 0 15,0 0 16,18-18-15,-17 18 0,34 0 15,1 0-15,17 0-1,-17 18-15,17-1 16,1 1-16,17 0 15,-18-1-15,35 19 16,-34-19-16,-19-17 16,1 18-16,0-1 0,-18 1 15,0 17-15,0-17 16,-36 17-16,19-17 16,-1 0-16,-53-1 15,36-17-15,0 0 0,-53 18 16,52-18-16,-52 0 15,53 0 1,0-18-16,17 18 16,18-17-1</inkml:trace>
  <inkml:trace contextRef="#ctx0" brushRef="#br0" timeOffset="25736.6524">5380 5327 0,'18'0'16,"17"0"-1,-18 0-15,72 0 16,-54-18-16,53 1 15,-53 17-15,18 0 16</inkml:trace>
  <inkml:trace contextRef="#ctx0" brushRef="#br0" timeOffset="25869.5375">5450 5556 0,'71'18'0,"-36"-18"15,53-18-15,-52 18 16,34 0-16</inkml:trace>
  <inkml:trace contextRef="#ctx0" brushRef="#br0" timeOffset="30266.5308">6491 5203 0,'0'36'0,"0"-1"15,18 71 1,-18-71-16,0 18 0,0-18 15,0 36-15,0-53 16,0-1-16,-18-17 16,18-35-16,0 17 15,0-70 1,18 53-16,35-53 16,-36 52-16,36-17 15,-35 53-15,17 0 0,0 36 16,-17-1-16,17 18 15,-35-18-15,18 18 16,0-18-16,-18 1 16,17-19-1,-17 1-15</inkml:trace>
  <inkml:trace contextRef="#ctx0" brushRef="#br0" timeOffset="30657.1016">7073 5380 0,'18'88'0,"-36"-176"0,36 247 16,-1-89-16,1 71 15,0-88-15,17 35 16,-35-52-16,18-19 0,-18-34 31,-18-36-15,0 0-16,1-53 15,-1 53-15,0-88 16,18 18 0,18 87-16,17 1 15,1 35-15,34 0 16,-34 18-16,16 52 15,-52-52-15,18 52 16,-36-52-16,-17 17 16,18-17-16,-36 0 15,35-18-15,-17-18 16,17 0-16</inkml:trace>
  <inkml:trace contextRef="#ctx0" brushRef="#br0" timeOffset="30806.6451">7549 5521 0,'0'0'15,"0"18"-15,0-36 32</inkml:trace>
  <inkml:trace contextRef="#ctx0" brushRef="#br0" timeOffset="31340.8391">8079 5556 0,'0'36'0,"0"-54"31,0-35-16,0 18-15,0-53 16,0 52-16,0 1 16,0 0-16,35-18 15,-17 35-15,17 0 16,-18 18-16,36 36 16,-35-19-16,0 1 15,-1 17-15,1-17 0,0 17 16,-1-17-16,18 0 15,-17-1-15</inkml:trace>
  <inkml:trace contextRef="#ctx0" brushRef="#br0" timeOffset="31803.9964">8467 5327 0,'-18'18'16,"18"-1"-16,-18 1 0,1 35 15,-1-18-15,18 18 16,0-35-16,35 17 15,-17-35 1,17-18-16,-17 18 16,35-53-16,-53 36 15,18-54-15,-18 36 16,-18-18 0,0 35-16,1-17 15,-1 35-15,0 0 16,18 35-16,0 18 15,0-17-15,36 16 16,-19-16-16,36 17 16,-53-36-16,18-17 15,-1 0-15,-17-17 16,0-1-16,0-17 16,0 17-16,0-35 15,0 36-15,18-19 16,0 36-16,-1 0 15,1 0-15,17 36 16,-17-19-16,17 18 16,-17 1-16,-1-19 15,1 1-15,0 0 16,-1-18-16,1 0 16,-18-18-16</inkml:trace>
  <inkml:trace contextRef="#ctx0" brushRef="#br0" timeOffset="32341.8729">8943 5398 0,'0'52'15,"0"-104"-15,-18 140 0,36-18 16,-18-52-16,53 17 16,-36-35-16,19 0 15,-19 0-15,19-35 0,-19 0 16,1-1-16,0 1 0,-1-71 15,-17 53 1,-17-70-16,-1 52 16,0 1-16,-35-36 15,36 71-15,-19-1 16,19 36-16,-1 0 16,-17 71-16,35-18 15,0 88-15,18-71 16,-1-17-16,36 71 15,-18-71-15,54 17 16,-54-34-16,0-19 16,-17 1-16,17-18 15,-17 0-15,-1-35 16,-17 17-16,0 0 0,-35-17 16,17 35-16,1 0 15,17 35 1,0-17-16,35 35 15,-17-35 1,35-1-16,17-17 16,-52-17-16,17-1 15,0-17-15,-17-1 16,-18-17-16,-18 36 16,-17-36-1,17 35-15,-34-17 16,34 35-16,0 0 15</inkml:trace>
  <inkml:trace contextRef="#ctx0" brushRef="#br0" timeOffset="32730.4872">9578 5539 0,'-18'17'16,"36"-34"-16,-36 17 0,1 0 15,17-36-15,0 19 16,17-36-16,-17 35 16,18-35-16,0 53 15,-18-17-15,17 17 16,-17 17 0,0 1-16,18 0 0,-18-1 15,17 1-15,1-1 16,0-17-16,-1-17 15,1 17-15,0-35 16,-1 17 0,1 0-16,0 1 15,-1 17 1,1 35-16,0-17 16,-1 17-16,-17-18 15,35 19-15,-35-19 16,18 19-1,-18-19-15,18-17 16</inkml:trace>
  <inkml:trace contextRef="#ctx0" brushRef="#br0" timeOffset="32863.8102">10178 5521 0,'0'0'0,"0"18"0,0-36 47</inkml:trace>
  <inkml:trace contextRef="#ctx0" brushRef="#br0" timeOffset="33498.7982">10548 5450 0,'0'53'15,"0"-35"1,0 0-16,-18-18 0,18-18 31,0 0-15,0-17-16,-17 0 0,17 0 16,0-1-16,-18 1 0,18 17 0,0-17 15,18 17 1,-1 1-16,1-1 0,17 18 15,-17 18-15,17-18 16,18 53-16,-35-36 16,-1 1-16</inkml:trace>
  <inkml:trace contextRef="#ctx0" brushRef="#br0" timeOffset="33976.3872">10883 5345 0,'0'0'0,"-35"35"16,17-17-16,-17 34 16,17-34-16,18 35 15,18-35-15,-18-1 16,18 1-16,35-18 16,-36 0-16,36 0 15,-35-18-15,-18 1 16,17-36-16,-17 17 15,0 19-15,0-1 0,-17-17 16,17 17 0,-18 18-16,18 18 15,18 17 1,-18-17-16,35 35 16,-17-36-16,17 19 15,-17-36-15,-1 0 16,-17-18-1,0-17-15,0-1 16,0 19-16,0-1 16,36-35-16,-19 36 15,1-1-15,-1 0 0,36 18 16,-35 18-16,17 17 16,-35 1-16,18 16 15,0-34 1,-1 35-16,1-35 15,17-1-15</inkml:trace>
  <inkml:trace contextRef="#ctx0" brushRef="#br0" timeOffset="34583.5635">11606 5398 0,'0'0'0,"18"-18"0,-18 0 16,0 1-16,-18 17 15,1-18-15,-1 18 16,0 0-16,-17 18 16,18-1-16,-19 36 15,36-18-15,0 36 16,0-53-16,36 35 15,-19-36-15,1-17 16,17 0-16,0 0 0,18-17 16,-35-19-16,17-17 15,-35 0-15,18-35 16,-18 35-16,-18 0 16,18-17-16,-17 17 15,-19-88-15,19 70 16,-1 18-16,0 0 0,-17 18 15,17 35-15,1 35 16,-1 18 0,18-17-16,18 87 15,-1-52-15,19-18 0,-1 17 16,18-17-16,35 35 16,-35-52-16,18 34 15,-36-52-15,-17-1 0,-18 1 16</inkml:trace>
  <inkml:trace contextRef="#ctx0" brushRef="#br0" timeOffset="35132.3322">12294 4763 0,'-35'0'0,"70"0"0,-88 17 16,36 1-16,-19 52 16,36-17-16,-17 18 15,17-1-15,-18 1 0,18 17 0,18 53 16,-1-70-1,19-36-15,-1 36 16,18-36 0,-35-17-16,-1-18 15</inkml:trace>
  <inkml:trace contextRef="#ctx0" brushRef="#br0" timeOffset="35877.974">12894 5274 0,'0'0'0,"0"-18"0,-18-17 16,18 17-16,-35 1 15,17 17-15,-34 0 16,16 17-16,-17 36 16,36-17-16,-19 17 15,36-18-15,36 18 16,-19-36-16,36 1 15,-17-18 1,52 0-16,-53 0 16,18-18-16,-35 1 15,-1-18-15,-17 17 16,0 0 0,-17 18-1,17 18 1,35 17-16,-17-17 15,17-1-15,0 1 16,-17 0-16,-1-18 0,36 17 16,-35-17-16</inkml:trace>
  <inkml:trace contextRef="#ctx0" brushRef="#br0" timeOffset="36262.8878">13247 4957 0,'0'0'16,"0"-36"-16,17 19 0,36-19 16,-17 19-16,-1 17 15,0 0-15,-17 17 0,17 36 16,-17 0-16,-18 35 15,0-35-15,0 18 16,0-36-16,0 0 16,17-17-16,-17 17 15,36 1-15,-19-19 0,19 1 16,-1 17 0,-17-35-16,-18 18 0,0-1 15,0 1-15,-53 0 16,17-18-16,1 0 15,-53 0-15,53 0 16,-18 0 0,35 0-16,18 17 15,18-17-15</inkml:trace>
  <inkml:trace contextRef="#ctx0" brushRef="#br0" timeOffset="36585.837">14005 5398 0,'18'0'16,"0"0"0,-36 17 15</inkml:trace>
  <inkml:trace contextRef="#ctx0" brushRef="#br0" timeOffset="37936.5506">14534 5256 0,'0'0'15,"0"-35"-15,-17 17 16,-18-17-16,17 35 16,-35 0-16,35 0 15,-17 18-15,0 17 16,35-17-16,0 17 16,0-17-16,0 17 0,53 0 15,-18-17-15,36 35 16,-36-36-16,35 1 15,-52 0-15,-18-1 16,-18-17 0,-52 18-1,35 0-15,-18-18 0,17 0 16,1 0-16,-18 0 16,36 0-16,17-36 15,0 1-15</inkml:trace>
  <inkml:trace contextRef="#ctx0" brushRef="#br0" timeOffset="38248.5266">14676 4851 0,'0'0'0,"17"53"0,-17 0 15,18-1-15,-1 72 16,1-71-16,0 70 15,-1-70-15,-17-17 0,18-1 16,-18 0-16,0-17 16,0-36-1,18-17 1,-18 17-16,0-17 16,17 17-16,-17 1 0,18-1 0,0 18 15,-1 0-15,1 0 16,0 35-1,-1-17-15,18 17 16,1-17-16,-19 17 16,1-35-16</inkml:trace>
  <inkml:trace contextRef="#ctx0" brushRef="#br0" timeOffset="38764.7207">15134 5380 0,'-17'-18'0,"34"36"0,-52-53 16,17 35-16,1 0 0,-1 17 15,0 19 1,18-19-16,0 1 0,18 17 16,53 0-1,-19-17 1,-16-18-16,-19-18 0,1-17 16,-18 17-1,0 1-15,-18-1 16,1 18-16,-1 0 15,18-17-15,0 34 16,35 1 0,-17-1-1,0 1-15,-18 0 0,35 35 16,-17 0-16,-1 35 16,1-35-16,-1 35 15,1-53-15,0 18 16,-18-35-16,0-1 15,0-34 1,0-19 0,0 1-16,-18 0 0,0-53 15,18 35-15,0-53 16,0 53-16,0 0 16,18-17-1,0 70-15,-1 0 16,1 35-16,0-18 15,-18 1-15,0 53 16,0-54-16,-18 19 16,0-36-16,1 17 15,-1-17-15</inkml:trace>
  <inkml:trace contextRef="#ctx0" brushRef="#br0" timeOffset="39048.0173">15558 5433 0,'0'0'16,"17"0"-16,1 0 0,-1 0 15,1 0-15,0-18 0,17 18 16,-17-17-16,-1-1 0,-17 0 16,-17 18-1,-1 0-15,0 0 0,-35 18 16,36 0-1,-1 17-15,18 0 16,0-17-16,18 17 16,-1-17-16,19-1 0,-1 1 15,0-18-15,18 0 0,0 0 16,-18 0-16,-17-18 16,-18 1-16</inkml:trace>
  <inkml:trace contextRef="#ctx0" brushRef="#br0" timeOffset="39431.5821">16016 4904 0,'18'0'32,"-18"-18"-32,70 18 15,-34-18-15,52 1 16,-53 17-16,18 0 16,-18 0-1</inkml:trace>
  <inkml:trace contextRef="#ctx0" brushRef="#br0" timeOffset="39581.869">16140 4957 0,'-18'88'15,"36"-176"-15,-36 211 0,36-35 16,-1-35-16,1-18 0,0 1 16,-1-1-16,1-17 0,17 35 15,-17-53-15,35 17 16,-36-17-16</inkml:trace>
  <inkml:trace contextRef="#ctx0" brushRef="#br0" timeOffset="39842.2766">16545 5221 0,'0'0'0,"-35"35"16,35-17-16,-18 0 15,36 17-15,-18-17 16,53 17 0,-35-35-16,17 0 0,0 0 15,0 0-15,1-18 0,-1-17 16,-35 17-16,18-35 16,-36 36-16,-35-36 15,18 35-15,-18 1 16,18 17-16,17-18 15</inkml:trace>
  <inkml:trace contextRef="#ctx0" brushRef="#br0" timeOffset="40138.8198">16863 5009 0,'35'-35'0,"-17"18"15,52-19-15,-17 19 16,-18 17-16,1 0 0,-1 0 16,-17 0-16,-18 17 15,0 19 1,0-19-16,-18 18 0,0-17 16,18 0-16,0-1 15,18-17 16,0 0-15,-1 0-16,1 0 16</inkml:trace>
  <inkml:trace contextRef="#ctx0" brushRef="#br0" timeOffset="40772.8005">16898 4886 0,'0'0'15,"-18"0"-15,36 0 32,0 0-17,-1 0-15,19 0 16,-19 0-16,19 0 15,-19 0-15,18 18 16,-17-18-16,0 0 16,-1 0 15,-17 17-31,18 1 16,-18 0-1,0-1-15,0 1 0,0 52 16,18-52-16,-18 70 15,17-53 1,-17 54-16,18-54 16,-18 36-16,18-54 15,-18 18-15,0-17 16,0 0-16,0-1 16,-18-17-1,0 0-15,18-17 16,-35 17-1,-36-18-15,19 18 16,16 0 0,19 18-16,-1-18 15,18 17-15,-18-17 16</inkml:trace>
  <inkml:trace contextRef="#ctx0" brushRef="#br0" timeOffset="41123.8032">17621 5486 0,'0'0'15,"18"17"-15,-18 1 0,-18 17 16,1-17-16,-19 17 15,1-17-15,17-1 16,1 1-16,-36 0 16,35-1-16</inkml:trace>
  <inkml:trace contextRef="#ctx0" brushRef="#br0" timeOffset="41817.3143">18221 5168 0,'0'0'15,"0"-35"-15,-18 35 0,1-18 16,-19 1-16,19 17 15,-36 17-15,35 1 16,-35 35-16,53-36 16,-17 54-1,17-36-15,35 18 16,-17-35-16,35 17 16,17-35-16,-35 0 15,-17-17-15,0 17 16,-1-18-16,1 0 0,-18 1 15,0-1-15,0-17 0,-18 17 16,1 0-16,-1 18 16,18 18-1,35 17 1,-17-17-16,17 0 16,0-1-16,36-17 15,-36 0 1</inkml:trace>
  <inkml:trace contextRef="#ctx0" brushRef="#br0" timeOffset="42161.7682">18468 4798 0,'35'-18'15,"-70"36"-15,105-36 0,-52 18 16,35 0-16,-35 0 15,-1 18 1,1-1-16,0 36 16,-1-17-16,-17-19 0,0 19 15,18 52-15,-18-53 16,35 36-16,-35-36 16,35 35-1,-35-52-15,0 0 0,0-1 0,0 1 16,-17 0-1,-1-18-15,18 17 0,-17-17 16,-1 0-16,0 0 0,1-17 16,-19 17-16,19 0 15,17 17 1,17-17 0</inkml:trace>
  <inkml:trace contextRef="#ctx0" brushRef="#br0" timeOffset="42301.4373">19032 5362 0,'0'-17'15,"0"-1"1,-17 18-16</inkml:trace>
  <inkml:trace contextRef="#ctx0" brushRef="#br0" timeOffset="43074.8948">18768 5080 0,'17'-18'16,"-34"18"0,-1 0-1,-17 0 1,35 18-16,-18-18 16,-17 18-16,17-18 0,-17 17 15,17 1-15,1-18 16,-1 18-16</inkml:trace>
  <inkml:trace contextRef="#ctx0" brushRef="#br0" timeOffset="43436.6576">19385 5062 0,'-17'-17'15,"34"34"-15,-70-34 0,36 17 0,-36 17 16,53 1-16,0 0 16,0-1-1,35 36-15,-17-35 16,17-1-16,-17 1 0,17 0 15,-18-1-15,-17 1 0,0 0 16,0-1 0,-52-17-1,34 0-15,-53 0 16,54 0-16,-36-17 16,35 17-16,18-18 15,-18 0-15</inkml:trace>
  <inkml:trace contextRef="#ctx0" brushRef="#br0" timeOffset="44258.5166">19562 4868 0,'0'0'16,"0"106"-16,0-53 0,0 53 15,0-53-15,17 0 16,-17-18-16,0 0 0,0-17 15,0 0 1,0-36 0,18-17-16,-18 17 15,17 0-15,1-17 16,-18 17-16,18 18 16,-18 18-16,17 0 15,1-1-15,0 19 16,-1-19-16,19-17 15,-19 0-15,18 0 16,-17 0-16,0-17 16,-1-1-16,1 0 15,-18 1-15,0-1 16,-18 18 0,1 0-1,17 18-15,-18-1 0,18 54 16,0-53-16,0-1 15,18 19 1,17-19-16,0-17 16,-17 0-16,0 0 15,-1-17-15,1-1 0,-18-17 16,-18-1 0,18 19-16,-17-1 0,-1 0 15,36 18 16,-1 18-31,1 0 16,0-1-16,-1 1 0,18 0 16,-17-1-16,0 36 15,-1-18 1,1 1-16,-18-1 0,0 0 16,18 36-16,-18-18 15,0 0-15,0-18 16,17-17-16,-17-36 15,-17-17 1,17-1 0,-18-34-16,0 35 15,18-18-15,0 0 16,-17 0-16,17-18 0,35-35 16,-35 71-16,18 17 15,-1 18-15,1 18 16,-18 0-16,0 17 15,0-17-15,0 17 16,0-17-16,-18-1 0,18 1 0,-17-18 16,-1 0-16</inkml:trace>
  <inkml:trace contextRef="#ctx0" brushRef="#br0" timeOffset="44480.9338">20285 5309 0,'35'0'16,"-70"0"-16,70-17 0,-17 17 16,-18-18-16,0 0 15,-18 18-15,0 0 16,18 18 0,-17 0-16,34 35 15,1-36-15,17 19 16,-17-19-16,52 1 15,-52-18-15,53 0 16</inkml:trace>
  <inkml:trace contextRef="#ctx0" brushRef="#br0" timeOffset="44842.825">20567 4798 0,'18'0'15,"35"0"1,-36 0 0,54 0-1,-36-18-15,0 18 0,1 0 0,-19-17 16,18-1-1,-52 18-15</inkml:trace>
  <inkml:trace contextRef="#ctx0" brushRef="#br0" timeOffset="45104.0803">20673 4868 0,'17'18'0,"-34"-36"0,34 54 16,-17-1-16,0 35 16,0-17-16,0-17 0,0 17 15,18 35 1,17-18-16,-17-52 16,35 17-16,-18-35 15,0 18-15,1-18 0,-1-18 16,18 1-16,-35-1 15,-1 0 1</inkml:trace>
  <inkml:trace contextRef="#ctx0" brushRef="#br0" timeOffset="45365.4212">21184 4992 0,'0'0'16,"18"0"-16,-18 17 16,18 36-16,-18-17 15,17 17-15,-17-18 16,0-18-16,18 19 15,-18-19-15,18-17 0,-1 18 16</inkml:trace>
  <inkml:trace contextRef="#ctx0" brushRef="#br0" timeOffset="45749.4539">21325 4851 0,'18'-36'16,"0"36"-16,-1-17 15,1 17 1,35 0-16,-35 0 16,52 17-16,-52-17 15,35 36-15,-36-19 16,19 36-1,-36 0-15,0-18 0,0 18 16,17-17-16,-17 69 16,0-69-16,-17 17 15,17-18-15,0-17 16,0-1-16,-18-17 31,0 0-31,18-17 16,-35-1-16,17 18 15,-17 0-15,17 0 16,-17 18-16,35-1 16,-17-17-16</inkml:trace>
  <inkml:trace contextRef="#ctx0" brushRef="#br0" timeOffset="46300.2005">21872 4445 0,'0'0'16,"-17"-18"-16,34 18 16,19 36-1,16-1-15,72 71 16,-54-36-16,-17 1 0,0 17 15,0-17-15,0 87 16,-35-69-16,-1 34 16,-34-52-16,-19-18 15,-52 17-15,35-35 16,0 1-16,18-19 0,-18 1 16,-35 17-16</inkml:trace>
  <inkml:trace contextRef="#ctx0" brushRef="#br0" timeOffset="47679.8559">23372 4798 0,'-18'17'0,"-53"36"16,36-35-16,-53 35 15,35-35 1,0-1-16,18 1 15,-1-18-15,-16 17 0,52 1 16,0 0-16,17-1 16,54 54-16,-18-36 15,0-17-15,17 17 16,-17 0-16,18-17 0,34 53 16,-52-54-16,-35 1 15</inkml:trace>
  <inkml:trace contextRef="#ctx0" brushRef="#br0" timeOffset="66409.1597">24112 4551 0,'0'-18'16,"0"1"-16,0 34 62,18 1-46,0 52-16,-1-34 16,1 17-16,17 70 15,-17-52-15,-18-18 0,17 17 16,-17 71-1,18-35-15,-18-53 0,0-18 16,18 36 0,-1-18-1,-17-36-15</inkml:trace>
  <inkml:trace contextRef="#ctx0" brushRef="#br0" timeOffset="66783.9429">24659 5045 0,'18'0'16,"-36"0"0,-35 17-16,36-17 15,-72 36-15,54-36 16,-35 17-16,34 1 16,1-18-16,17 18 15,18-1 1,36 18-1,-19-17-15,1 17 0,53 18 16,-54-35-16,18 17 16,-17-17-16,17 0 0,-35-1 15,36 18 1,-36-17-16</inkml:trace>
  <inkml:trace contextRef="#ctx0" brushRef="#br0" timeOffset="67159.9422">24730 5309 0,'0'0'0,"17"18"0,1-18 16,0 0-16,35 0 15,-18 0-15,18-35 16,-36 35-16,19-36 16,-36 19-1,0-19-15,-18 19 16,-17-1-16,-1 18 16,-16-17-16,16 17 15,-17 17-15,36 18 16,17-17-16,-18 0 15,18 17-15,18 0 0,-1 18 16,19-17-16,17-1 16,-18-18-16,53 1 15,-53-18-15,18 0 16,-17 0-16</inkml:trace>
  <inkml:trace contextRef="#ctx0" brushRef="#br0" timeOffset="67498.3186">25100 5327 0,'0'35'16,"18"-35"-16,-1 18 16,36-18-16,-35 0 15,35-18-15,-18 1 16,-17-1-16,-1 0 15,-17 1-15,-17-19 16,-1 19 0,-35-19-16,18 36 15,17 0-15,-17 0 0,17 18 16,1 0-16,-1 17 16,18 0-16,0 1 15,0-19-15,18 19 0,35 16 16,-18-34-16,0 0 15,1-18-15,-1 0 0,0 0 16,18 0-16,-18-18 0,1 0 16,-19 1-16</inkml:trace>
  <inkml:trace contextRef="#ctx0" brushRef="#br0" timeOffset="67877.3393">25506 5362 0,'0'88'16,"0"-52"-16,17 17 16,1 52-16,0-69 15,35 52-15,-36-70 16,1-1-16,0 1 16,-18-53-1,0 17-15,0-17 16,-18-18-16,-17-71 0,17 54 15,-17-71 1,35 52-16,0 36 0,17-17 16,36 52-1,-35 18-15,17 0 0,1 36 16,34 34-16,-52-35 16,17 1-16,-17 17 15,-18-18-15,-36 0 16,19-35-16,-54 18 15,36-18-15,-18-18 16,35 18-16,-17-17 16</inkml:trace>
  <inkml:trace contextRef="#ctx0" brushRef="#br0" timeOffset="68333.2287">25964 5468 0,'0'-18'0,"18"18"16,17-17 0,-17 17-16,35-18 15,-35 18-15,-1 0 16,1 0-16,-1 0 0,-17 18 15</inkml:trace>
  <inkml:trace contextRef="#ctx0" brushRef="#br0" timeOffset="68755.3107">26335 5309 0,'0'0'0,"18"36"0,-1 34 16,1-17-16,-18 0 16,35 70-16,-17-70 15,-1 53-15,1-53 16,-18 0-16,18 0 16,-18-35-16,0-36 15,0 0 1,-18-17-16,-17-53 15,17 35-15,0 0 0,-17-88 16,35 53-16,18-71 16,-1 88-16,19 1 15,-1 52-15,18 36 16,-18-1 0,18 54-16,-18-18 15,-17 35-15,-18-53 16,-18 18-16,1-35 15,-19 0-15,19-18 16,-18-18 0,17 0-16,0 1 15,18-1-15</inkml:trace>
  <inkml:trace contextRef="#ctx0" brushRef="#br0" timeOffset="69250.3467">26829 5503 0,'0'0'0,"0"18"0,0-36 47,0-35-47,0 36 16,0-18-16,0 17 0,0-17 15,0 17-15,17-17 0,-17 17 16,36 0-16,-19 18 15,1 0-15,0 18 16,-1 0-16,1-1 16,0 1-16,-1 0 15,-17-1-15,35 1 16,-17-18-16,17 0 16,-17 0-16,0 0 15,-1 0 1,-17 35-1,0-17-15,0 17 16,18-17-16,0-1 16,-1-17-16,1 18 15,-1-18-15,1 0 16,0-18-16,-1 1 0,-17-1 16,0 0-16,-17-34 15,-1 16-15,-52 1 16,52 17-16,-35-17 15,35 35-15,1 0 0,34 18 32,19-1-32,-19-17 0</inkml:trace>
  <inkml:trace contextRef="#ctx0" brushRef="#br0" timeOffset="69662.7101">27428 4815 0,'0'0'15,"0"124"-15,0-71 0,18 88 16,-18-88-16,0 0 15,18 0-15,-18-18 16,17 18-16,1-35 16,0-18-16,17 0 15,0 0-15,36-36 16,-18 19-16,0 17 0,35 0 16,-18 35-1,-70 0-15,0 18 16,0-35-16,-17-1 15,-19 1-15,1 0 0,-35-1 16,34-17-16,-34-17 16,35 17-16,-1-36 15,19 1 1,-1 0-16,18 17 16</inkml:trace>
  <inkml:trace contextRef="#ctx0" brushRef="#br0" timeOffset="70813.7867">15540 2505 0,'18'35'15,"-1"36"1,1-36-16,-1 88 16,1-52-16,17 70 15,-35-88-15,53 70 16,-35-87-16,0 34 16,-1-35-16,1-17 15</inkml:trace>
  <inkml:trace contextRef="#ctx0" brushRef="#br0" timeOffset="71020.4627">15998 2999 0,'-35'-18'16,"18"18"-16,-19 18 0,-17-18 15,-17 35 1,35-17-16,-1 34 15,19-16-15,17-19 0,0 19 16,53-1 0,-18-17-16,0-1 0,71 1 15,-71-18-15,0 0 16</inkml:trace>
  <inkml:trace contextRef="#ctx0" brushRef="#br0" timeOffset="71331.2749">16087 3210 0,'17'18'0,"-34"-36"16,52 36-16,0-18 0,18-18 16,-18 1-16,-17-1 15,0 0-15,-1-17 0,-17 17 16,-17-17-1,-1 18-15,0 17 0,1-18 16,-54 36-16,54-1 16,-36 18-16,53 1 15,0-1-15,0-17 16,35 35-16,0-36 16,1 1-16,-1-1 0,18-17 15,-18 0-15,53 0 16,-53 0-16,-17-17 0</inkml:trace>
  <inkml:trace contextRef="#ctx0" brushRef="#br0" timeOffset="71687.2784">16528 3263 0,'0'0'15,"17"0"-15,1-17 16,17-1-16,-17 0 16,-1 1-16,1-1 15,-18 0-15,0 1 16,0-1-16,0 0 16,-18 18-16,-17-17 15,18 17-15,-1 0 16,0 0-16,1 0 0,17 17 0,-18 19 15,18-19 1,0 1-16,0 0 0,35 35 16,-17-36-16,17 1 15,0-18-15,1 17 0,34-17 16,-34 0-16,-19 0 16,19 0-16,-19-17 0,1-1 15,-1 1 1</inkml:trace>
  <inkml:trace contextRef="#ctx0" brushRef="#br0" timeOffset="72104.1219">16916 3175 0,'0'53'15,"0"-106"-15,17 159 0,-17-71 0,18 71 16,-18-71-16,18 18 16,-18 0-16,35 18 15,-35-36-15,18-17 0,-18-36 32,-18-17-32,18-1 0,-18-52 15,18 35 1,-17-88-16,17 71 15,0-1-15,0 0 16,17 19-16,1 16 0,35 1 16,-18 17-16,18 54 15,-35-19-15,-1 54 16,-17-36-16,0 0 16,0 1-16,-17-19 15,-1 1-15,0 0 0,1-1 0,-1-17 16,0 0-16,1 0 15,-1 0-15,18-17 0</inkml:trace>
  <inkml:trace contextRef="#ctx0" brushRef="#br0" timeOffset="72275.9851">17321 3263 0,'18'0'0,"0"-17"16,-1 17-16,36-18 16,-17 18-16,-1 0 15,-18-18 1,1 18-16</inkml:trace>
  <inkml:trace contextRef="#ctx0" brushRef="#br0" timeOffset="72726.6347">17709 3104 0,'18'106'16,"-36"-212"-16,36 283 0,-18-107 0,18 72 16,-1-90-16,-17-16 15,18 17-15,-18-18 16,18-35-16,-18-35 16,-18-36-1,18 18-15,0 0 0,-18-53 16,18 36-16,18-89 15,0 89-15,-1 17 16,19 0 0,16 70-16,-34 1 15,0 0-15,17 17 0,-35 18 16,18 35 0,-36-53-16,-17 36 15,17-54-15,-17 1 16,17-18-16,1 0 0,-1-18 15,0 1-15,18-36 16</inkml:trace>
  <inkml:trace contextRef="#ctx0" brushRef="#br0" timeOffset="73165.6886">18115 3210 0,'0'36'15,"0"-19"-15,0-34 32,0-1-32,0 0 15,0-35 1,0 36-16,18 17 0,-18-18 16,17 0-1,1 36 16,0-18-31,-18 18 16,35-1 0,-17 1-16,-1 0 15,1-18-15,0 17 16,-18 1-16,35-18 16,-35 18-16,35-18 15,-17 0-15,-18-18 16,17 18-1,-17-35-15,-17 17 16,-19 0 0,1 1-16,18-1 15,34 18 17</inkml:trace>
  <inkml:trace contextRef="#ctx0" brushRef="#br0" timeOffset="73588.7576">18609 2628 0,'0'35'16,"0"18"-16,0-17 0,18 34 16,-1-17-16,1 18 0,0 70 15,-1-88-15,1-18 16,-18 0-16,0-17 0,0-36 31,18-52-15,-1 52-16,18-17 15,1 35-15,-1-18 16,0 36-16,18-1 0,-18 1 0,36 53 16,-53-36-1,-18 18-15,-18-36 16,0-17-16,1 18 0,-19-18 16,-16 0-16,-19 0 15,36-18-15,-1 18 16,1-17-16,18-1 0,17-17 15</inkml:trace>
  <inkml:trace contextRef="#ctx0" brushRef="#br0" timeOffset="73929.1412">19191 2946 0,'18'0'16,"35"0"-1,-36 0 1,54 0 0,-36 0-16</inkml:trace>
  <inkml:trace contextRef="#ctx0" brushRef="#br0" timeOffset="74051.2914">19332 3087 0,'0'0'0,"18"17"0,52-17 16,-34-17-16,17 17 16,-36 0-16</inkml:trace>
  <inkml:trace contextRef="#ctx0" brushRef="#br0" timeOffset="76753.138">20108 2681 0,'0'0'0,"-17"-18"0,-1 18 16,-35 0-1,36 18-15,-1 0 0,18-1 16,-18 19-16,18-1 0,0 18 15,36 35 1,-19-35-16,18-18 0,1 1 16,17-1-16,35-18 15,-35-17-15,-18 0 16,0-17-16,18-36 0,-53 18 16,-17-54-16,-1 37 15,-53-19 1,18 36-16,18 17 0,0 0 15,0 1-15,-1 17 0,1 0 16,35 17 0,18 1-16,17 0 15</inkml:trace>
  <inkml:trace contextRef="#ctx0" brushRef="#br0" timeOffset="76920.1753">20638 2963 0,'17'0'15,"-17"-17"-15,18 17 32</inkml:trace>
  <inkml:trace contextRef="#ctx0" brushRef="#br0" timeOffset="77370.18">21043 2716 0,'0'0'0,"-17"-17"0,17-1 0,-53-17 15,17 0 1,1 35-16,17 0 15,1 0-15,-18 17 0,35 1 0,-18-1 16,18 1-16,18 17 16,-1 1-16,18-1 0,1 18 15,34 35-15,-17-53 16,-18 18-16,1-17 0,-1 34 16,-35 1-1,0-54-15,-18 1 16,-52 0-16,35-18 15,-1 0-15,-52-36 16,53 19-16,17-1 0,1 0 16,17-52-16,52-1 15,-16 36 1,34-36-16,-34 36 16,34-18-16,-52 18 15,-1 17-15,-17-17 16,0 17-16,-17 1 15,-19-1-15,19 0 0,-18 18 16,-1-17-16,-34 17 16,52 17-16</inkml:trace>
  <inkml:trace contextRef="#ctx0" brushRef="#br0" timeOffset="92512.637">27428 2963 0,'0'-53'0,"0"36"16,-17-1-16,-1-17 16,1 35-16,-1 0 15,-17 0-15,-18 70 16,35-17-16,-17 0 0,17 18 15,18-18-15,0 17 0,18-17 16,35 35 0,-18-52-16,53-1 15,-35-35-15,71 0 16,-71-35-16,17-18 16,-52 17-16,-1-52 15,-17 53-15,-53-53 16,18 35-16,0 35 15,-36-17-15,36 17 16,0 18-16,-1 36 16,36-19-16,18 19 15,17-1-15</inkml:trace>
  <inkml:trace contextRef="#ctx0" brushRef="#br0" timeOffset="92686.3811">28011 3281 0,'0'17'15,"0"1"-15,17-18 16,1 18-16,-1-1 16,1-17-1,0 0-15</inkml:trace>
  <inkml:trace contextRef="#ctx0" brushRef="#br0" timeOffset="92953.2137">28152 2963 0,'0'0'0,"35"-17"15,-17 17-15,17 0 0,35 0 16,-34 0-16,-19 17 15,19 1-15,-19 0 16,1-1-16,-18 19 0,-18 34 16,1-17-16,-1 0 15,-35 17-15,35-34 16,18-19-16,0 1 16,0 0-16,36-1 0,17-17 15,-18 0 1,18 0-16,-36 0 0</inkml:trace>
  <inkml:trace contextRef="#ctx0" brushRef="#br0" timeOffset="100310.7135">13194 4886 0,'0'-18'0,"0"1"31,0-1 1,18 18-1,-1 0-16,1 0 1,-1 0-16,1 0 0,0 0 0,-1 0 16,1 0-16,0 0 0,-1 0 15,19 18 1,-19-1-16,1 1 16,-1 0-16,-17 17 15,0-17-15,0-1 16,0 1-16,-17 17 15,17-17-15,-18-1 0,18 1 16,-17 0-16,17-1 16,0 1-16,-18-18 15,0 0 1,1 0 0,-1 0-16,0 18 15,1-18 1,-1 17-16,0-17 15,1 18-15,-1-18 16,36 0 15,-1-18-15,1 18 0,0 0-1,-1 0-15,1 0 16,17 0-16,-17 0 15,17 18 1,-17-18-16,-1 17 0,-17 1 16,18 0-16,0-1 0,-1 1 15,1 0-15,17 17 16,-35-17-16,18-1 16,0 1-16,-18 0 0,0-1 31,-18 1-16,-17-18 1,17 17-16,0-17 0,1 0 0,-19 0 16,1 18-1,18-18-15,-19-18 16,19 18-16,-1 0 16</inkml:trace>
  <inkml:trace contextRef="#ctx0" brushRef="#br0" timeOffset="102573.8794">12912 5239 0,'0'-18'15,"17"18"17,-17 18-17,18-18-15,-18 17 16,18 1 0,-1 0-16,-17-1 0,18 19 15,0-19-15,-1 1 16</inkml:trace>
  <inkml:trace contextRef="#ctx0" brushRef="#br0" timeOffset="106616.2919">4004 6156 0,'0'-18'0,"18"36"31,70-18-15,-35 0-16,0 0 15,35 0-15,88-18 16,-88 1-16,89 17 15,-89 0-15,-17 0 16,-1 0-16,36 0 16</inkml:trace>
  <inkml:trace contextRef="#ctx0" brushRef="#br0" timeOffset="120720.0752">6456 6174 0,'17'0'47,"1"0"-31,0 0 15,-18-18 0,0 0 16,-18 18-31,36 0 78,-1 0-79,1 0 1,0 0-1,-1 0-15,1 0 0,17 0 16,1 0-16,16-17 16,-34 17-1,17 0-15,18 0 16,-35 0-16,0 0 0,34 0 16,-34 0-16,35 0 15,-35 0-15,35 0 16,-18 0-1,-18 0-15,36 0 16,-35 17-16,17-17 16,-17 0-16,17 0 0,36 0 15,-18 0-15,35 0 16,-53 0-16,71 0 16,-71 0-16,89 0 15,-71 0-15,70 0 16,-52 0-16,70 0 15,-71 0-15,54 0 16,-36 0 0,53 0-16,-70 0 0,87 0 15,-87 18 1,105-18-16,-105 0 16,105 18-16,-87-18 15,69 17 1,-70-17-16,107 0 0,-107 0 15,106 0 1,-88 0-16,-18 18 16,18-18-16,-1 0 0,89 0 15,-88 0-15,88 0 16,-88-18-16,106 18 16,-106 0-16,88 0 15,-106-17-15,18 17 16,88 0-16,-88 0 15,-18 0-15,106 0 16,0-18 0,-106 18-16,88 0 15,-87 0-15,87 0 16,-88 0-16,0 0 0,1 0 16,87 0-16,-88 0 15,89 0 1,-89 0-16,88 0 15,-88 0-15,106 0 16,-105 0-16,105 0 16,-106-18-16,123 18 15,-122 0-15,122-17 16,-105 17-16,106 0 16,-106-18-16,-1 18 15,107 0-15,-18 0 16,-88-18-16,0 18 15,88 0-15,-88 0 16,-18 0-16,124 0 16,-18 0-1,-106 0-15,18 18 0,-18-18 16,88 0-16,-70 0 16,-18 0-16,0 18 0,1-18 15,105 0 1,0 0-16,-18 0 15,-88 0-15,106 0 16,-106 0-16,1 0 16,105 0-1,-88 0-15,-18-18 0,106 18 16,-106 0-16,106 0 16,-106 0-16,89 0 15,-89 0-15,88 0 16,-88 0-16,89 0 15,-89 0-15,88 0 16,-88-18 0,54 18-16,-72 0 15,54 18-15,-71-18 16,35 0-16,-53 18 16,18-18-16,-18 0 0,-17 17 15,35-17-15,-36 18 16</inkml:trace>
  <inkml:trace contextRef="#ctx0" brushRef="#br0" timeOffset="121537.5635">24289 6103 0,'17'0'31,"72"0"-15,-19 0-16,124 18 16,-70-18-16,158 17 15,-106-17 1,177 18-16,-159-18 15,212 18-15,-212-1 16,17 1-16,160 0 16,-195-18-16,124 35 15,-176-35-15,52 17 16,-123 1-16,-18 0 16</inkml:trace>
  <inkml:trace contextRef="#ctx0" brushRef="#br0" timeOffset="131686.4203">4322 7638 0,'0'-18'0,"-18"0"16,0 1-1,-17-19-15,17 36 16,1 0-16,-54 18 16,36 0-16,-18 35 15,18-18-15,17 0 16,0 0-16,18 1 0,0-1 15,0 36-15,18-36 16,35 35-16,-35-52 16,17 0-16,0-18 0,0 0 15,1 0-15,-1-18 0,-17 0 16,35-34 0,-53 34-16,17-17 15,-17-1-15,0 1 0,-17-36 16,-1 36-16,0-18 15,18 36-15,-17 17 16,17 17-16,17 54 16,1-36-1,35 36-15,-36-36 16,19 0-16,-1-17 0,36 17 16,-36-35-16,18 0 15</inkml:trace>
  <inkml:trace contextRef="#ctx0" brushRef="#br0" timeOffset="133483.5757">4604 7232 0,'-18'-18'16,"0"1"0,18-1-1,18 0 1,0 1-16,17-1 0,0-17 16,1 35-1,17 0-15,-36 0 16,36 17-16,-18 1 15,1 17-15,-19-17 16,19 17-16,-36-17 16,0 0-16,0-1 0,0 19 15,0-19 1,-18 18-16,18-17 16,0 0-16,0-1 15,35 36 1,-17-35-16,17 17 0,-17-17 15,35 35-15,-18-36 16,-17 19-16,17-19 0,-35 1 16,17 35-16,-17-36 15,0 1-15,-17 0 0,-36-1 16,35-17-16,-52 18 16,34-18-1,-52 0-15,53 0 16,-36 0-16,54 0 15,-18 0-15,17 0 16,0 0-16</inkml:trace>
  <inkml:trace contextRef="#ctx0" brushRef="#br0" timeOffset="135479.7096">5874 7497 0,'17'0'31,"36"0"-31,-17 0 16,17 0-16,-36 0 15,18 0-15,18 0 16,-17 0-1,-19 0-15,19 17 16</inkml:trace>
  <inkml:trace contextRef="#ctx0" brushRef="#br0" timeOffset="135624.1019">6033 7691 0,'52'0'15,"-104"0"-15,140-18 0,-53 18 16,18-18-16,-18 18 16,-17 0-1</inkml:trace>
  <inkml:trace contextRef="#ctx0" brushRef="#br0" timeOffset="141907.7159">6985 7408 0,'0'-17'0,"18"-1"16,-1 18-16,19 35 16,-19-17-16,1 17 15,-1 18-15,-17 0 0,18 0 0,0 35 16,-18-35-1,0-35-15,0 17 16,0-17-16,-18-36 16,18-17-16,0-36 15,0 18-15,0 0 16,0 18-16,0-18 0,35 0 16,-17 36-1,17-1-15,-17 36 16,17 17-16,-35 0 15,18 36-15,0-36 16,-18 36 0,0-36-16,17-18 0,-17 19 15,0-19-15,18 1 16,-1-18-16</inkml:trace>
  <inkml:trace contextRef="#ctx0" brushRef="#br0" timeOffset="142325.3561">7620 7673 0,'0'0'16,"35"88"-16,-17-35 0,-18 18 15,35 52-15,-35-52 16,18 17-16,-18-35 15,17-18-15,-17-17 16,-35-36 0,18-17-16,-1-1 15,-17-69-15,17 34 16,-17-123-16,35 88 16,17-35-1,19 88-15,-1 18 0,53 17 16,-35 18-16,35 36 15,-52-1-15,16 18 16,-34-18-16,-18 0 16,0 1-16,0-19 0,-53 36 15,18-35-15,-36-1 16,36-17-16,-18 0 16,35 0-1,36-35-15,17 17 16</inkml:trace>
  <inkml:trace contextRef="#ctx0" brushRef="#br0" timeOffset="142496.4173">8220 7708 0,'17'0'16,"1"-17"15,-18-1-15</inkml:trace>
  <inkml:trace contextRef="#ctx0" brushRef="#br0" timeOffset="143136.7325">8678 7549 0,'0'0'15,"0"106"-15,-17-35 0,17-54 16,0 1-16,-18 0 15,18-36-15,-18 0 16,18-52 0,0 17-16,0 18 0,0-18 15,18 18-15,17-18 16,-17 53-16,17-18 16,1 36-16,-19 17 15,18 35-15,-17-17 16,0-17-16,-18-19 0,17 19 15,-17-19-15,0 1 16,0-36 0,0-17-16,18 0 15,-18 17-15,18-17 16,-1-36-16,1 54 16,17-1-16,-17 36 15,-18 17 1,0 0-16,0 36 15,17-36-15,-17 0 16,0-17-16,36 35 16,-19-53-16,19 0 15,-19 0-15</inkml:trace>
  <inkml:trace contextRef="#ctx0" brushRef="#br0" timeOffset="143464.7035">9208 7532 0,'0'17'16,"0"1"-16,0 35 16,0-35-16,0 17 0,35 0 15,-18-17-15,19-1 16,-1-17 0,0-17-16,-17-1 15,0-17-15,-1 0 16,-17-18-16,0 35 15,0 0-15,0 1 16,-17 17-16,17 17 16,17 36-16,-17-17 15,18 34-15,-1-35 16,1-17-16,-18 0 16,18-1-16,-1 1 0,1-18 15,0 0-15,-1 0 16,-17-18-1</inkml:trace>
  <inkml:trace contextRef="#ctx0" brushRef="#br0" timeOffset="143782.5882">9631 6914 0,'0'0'16,"17"36"-16,-17-1 15,36 88 1,-19-52-16,-17 17 0,18 89 15,0-107-15,-18 1 16,35 52-16,-35-70 16,18 0-1,-1-18-15,1-35 16,0-17-16</inkml:trace>
  <inkml:trace contextRef="#ctx0" brushRef="#br0" timeOffset="143948.7382">9895 7532 0,'0'0'15,"53"17"-15,-17-17 0,34 0 16,-52-17-16,52-1 16,-52 18-16,0-17 15,-18-1 1,0 0-16</inkml:trace>
  <inkml:trace contextRef="#ctx0" brushRef="#br0" timeOffset="144138.1975">10019 7214 0,'0'0'15,"18"89"-15,-18-37 0,17-16 0,1 70 16,-18-71-16,35 53 15,-35-53 1,35 36-16,-35-54 16,18 1-16,0 0 15</inkml:trace>
  <inkml:trace contextRef="#ctx0" brushRef="#br0" timeOffset="144244.1024">10231 7726 0,'0'0'15,"35"35"-15,-18-17 0,19-1 16,-19-17-16,1 18 16</inkml:trace>
  <inkml:trace contextRef="#ctx0" brushRef="#br0" timeOffset="144366.2951">10301 7549 0,'0'0'0,"-18"-17"0,18-1 15,0 1-15,0-1 16,18 18-16,0 0 16</inkml:trace>
  <inkml:trace contextRef="#ctx0" brushRef="#br0" timeOffset="144749.3995">10513 8114 0,'0'88'15,"0"-176"-15,0 211 16,0-87-16,-18-54 31,18-53-31,0 36 16,-17-88-1,17 70-15,0-106 16,17 88-16,1-17 16,-1 71-16,19-1 15,-1 18-15,-17 0 0,52 53 16,-52-18-16,-1 0 16,1-17-16,-18 17 0,0 1 15,-18-19-15,1 1 0,-36 17 16,35-35-16,-52 0 15,52 0-15,-17-53 16,17 36-16,18-72 16</inkml:trace>
  <inkml:trace contextRef="#ctx0" brushRef="#br0" timeOffset="144961.0438">10848 7073 0,'0'71'0,"0"-142"0,0 177 16,0-18-1,18-35-15,-18 0 0,0 71 16,17-54-16,1 36 16,-1-53-16,36 0 15,-35-36-15,17 1 16,-17-36-1</inkml:trace>
  <inkml:trace contextRef="#ctx0" brushRef="#br0" timeOffset="145334.4857">11077 7673 0,'0'0'31,"0"-35"-31,18 35 16,0 17 0,-18 1-16,17 0 15,1-1-15,17 18 16,-17-17-16,-1-18 15,1 18 1,-18-1-16,18 1 16,-1 0-16,1 35 15,-18-18 1,18 0-16,-18 18 0,17 18 16,-17-36-16,0 35 15,-17-52-15,-19 17 16,19-17-16,-36 0 15,17-18-15,1-18 16,18-17-16,17-18 16,17 0-1,54-71-15,-36 72 16,71-37-16,-53 54 16,35-18-1,-70 35-15,17 1 0,-53 17 31</inkml:trace>
  <inkml:trace contextRef="#ctx0" brushRef="#br0" timeOffset="145779.4363">11924 7038 0,'18'-35'0,"-36"70"0,36-88 16,-1 35-16,-17 1 15,-17 17-15,17 53 16,-18 0-16,0 88 15,18-53-15,0-18 0,0 19 16,0-19-16,18-17 0,35 53 16,-36-53-1,72 0-15,-36-53 16,-18 17-16</inkml:trace>
  <inkml:trace contextRef="#ctx0" brushRef="#br0" timeOffset="146089.7611">12383 7514 0,'-71'0'16,"36"18"-16,-18-1 0,17 1 15,-16 17-15,34-17 16,36 35 0,-18-35-16,70-1 15,-35-17-15,1 0 0,-1 0 16,0 0-16,1-17 0,16-19 15,-34 19-15,0-1 16,-1 0-16,-17 1 0,0-1 16,-17 18-1,17 18 1,0 17-16,0-17 16,17-1-16,1 1 15,35 0-15,-18-18 0,-17 0 16,17 0-16,0 0 15,-17-18-15</inkml:trace>
  <inkml:trace contextRef="#ctx0" brushRef="#br0" timeOffset="146456.8326">12682 7056 0,'36'-36'15,"-1"36"-15,-17 0 16,-1 0-16,1 0 0,17 0 16,-17 18-16,-18 0 15,17 34-15,-17-16 16,-17 17-16,17-18 16,17 53-16,-17-53 15,36 36 1,-19-53-16,36 35 15,-35-36-15,17 36 16,-17-35-16,-18-1 16,0 1-16,-53 0 15,35-18-15,-52 17 16,34-17-16,1 0 16,0 0-16,17 0 0,1 0 15,52 18 1,-18-18-1</inkml:trace>
  <inkml:trace contextRef="#ctx0" brushRef="#br0" timeOffset="146617.2821">13388 7673 0,'0'0'15,"-18"53"-15,1-36 16,-36 36-16,17-35 15,-16 17-15,34-17 16,-17 0 0,17-1-16</inkml:trace>
  <inkml:trace contextRef="#ctx0" brushRef="#br0" timeOffset="147257.7863">14041 7479 0,'0'0'15,"-18"-35"-15,0 17 0,-35 0 16,18 18-16,-53 18 15,35 0-15,-35 52 16,53-17-16,17 0 16,0-18-16,1 18 0,17-18 15,53 18 1,-18-35-16,18 0 0,53-18 16,-54-36-16,19 19 15,35-71 1,-71 35-16,18-53 0,-53 53 15,0 0-15,0-18 0,-53-52 16,18 52-16,-36-34 16,36 69-1,-18 1-15,35 35 16,1 18-16,-1 17 0,18 0 16,0 89-1,18-54-15,17-17 0,36 88 16,-36-88-16,106 88 15,-88-105 1,18-1-16,-36-18 16,0-17-16,-17 0 15</inkml:trace>
  <inkml:trace contextRef="#ctx0" brushRef="#br0" timeOffset="147858.3893">14411 7179 0,'0'-35'0,"0"70"0,18-88 15,-1 35-15,19 1 16,16-1-16,-16 18 16,-1 0-16,0 0 15,1 18-15,-36-1 16,-18 19-16,-17-1 16,17-17-16,-17 35 15,17-18-15,36 18 16,17-36-1,53 36-15,-53-17 16,54-1-16,-54-17 16,18-1-16,-53 1 15,-35-1 1,-1-17-16,1 18 16,-18-18-16,18 0 0,-53 18 15,52-18-15,19 0 16,34 0-1,36 0 1,-17-18-16</inkml:trace>
  <inkml:trace contextRef="#ctx0" brushRef="#br0" timeOffset="148131.6327">14746 6791 0,'0'0'16,"18"-18"-16,17 18 0,0 0 0,54 18 15,-37 17 1,19 18-16,52 88 16,-70-70-16,0 17 15,-17-17-15,-1 17 0,-18 53 16,-17-71-16,-17 36 15,-18-53-15,-54 18 16,36-36-16,-70 36 16,70-36-16,-17-17 15</inkml:trace>
  <inkml:trace contextRef="#ctx0" brushRef="#br0" timeOffset="149179.3414">12700 8290 0,'18'71'16,"-18"-36"-16,0 0 16,0 18-16,17-17 15,-17 17-15,18-18 0,0 53 16,-18-53-16,17 18 16,1-53-16,-18 18 0</inkml:trace>
  <inkml:trace contextRef="#ctx0" brushRef="#br0" timeOffset="149466.0118">12383 8520 0,'0'0'16,"0"-18"-16,17 0 15,36-17 1,-18 17-16,18-52 15,-35 35-15,35-18 16,-36 35-16,-17-17 16,18 17-16,0 18 15,-1 18 1,-17-1 0,18 1-16,0 0 15,35 35-15,-1-36 16,19 36-16,-18-35 15,0-18-15</inkml:trace>
  <inkml:trace contextRef="#ctx0" brushRef="#br0" timeOffset="149726.4699">14129 8378 0,'0'53'0,"0"-106"0,17 177 16,-17-89-16,18 71 16,-18-71-16,18 18 15,-18-17-15,0-1 16,17 0-16,1 0 15,-18-17-15</inkml:trace>
  <inkml:trace contextRef="#ctx0" brushRef="#br0" timeOffset="149999.8813">13882 8590 0,'17'-35'0,"-34"70"0,34-88 16,-17 36-16,18-1 15,-18-17-15,18 17 0,-1-17 0,1 17 16,35-35-16,-35 36 16,17 17-1,-18 0-15,19 17 16,-19 18-16,19 1 15,-19-1-15,19-17 16,-1 17-16,-17 0 16,-18-17-1</inkml:trace>
  <inkml:trace contextRef="#ctx0" brushRef="#br0" timeOffset="151644.8389">19932 7444 0,'18'0'16,"70"-18"-1,-18 0-15,1 18 0,70-35 16,-88 35-16,53 0 16,-71 0-16,-17 0 15</inkml:trace>
  <inkml:trace contextRef="#ctx0" brushRef="#br0" timeOffset="151796.1944">19950 7620 0,'0'0'0,"53"35"0,-18-35 16,88 0-16,-70 0 15,88-17-15,-88-1 16,-18 0-16,1 1 16,-36-1-16</inkml:trace>
  <inkml:trace contextRef="#ctx0" brushRef="#br0" timeOffset="152017.8868">20073 7056 0,'0'0'16,"18"88"-16,-1-18 0,-17 1 15,18 105-15,-18-70 16,0-18-16,0-17 0,0-1 15,18-17-15,-1-17 16,1-1-16,0-17 16,-1-36-16,1-17 15,-1-54-15</inkml:trace>
  <inkml:trace contextRef="#ctx0" brushRef="#br0" timeOffset="152179.6906">20267 7126 0,'0'0'0,"18"18"16,17 88-16,-17-53 16,-18 17-16,35 71 15,-17 36 1,17-107-16,-18 1 0,54 17 16,0-18-1</inkml:trace>
  <inkml:trace contextRef="#ctx0" brushRef="#br0" timeOffset="152613.2319">21361 7479 0,'0'0'16,"-36"-18"-16,1 1 0,18 17 16,-19 0-16,1 17 0,0 36 15,17-18 1,-17 54-16,35-54 16,17-17-16,1 17 0,0-18 15,-1 1-15,19 0 0,-1-1 16,18-17-1,-18 0-15,0-35 16,-17 17-16,0-34 16,-18 34-16,17-35 15,-17 35-15,0 1 16,0 34 0,18 19-1,-18-1-15,18 0 0,34 0 16,-16-17-16,-19 0 15,19-1-15,-19-17 0,36 0 16,-35-17 0</inkml:trace>
  <inkml:trace contextRef="#ctx0" brushRef="#br0" timeOffset="152986.7302">21661 7108 0,'0'-35'16,"0"70"-16,17-87 0,1 52 15,-1-18-15,36 0 0,36 1 16,-54 17-16,18 17 16,-36 19-16,-17 34 15,-17-17-15,-1 18 16,18-36-16,0 35 15,0-52-15,18 17 16,-1-17-16,19 0 16,-1 17-16,18-17 0,-18-1 15,0-17-15,1 35 0,-19-17 16,-17 0-16,0 17 16,-17-17-16,-19-1 0,-34 1 15,35-18 1,-54 18-16,37-18 15,-19 0-15,36 0 16,17 0-16</inkml:trace>
  <inkml:trace contextRef="#ctx0" brushRef="#br0" timeOffset="153274.2613">22684 7461 0,'17'0'0,"1"0"15,52 18-15,-17-18 16,71 0-1,-71 0-15,53-18 16,-71 1-16,35-19 16,-70 19-16,18-1 15,-18 0-15,0 1 0,-18-18 16</inkml:trace>
  <inkml:trace contextRef="#ctx0" brushRef="#br0" timeOffset="153402.7229">23195 7267 0,'0'0'0,"-17"0"0,17-17 15,-36 34-15,19 1 16,-1 0-16,-35 70 15,18-53-15,-18 71 16,18-53-16,17-18 0,18 18 16,-18-18-1,18-17-15</inkml:trace>
  <inkml:trace contextRef="#ctx0" brushRef="#br0" timeOffset="153564.3298">22860 7285 0,'0'0'0,"18"35"0,-1 53 15,-17-35-15,53 35 16,-18-35-16,18 18 16,-17-53-16,17 17 15,-36-35-15</inkml:trace>
  <inkml:trace contextRef="#ctx0" brushRef="#br0" timeOffset="153730.7807">23530 7391 0,'0'0'0,"88"-18"0,-52 18 15,-19 0-15</inkml:trace>
  <inkml:trace contextRef="#ctx0" brushRef="#br0" timeOffset="153854.3262">23636 7585 0,'88'0'0,"-176"0"0,212-18 15,-71 18 1,-36 0-16</inkml:trace>
  <inkml:trace contextRef="#ctx0" brushRef="#br0" timeOffset="154598.7715">24553 7585 0,'18'-53'16,"-36"106"-16,36-141 0,-36 52 16,1 19-16,-19-1 0,-16 36 15,16-18-15,1 35 16,0 0-16,17 0 0,-35 36 15,53-36-15,0 36 16,18-54 0,35 19-16,-18-36 15,71 0-15,-53-18 16,-18 0-16,0-17 0,36-35 16,-54 17-16,1-53 15,-18 53 1,0-88-16,-18 88 15,1-18-15,-1 18 0,1 1 16,-1 16-16,0 1 16,1 35-16,17 53 15,-18-18-15,36 89 16,-1-54-16,1 1 16,17-1-16,0-17 0,71 53 15,-53-53-15,35 0 16,-35-35-16,18-1 15,-36-17 1</inkml:trace>
  <inkml:trace contextRef="#ctx0" brushRef="#br0" timeOffset="154976.8395">24959 7073 0,'53'-17'16,"-106"34"-16,141-34 0,-52 17 16,16-18-16,19 18 0,70 18 15,-88-18-15,-18 35 16,-35 0-16,-17 36 16,-1-36-16,0-17 15,-35 52-15,36-52 16,17 35-1,0-18-15,35 18 16,36 0-16,-36-36 16,0 19-16,0-19 0,1 1 15,-19 17-15,-17-17 16,-53 0 0,18-1-16,-71 1 15,53-18-15,1 0 16,-1 17-16,0-17 15,0 0-15,18 18 0,17-18 16</inkml:trace>
  <inkml:trace contextRef="#ctx0" brushRef="#br0" timeOffset="155109.1451">25894 7902 0,'0'0'16,"-18"-35"-16,-17 35 0</inkml:trace>
  <inkml:trace contextRef="#ctx0" brushRef="#br0" timeOffset="161890.2451">27093 3687 0,'0'0'16,"18"17"15,0 18-31,35 1 16,-1-1-16,1-17 16,106 17-1,-71-17-15,18-18 0,141 0 16,-123 0-16,158-18 15,-18 0 1,-140 1-16,17-36 16,-106 35-16,-35-17 15,-35 17-15</inkml:trace>
  <inkml:trace contextRef="#ctx0" brushRef="#br0" timeOffset="166260.6402">3845 8343 0,'0'0'0,"18"18"0,17-1 15,0 1-15,18 17 0,71-17 16,-18-18-16,88 0 16,-71-18-16,107-17 15,-125 0 1,125-18-16,-125 0 15,37-18 1,-72 36-16,-17-18 16,-35 36-16,-36 17 15,-17 0-15</inkml:trace>
  <inkml:trace contextRef="#ctx0" brushRef="#br0" timeOffset="175942.6987">2240 5627 0,'18'0'47,"-1"0"-47,19 0 16,-1 0-16,53 0 15,-35 0-15,53-18 16,-53 18-16,35-17 16,-53 17-16,18 0 15,-35-18-15,0 18 16</inkml:trace>
  <inkml:trace contextRef="#ctx0" brushRef="#br0" timeOffset="176264.2646">2663 5345 0,'-17'0'0,"34"0"16,1 0-1,17 35 1,1-35-16,34 35 16,-17-17-16,35 17 15,-52-17-15,52 17 16,-53-35-16,0 18 16,-17-1-16,0-17 0,-1 18 15,-17 0-15,18-1 16,-36 18-16,-17-17 15,-18 17 1,18 1-16,0-19 0,-1 1 0,-17 17 16,36-17-16,-1 17 15,-17-17-15</inkml:trace>
  <inkml:trace contextRef="#ctx0" brushRef="#br0" timeOffset="193526.4048">4516 9984 0,'17'-18'15,"-17"0"-15,-17-35 16,17 36-16,-18-1 16,0 1-16,-35-1 15,0 18-15,18 18 16,0 17-16,-18 0 0,18 18 16,17 0-16,-17 35 15,35-35-15,0 35 16,35-53-16,18 1 15,0-19-15,35 1 16,-35-36-16,0-17 16,17-18-1,-34 18-15,-19 0 0,-17-18 0,0-18 16,-35 1 0,17 34-16,-17 19 15,18 17-15,-1 0 16,18 17-16,-18 19 0,36 34 15,0-35-15,52 54 16,-35-72-16,54 36 16,-36-35-16,-18-1 15,0 1-15,-17-18 16,-1 0-16</inkml:trace>
  <inkml:trace contextRef="#ctx0" brushRef="#br0" timeOffset="193988.7697">4992 9525 0,'0'-18'15,"0"36"-15,0-53 0,17 35 16,1-18-16,17 0 16,18 1-1,-35 17-15,0 0 0,17 35 16,-35 0 0,0 1-16,-18-1 15,-52 88-15,52-34 16,18-19-1,18-35-15,70 18 16,-35-35-16,0 0 16,53 35-1,-71-36-15,18 1 16,-53-1-16,0 1 0,-71 17 16,18-17-16,-70 17 15,52-35-15,-17 18 16,-35-18-16,87 18 15,-17-18-15,71 0 16</inkml:trace>
  <inkml:trace contextRef="#ctx0" brushRef="#br0" timeOffset="195395.9581">6703 9349 0,'0'17'31,"-35"71"-31,17-35 16,0 18-16,-17-1 0,17 1 16,-35 17-16,-17 53 15,35-70-15,-1-1 16,-17 54-16,18-36 15,17-53-15,1 1 16,17-19-16,0 1 0,-18 0 16,36-36-1,-1 0-15</inkml:trace>
  <inkml:trace contextRef="#ctx0" brushRef="#br0" timeOffset="195640.7643">6879 9878 0,'35'-18'16,"-70"36"-16,88-36 0,18 1 15,-36 17-15,53-18 16,-53 0-16,18 18 16,-35 0-16,0 0 15,-18 18-15</inkml:trace>
  <inkml:trace contextRef="#ctx0" brushRef="#br0" timeOffset="195780.1746">6914 10107 0,'0'0'0,"36"0"0,34 18 16,-17-18 0,53-36-16,-53 36 15,-18-17-15,18 17 16,-35 0-16</inkml:trace>
  <inkml:trace contextRef="#ctx0" brushRef="#br0" timeOffset="198526.7055">8643 9684 0,'0'-18'15,"0"0"1,0 1 0,-18 17-16,1 0 15,-1 0-15,-35 17 16,36-17-16,-54 53 16,53-35-16,-35 70 15,53-52-15,-17 52 16,17-35-1,35 17-15,36 1 16,-36-36-16,53-17 16,-35-1-16,35-34 15,-52 17-15,34-53 16,-35 35-16,-17-52 16,-18 34-16,-18-52 15,1 53 1,-19-36-16,19 36 15,-36-18-15,18 53 16,-1-18-16,19 18 16,-1 18-1,18 0-15,18-1 0,-1-17 16,1 18-16</inkml:trace>
  <inkml:trace contextRef="#ctx0" brushRef="#br0" timeOffset="198693.8929">9119 9966 0,'0'-18'32,"0"1"-17,18 17 1</inkml:trace>
  <inkml:trace contextRef="#ctx0" brushRef="#br0" timeOffset="199205.2398">9507 9737 0,'0'-36'0,"0"72"15,-17-89-15,-1 17 16,0 36-16,1-17 0,-1 17 16,1 0-16,-19 17 15,19 1 1,17 17 0,0-17-16,0 0 0,17 17 0,1-17 15,17 52 1,-17-52-16,-1 17 0,36 36 15,-35-36-15,-18-17 16,18 17-16,-1-18 16,-17 19-16,0-1 15,-17-35-15,-19 35 16,1-35-16,-18 18 16,18-18-16,-36-18 15,54 18-15,-19-35 16,36 17-16,18-35 15,17 18-15,36-35 16,-18 34-16,35-52 16,-53 35-16,36-35 15,-54 53-15,1-1 16,-36 19-16,-34-18 16,16 35-1,-70 0-15,71 17 16,-71 54-16</inkml:trace>
  <inkml:trace contextRef="#ctx0" brushRef="#br0" timeOffset="200088.3359">8132 9895 0,'-18'0'16,"36"0"15,70 0-31,-18 0 16,107 0-16,-71 0 15,158 0 1,18-17-16,-158 17 16,87-18-16,-140 18 15,35 0-15,-89 0 16,1 0-16,-36 18 16,-52-18-16,17 17 15,0-17-15,-70 18 16,70 0-16,-71-18 15</inkml:trace>
  <inkml:trace contextRef="#ctx0" brushRef="#br0" timeOffset="200356.0883">8237 10107 0,'0'0'16,"36"0"-1,69-18-15,1 18 16,124 0-16,-107 0 16,1 0-16,-1 0 0,124-17 15,-141 17 1,53 0-16,-107 0 15,-16 17-15,-54 1 16</inkml:trace>
  <inkml:trace contextRef="#ctx0" brushRef="#br0" timeOffset="200872.962">10566 9331 0,'0'18'16,"0"17"-16,17 88 16,-17-52-16,18 17 0,0 71 15,-18-71 1,17 71-16,1-106 15,-18 35-15,18-53 16,-1-17-16,1-18 16,-1 0-16</inkml:trace>
  <inkml:trace contextRef="#ctx0" brushRef="#br0" timeOffset="201084.3089">10989 9790 0,'0'0'15,"-18"0"-15,-52 17 16,35-17-16,-18 18 0,0 0 16,17-1-16,-34 1 15,52-1-15,18 19 16,0-19-16,53 19 16,0-19-16,53 19 15,-53-19-15,53 1 16,-71-18-16,0 17 15</inkml:trace>
  <inkml:trace contextRef="#ctx0" brushRef="#br0" timeOffset="201396.2289">11095 10054 0,'18'0'0,"17"18"16,18-36-1,-18 18-15,0 0 16,-17-17-16,35-1 16,-53 0-16,17 1 0,-17-19 15,-17 19-15,-18-19 16,-1 19-16,1 17 16,0 0-16,-1 0 15,-16 35-15,34-17 16,18 17-16,0-17 0,18 35 15,17-18-15,0-18 16,18 1-16,0 0 0,35-18 16,-35 0-16,0 0 15,-18 0 1</inkml:trace>
  <inkml:trace contextRef="#ctx0" brushRef="#br0" timeOffset="202052.2582">11536 10054 0,'17'0'15,"1"0"-15,17 0 16,-17 0-16,17 0 0,18-17 16,-17-1-16,-1-17 15,-35 17-15,0 0 16,0 1-16,-53-1 15,35 0-15,-52 18 16,34 0-16,-17 36 16,36-19-16,17 19 15,0-1 1,17 18-16,19-36 16,34 36-16,-17-35 15,35-18-15,-52 0 16,-1 0-1,18-35-15,-35-1 16,-18 19-16,-18-1 16,18 1-16,0 34 31,18 71-15,-1-35-16,1 0 0,17 71 15,-17-71-15,17 35 16,-17-53-16,-1 0 15,-17-17-15,-17-36 16,-1-17-16,-35-35 16,35 17-16,-17-53 15,18 35 1,17-70-16,17 71 16,36-54-1,-18 89-15,18 17 0,0 1 0,0 34 16,35 36-1,-70-18-15,0 1 0,-1 17 16,-34 17-16,-19-35 16,-34 18-1,34-35-15,-16-18 0,-19 18 16,53-18-16,1-18 16,34 0-16</inkml:trace>
  <inkml:trace contextRef="#ctx0" brushRef="#br0" timeOffset="202190.9183">12541 10142 0,'0'0'16,"88"-17"-16,-52 17 0,-1-18 0,0 18 16,-35 18-1</inkml:trace>
  <inkml:trace contextRef="#ctx0" brushRef="#br0" timeOffset="202773.7762">13106 10019 0,'17'0'16,"1"35"-1,-18 0-15,35 71 0,-17-35 16,0-18-16,-1 17 16,18 54-16,-17-54 15,0-34 1,-18-36-1,-18-53 1,0 0-16,-17-53 16,18 35-16,17-17 0,0 18 15,0-19-15,35-105 16,-18 124-16,72 17 16,-54 35-16,0 36 0,18 17 15,-35 18 1,-18 0-16,0 0 0,-36 70 15,19-87-15,-36 52 16,35-70-16,1-1 16,-1-17-16,18-17 15,35-19 1</inkml:trace>
  <inkml:trace contextRef="#ctx0" brushRef="#br0" timeOffset="203181.6316">13653 10072 0,'0'0'16,"-18"17"-16,0 1 16,1 0-16,-1-18 15,18-18 1,35 0 0,-17 1-1,17-18-15,-17 17 0,17 0 16,-17 18-1,-1-17-15,1 17 16,0 0 0,-18 17-1,17 1-15,1 17 16,0-17-16,-1 35 16,1-18-16,-1-17 15,1-1-15,0 1 0,17 0 16,-17-18-16,17-18 15,-35 0 1,18-35-16,-18 18 16,-36-18-16,19 36 15,-36-19-15,17 36 16,-16 0-16,52 18 16,17 0-1</inkml:trace>
  <inkml:trace contextRef="#ctx0" brushRef="#br0" timeOffset="203570.8623">14164 9349 0,'0'0'0,"0"35"16,35 53-1,-17-17-15,0-1 16,-1 1-16,1-1 16,17 71-16,-17-70 15,-1 17-15,1-53 16,0-17-16,-1 0 16,1-36-16,17 0 15,36-17 1,-36 18-16,36 17 15,-36 17-15,18 18 16,-36 1-16,-17 17 16,-17-36-16,-36 36 15,18-53-15,-36 35 16,18-35-16,-17 0 16,52-17-16,-35-1 15,53 1-15,-18-1 16</inkml:trace>
  <inkml:trace contextRef="#ctx0" brushRef="#br0" timeOffset="204009.1833">13582 10054 0,'0'0'0,"18"0"31,-1 53-31,1-35 16,-18 17-16,18 0 0,-1-17 16,-17 17-16,18 0 15,-18 1-15</inkml:trace>
  <inkml:trace contextRef="#ctx0" brushRef="#br1" timeOffset="210728.1226">2611 9878 0,'-18'0'15,"36"0"-15,-18 17 16,52 1 0,1-18-16,53 0 15,-53 0-15,71 0 16,-71 0-16,52 0 15,-69 0-15,-19-18 16</inkml:trace>
  <inkml:trace contextRef="#ctx0" brushRef="#br1" timeOffset="210967.1263">2963 9666 0,'0'0'0,"18"0"15,53 18 1,-19-18-16,1 0 16,71 35-16,-71-17 15,-18 17-15,36 36 16,-54-36-16,-17 35 16,-17-34-16,-19 17 15,-17-36-15,-35 36 16,18-18-16,-36 18 15</inkml:trace>
  <inkml:trace contextRef="#ctx0" brushRef="#br1" timeOffset="214437.313">7743 11289 0,'18'0'0,"17"0"16,1-18-16,-1 1 15,18 17-15,0-18 0,35-17 16,-35 17-16,0 0 16,-36 18-16,-17-17 15</inkml:trace>
  <inkml:trace contextRef="#ctx0" brushRef="#br1" timeOffset="214692.6782">7832 11307 0,'-18'52'16,"18"-34"-16,0 17 16,18-17-16,-1 0 0,1-1 15,0 1-15,17 0 0,35 17 16,-34-18-16,-1 19 15,0-1-15,1 0 0,-1 54 16,-18-54-16,-17 53 16,-17-70-16,-18 35 15,-1-53-15,-52 17 16,35-17-16,-35 0 16,53 0-16,-18-35 15,35 35 1</inkml:trace>
  <inkml:trace contextRef="#ctx0" brushRef="#br1" timeOffset="214993.3448">8520 11518 0,'-36'53'15,"72"-106"-15,-72 159 0,19-53 16,17 0-16,0 53 15,35 0 1,0-71-16,1-18 0,69 1 16,-52-36-16,71-34 15,-71 16-15,17-70 16,-52 54-16,-18-1 16,0-18-16,-18 18 15,-70-53-15,35 71 16,-70 0-16,70 35 15,-35 0-15,52 35 16,1 0-16,35 1 16</inkml:trace>
  <inkml:trace contextRef="#ctx0" brushRef="#br1" timeOffset="216405.7632">10319 11483 0,'-18'35'16,"18"-17"-16,0 35 0,18 35 16,-1-35-16,19 35 15,-19-53-15,19-17 16,34 17-16,-35-17 15,36-36-15,-36 1 16,18-36 0,-35 17-16,17-52 15,-35 53-15,0-36 16,0 18-16,-18 1 16,18 34-16,-35 0 15,18 36 1,-1 35-16,18-18 15,18 36-15,-18-36 16,35 18-16,0-18 16,0 18-16,1-35 15,-1-18-15,-17 0 16,-1 0 0</inkml:trace>
  <inkml:trace contextRef="#ctx0" brushRef="#br1" timeOffset="216700.3262">10918 11695 0,'0'0'0,"0"53"0,0-18 15,0 0-15,0-17 0,0-1 16,0 1-16,0-36 16,0-17-1,0 0-15,18-36 16,-18 36-16,0 0 15,18-1-15,-18 19 0,35-19 16,-17 36-16,17 18 16,-35 0-16,18 35 15,-1-18-15,-17 18 16,18-18-16,0 18 16,-18-35-1,17-1-15,1 1 16,-1-18-16</inkml:trace>
  <inkml:trace contextRef="#ctx0" brushRef="#br1" timeOffset="216840.32">11377 11695 0,'18'53'15,"-36"-106"-15,36 123 0,17-35 16,-17-17-16,-1 0 0,36-18 15</inkml:trace>
  <inkml:trace contextRef="#ctx0" brushRef="#br1" timeOffset="216972.2028">11465 11430 0,'-17'0'16,"17"18"-1,17-1 1</inkml:trace>
  <inkml:trace contextRef="#ctx0" brushRef="#br1" timeOffset="217151.196">11624 11571 0,'0'0'15,"35"0"-15,1 0 0,34-18 16,-35 1-16,1 17 0,17-18 16,-36 18-1,-17-35 1</inkml:trace>
  <inkml:trace contextRef="#ctx0" brushRef="#br1" timeOffset="217317.5736">11748 11218 0,'0'0'0,"0"18"16,17 17-16,1 71 15,-1-53-15,1 53 16,-18-53-16,35 53 16,-17-53-16,0 17 15,-1-52-15,1-1 16</inkml:trace>
  <inkml:trace contextRef="#ctx0" brushRef="#br1" timeOffset="217601.9403">12153 11501 0,'-53'17'0,"106"-34"0,-123 52 16,34 0-16,36 0 15,18 1 1,0-1-16,35 0 16,-1-17-16,-16 0 15,-19-1-15,19 1 0,-1 17 16,-35-17-16,-18-1 16,1 1-16,-19-18 15,19 0-15,-19 0 16,-16 0-16,16 0 15,19 0-15</inkml:trace>
  <inkml:trace contextRef="#ctx0" brushRef="#br1" timeOffset="217718.1412">12541 11800 0,'0'0'15,"-17"0"-15</inkml:trace>
  <inkml:trace contextRef="#ctx0" brushRef="#br1" timeOffset="222005.8837">4163 10777 0,'17'0'16,"1"0"-16,35-17 16,0 17-16,53 0 15,-18 0-15,0 0 16,0 0-16,18-18 0,0 18 0,17-18 15,-17 1-15,0-1 16,0 1-16,53-19 16,-89 19-16,-34 17 0</inkml:trace>
  <inkml:trace contextRef="#ctx0" brushRef="#br1" timeOffset="230953.5649">20055 3634 0,'-17'0'0,"17"-18"47,17 18 0,19 0-31,-1 0-16,71 0 15,-36 18-15,71-18 16,-35 17-16,88-17 16,-105 0-16,87 0 15,-123-17 1,17 17-16</inkml:trace>
  <inkml:trace contextRef="#ctx0" brushRef="#br1" timeOffset="232149.4852">27146 4039 0,'18'0'16,"70"0"-1,-17 0-15,123 18 16,-71-18-1,1 0-15,17 0 0,0 0 16,123 18-16,-140-18 16,-1 0-16,-34 0 0,-1 0 15,-35 0-15,-36 0 16,1 0-16</inkml:trace>
  <inkml:trace contextRef="#ctx0" brushRef="#br1" timeOffset="234268.8559">13617 11659 0,'18'0'0,"0"-17"16,-1 17-16,18-36 15,-17 19 1,35-36-16,-18 35 16,1-17-16,-19 35 15,-17-18-15,0 36 16,0 17-1,0 0-15,0 1 16,0-1-16,35 36 16,-17-54-16,53 1 15,-36-18-15,35-18 16,-34 18-16,17-35 16,-18 17-16,0-17 15,-35 17-15,18 1 16,0 17-16,-1 0 15,1 17 1,-1-17 0,19 18-16,-19-18 15,19-18 1,-1 18-16,18-17 16,-18-1-16,0 0 15,-17 18-15,0 0 16,-1 0 15,-17-17-15,0-1-1,0 1-15</inkml:trace>
  <inkml:trace contextRef="#ctx0" brushRef="#br1" timeOffset="234479.9692">14534 11359 0,'0'0'15,"0"-17"-15,18 17 16,35 0 0,-18 17-16,36 1 15,-18 0-15,-18 17 16,18 18-16,-35-18 16,-1 18-16,-17-18 15,-17 1-15,-19-1 16,-17 0-1,18-17-15,0 0 0,17-1 16,-17-17-16</inkml:trace>
  <inkml:trace contextRef="#ctx0" brushRef="#br1" timeOffset="235666.1906">17074 11113 0,'0'17'0,"0"1"15,18 70 1,-18-17-16,18 34 16,-18-34-16,0-18 0,-18 17 15,18-17-15,0 53 16,0-53-16,0 0 16</inkml:trace>
  <inkml:trace contextRef="#ctx0" brushRef="#br1" timeOffset="235958.841">17480 11483 0,'0'53'16,"0"-106"-16,0 159 0,-17-18 15,17-35-15,35 17 16,-18-52-16,19 17 0,-1-35 15,18 18-15,53-36 16,-71-17-16,18 17 16,-18-70-16,-17 35 15,-53-35-15,-1 53 16,-52-36-16,53 54 16,-53-1-16,35 18 15,0 18 1,35-1-16,18 1 0</inkml:trace>
  <inkml:trace contextRef="#ctx0" brushRef="#br1" timeOffset="236692.0118">18874 11395 0,'-18'17'0,"18"19"16,0-1-16,0 71 15,0-53-15,18 17 16,-18-34-16,53 16 15,-18-34 1,-18-18-16,19 0 0,34-35 16,-52 0-16,35-36 15,-36 36-15,-17-18 0,0 17 16,0-34 0,0 35-1,-17 52-15,-1 36 16,18 0-1,0-18-15,18 36 16,-1-53-16,19 17 16,17 0-16,-36-35 15,1 0-15,17 0 16,-35-17-16,0-36 16,0 35-16,0-17 15,0 17-15,0 0 0,0 1 16</inkml:trace>
  <inkml:trace contextRef="#ctx0" brushRef="#br1" timeOffset="236920.9032">19385 11659 0,'0'0'16,"0"36"-16,0-19 0,-17-17 31,17-17-31,0-1 16,0 0-16,35-52 15,0 17 1,-17 18-16,17 17 0,-17 0 0,-1 18 15,1 18-15,0 17 16,-18 0 0,0 1-16,0-1 15,17 0-15,-17-17 16,18 0-16,-1-1 16,1-17-16</inkml:trace>
  <inkml:trace contextRef="#ctx0" brushRef="#br1" timeOffset="237065.9889">19756 11536 0,'0'53'15,"0"-36"1,0 1-16,17 17 0,-17-17 16,35 17-16,1 1 15,-19-36-15</inkml:trace>
  <inkml:trace contextRef="#ctx0" brushRef="#br1" timeOffset="237177.2747">19826 11395 0</inkml:trace>
  <inkml:trace contextRef="#ctx0" brushRef="#br1" timeOffset="237349.3112">19932 11465 0,'35'0'16,"-17"0"-16,0 0 0,70-17 15,-53-1-15,0 18 16,1 0-16,-19-18 15,18 18-15,-35-17 16</inkml:trace>
  <inkml:trace contextRef="#ctx0" brushRef="#br1" timeOffset="237504.8786">20073 11130 0,'18'53'16,"-36"-106"-16,53 159 0,-17-18 15,0-17-15,-1 35 16,-17-54-16,18 54 16,0-70-16,-1-19 15</inkml:trace>
  <inkml:trace contextRef="#ctx0" brushRef="#br1" timeOffset="237771.869">20443 11448 0,'0'0'16,"-52"0"-16,16 0 0,19 17 0,-19 36 15,36-35-15,18 52 16,17-34 0,36 17-16,-18-36 15,0 36-15,-18-35 16,-35-1-16,0 1 15,-35 0-15,-1-18 16,1 0-16,0 0 16,0-18-16,-1 18 0,-34 0 15,52 0-15,0-18 16</inkml:trace>
  <inkml:trace contextRef="#ctx0" brushRef="#br1" timeOffset="238877.8587">22102 11483 0,'0'0'16,"0"-18"-16,-18 1 16,0-1-16,-35 0 15,36 18-15,-54 18 16,36-18-16,-18 35 15,18-17-15,17 35 16,36-36-16,17 19 16,0-19-16,53 19 15,-52-19-15,34 19 16,-52-19-16,0 1 16,-18 0-16,-53-18 15,35 17 1,-53-17-16,36 0 15,-18 0-15,36 0 16,-1 0-16,36 0 16,-1-17-1</inkml:trace>
  <inkml:trace contextRef="#ctx0" brushRef="#br1" timeOffset="239252.7466">22331 10989 0,'0'0'0,"0"35"0,17 1 16,-17 34-16,18 1 0,-18 87 15,0-69-15,0-19 16,-18 71-16,1-88 15,17 0 1,0-35-16,17-36 16,1-17-16,0 0 15,17-36 1,-17 53-16,-1-35 16,1 53-16,0 0 15,-18 18-15,17 17 16,-17 1-16,-17 17 15,17-18-15,0 0 16,17-17-16,1-1 16,0-17-16</inkml:trace>
  <inkml:trace contextRef="#ctx0" brushRef="#br1" timeOffset="239545.3191">22684 11536 0,'0'0'0,"0"17"0,0 19 16,0-1-16,0-17 0,17 35 16,1-36-1,0-17-15,34 18 16,-34-18-16,17-18 16,-35 1-16,18-1 0,-18-17 15,0 17-15,-18 0 16,36 36 15,0 17-15,-1-17-16,-17 0 0,36 17 15,-19-17 1,1-1 0,-1-17-16</inkml:trace>
  <inkml:trace contextRef="#ctx0" brushRef="#br1" timeOffset="239706.9048">23001 11606 0,'0'0'0,"18"-17"16,35-1-16,-18 18 16,36-35-1,-36 35-15,0-18 0,-17 18 16,-1-17-16,-17-1 0</inkml:trace>
  <inkml:trace contextRef="#ctx0" brushRef="#br1" timeOffset="239868.8627">23230 11307 0,'0'35'15,"0"-70"-15,18 105 0,-18-35 0,0 18 16,18 35-1,-1 1-15,-17-72 0,18 36 16,-18-35 0,0 0-16</inkml:trace>
  <inkml:trace contextRef="#ctx0" brushRef="#br1" timeOffset="240670.5809">24624 11589 0,'0'-18'0,"-35"18"16,-1 18-16,1 17 15,17-17-15,18-1 16,0 19-16,0-19 0,0 1 0,18 0 16,53-1-1,-36-17-15,35 0 16,-34 0-16,17-35 15,-53-18-15,0 35 16,-36-17 0,19 17-16,-54 1 15,54 17-15,-19 0 16,36 17-16,-17 1 0,34 0 16,1-18-16</inkml:trace>
  <inkml:trace contextRef="#ctx0" brushRef="#br1" timeOffset="241327.8167">25153 11324 0,'0'0'15,"0"-106"-15,0 53 0,0-52 16,-18 69-16,-17 1 15,18 35 1,-19 0-16,1 35 0,0 1 16,-1 17-16,19-1 15,-1 19-15,0 0 0,18 70 16,0-71-16,53 36 16,-35-53-16,17-18 15,-17 1-15,17 16 16,-35-34-16,-17-36 15,-19-34 1,19 34-16,-19-35 16,19 35-16,-1 1 15,18-1-15,18 18 16,-1 0-16,54-18 16,-36 18-16,18 0 15,-18 0-15,1 0 0,52-35 16</inkml:trace>
  <inkml:trace contextRef="#ctx0" brushRef="#br1" timeOffset="241658.4802">25453 11289 0,'0'-88'0,"0"176"0,0-212 16,-18 107-16,18-1 16,-17 1-16,-1-1 0,0 18 15,-17 18 1,17 17-16,1 18 0,17 53 15,0-54-15,17 19 16,-17-18-16,18 0 0,17 53 16,1-71-16,-19 36 15,1-54-15,-18 1 16,-18-18-16,-17 0 16,17-18-1,-35-17-15,36 17 16,-18-35-1,17 36-15,18-19 0,18 36 16,70 0 0,-35 0-16,52 0 15,-52 0-15,71-17 16,-89 17-16,-17 0 16</inkml:trace>
  <inkml:trace contextRef="#ctx0" brushRef="#br1" timeOffset="246844.2374">8555 13123 0,'0'0'0,"0"-17"16,18 17-16,34 0 16,-16 0-16,70 17 15,-71-17-15,53 36 16,-70-19-1,-1 54-15,-17-36 16,-35 71-16,-36 17 16,36-70-16,-18 36 15,36-54-15,17 35 16,0-52 0,53 17-16,-1-35 15,-16 0-15,17 0 0,0 0 16,-18 0-16,0-17 0,-17 17 15,-18-18-15</inkml:trace>
  <inkml:trace contextRef="#ctx0" brushRef="#br1" timeOffset="246975.5801">8555 13617 0,'0'0'0,"35"-17"15,53-1 1,-35 0-16,18 18 15,-18-17-15,53-19 16</inkml:trace>
  <inkml:trace contextRef="#ctx0" brushRef="#br1" timeOffset="247337.2398">9137 12718 0,'18'-18'15,"17"18"1,0-18 0,36 18-16,-36-17 15,0-1-15,-17 18 16</inkml:trace>
  <inkml:trace contextRef="#ctx0" brushRef="#br1" timeOffset="247542.7992">9260 12665 0,'18'35'16,"-36"-70"-16,36 88 0,-18-18 0,18 35 15,-18-34-15,17 17 16,1-18-16,0-17 16,-18-1-16,35 1 15,0-18-15,0 0 16,-17-18-16,-18 1 16</inkml:trace>
  <inkml:trace contextRef="#ctx0" brushRef="#br1" timeOffset="247780.2863">9631 12665 0,'-18'53'15,"1"-36"-15,-1 36 16,18-35-16,0 17 0,18-17 15,17-1-15,-18-17 16,36 18-16,-17-18 16,-1-18-1,-17 18-15,-1-17 0,-17-1 16</inkml:trace>
  <inkml:trace contextRef="#ctx0" brushRef="#br1" timeOffset="247920.3373">9719 12788 0,'0'0'15,"0"71"-15,0-36 0,0 18 16,18-18-16,-1 1 16</inkml:trace>
  <inkml:trace contextRef="#ctx0" brushRef="#br1" timeOffset="248287.081">9878 12665 0,'0'0'16,"35"0"-16,-35-18 0,18 18 0,17 0 15,-17 0 1,-1 0-16,1 0 16,0 18-1,-18 35-15,17-36 16,-17 19-16,18 34 16,-1 1-1,1-36-15,0 0 0,-1 1 16,-17-19-16,18 1 15,-36-18 1,1 0 0,-36 0-1,18 0-15,-18 0 16,35 0-16,0 17 16</inkml:trace>
  <inkml:trace contextRef="#ctx0" brushRef="#br1" timeOffset="248877.0177">10495 13176 0,'18'18'15,"17"-18"-15,-17 18 0,-1-18 16,19 0-16,-1 0 0,0-18 16,-17 18-16</inkml:trace>
  <inkml:trace contextRef="#ctx0" brushRef="#br1" timeOffset="249011.0343">10495 13317 0,'0'0'15,"18"36"-15,-1-36 0,54 0 16,-36 0-16,36 0 16,-36 0-1,-17-18-15</inkml:trace>
  <inkml:trace contextRef="#ctx0" brushRef="#br1" timeOffset="249705.9574">11871 13000 0,'0'0'16,"0"70"-16,-18 1 0,18 88 16,0-71-1,0 71-15,0-89 16,18 18-16,0-52 15,17-19-15,-17-17 16,17-53 0,-18 18-16,1-35 15,0 17-15,-18 0 16,17 35-16,1 0 16,0 36-16,35 53 15,-36-36-15,36 36 16,-18-36-16,36 0 15,-36-35-15,36 0 16,-54-18-16,36-34 16,-53-1-16,0-36 15,-17 54-15,-1-18 16,-35-17 0,36 34-16,-1 19 0,0-1 15,1 0-15,17 1 16,17 17-16,1 0 0</inkml:trace>
  <inkml:trace contextRef="#ctx0" brushRef="#br1" timeOffset="249946.0679">12594 12718 0,'18'-36'0,"-36"72"0,53-89 15,1 53-15,-19-18 0,36-17 16,-17 35 0,-1 0-16,-18 0 15,1 0-15</inkml:trace>
  <inkml:trace contextRef="#ctx0" brushRef="#br1" timeOffset="250128.6964">12665 12682 0,'0'71'0,"0"-142"15,17 195-15,-17-54 16,18-34-16,0 17 15,-1-36-15,1 1 0,0-18 16,-1 0-16,1 0 16,-1-18-16</inkml:trace>
  <inkml:trace contextRef="#ctx0" brushRef="#br1" timeOffset="250329.9543">12947 12682 0,'-18'18'16,"1"17"-16,17-17 15,0 0-15,17 17 16,1-18-16,35 1 16,-35-18-16,34 0 15,-34 0-15,17 0 16,-17 0-16</inkml:trace>
  <inkml:trace contextRef="#ctx0" brushRef="#br1" timeOffset="250456.907">13053 12718 0,'0'0'16,"0"35"-16,17 0 0,-17 0 15,36 18 1,-19-17-16,1-19 0,0 1 15</inkml:trace>
  <inkml:trace contextRef="#ctx0" brushRef="#br1" timeOffset="250796.3788">13212 12577 0,'17'-18'16,"-34"36"-16,52-36 15,18 36-15,-36-18 16,1 17-16,35 18 16,-35-35-16,-1 18 0,18 0 15,-35-1-15,0 1 16,18 0-16,-18 17 16,0 18-16,0-36 15,18 36-15,-18-35 16,0 35-1,0-35-15,-18-18 32,0 0-32,1 0 15,-1-18-15,1 18 16,-1 0-16,-17 0 0,35 18 16,-18-18-16</inkml:trace>
  <inkml:trace contextRef="#ctx0" brushRef="#br1" timeOffset="251340.3581">13547 13547 0,'0'17'15,"0"-34"-15,0 52 0,17-35 16</inkml:trace>
  <inkml:trace contextRef="#ctx0" brushRef="#br1" timeOffset="252024.5366">14376 13353 0,'0'0'16,"-36"-36"-16,19 36 0,-18 0 0,-1 0 15,-34 18-15,34 17 16,-52 53 0,53-35-16,17 0 0,-17 71 15,35-89-15,35 53 16,-17-70-16,70 0 15,-35-18-15,53-53 16,-53 35 0,-18-35-16,18-17 15,-53-19-15,0 36 16,0-17-16,-18 35 16,1 17-16,17 0 0,-18 18 15,0 18-15,18 17 16,18 89-1,0-71-15,35 70 16,-18-70-16,53 18 16,-17-36-1,-36-18-15,-17-17 0,-1 0 16</inkml:trace>
  <inkml:trace contextRef="#ctx0" brushRef="#br1" timeOffset="254043.4563">14640 12753 0,'18'0'16,"0"0"-16,34-18 16,-16 1-1,-1 17-15,0-18 0,1 18 16,-19-18-16,1 18 0,0 0 16</inkml:trace>
  <inkml:trace contextRef="#ctx0" brushRef="#br1" timeOffset="254282.799">14640 12718 0,'0'0'0,"0"35"15,-17 0-15,17 0 16,0 54-16,0-36 15,35 35-15,-35-53 16,18-17-16,-1-1 16,1 1-16,17-18 0,18 0 15,-35 0-15,17-18 16,-17 18-16</inkml:trace>
  <inkml:trace contextRef="#ctx0" brushRef="#br1" timeOffset="254688.4293">14958 12876 0,'35'0'16,"-17"0"-16,35 0 15,-36 0-15,19 0 16,-19 18-16,-34-18 16,17 18-16,-36-1 15,1 1-15,0 17 16,35-17-16,0 0 16,0-1-16,53 1 15,-36-1-15,36 1 16,-35-18-1,17 18-15,-17-18 16,-18 17-16,-18-17 16,-17 18-16,17-18 15,-35 18 1,18-18-16,-18 0 16,35 17-16,1-17 15,-1 0-15</inkml:trace>
  <inkml:trace contextRef="#ctx0" brushRef="#br1" timeOffset="255127.7324">15293 12700 0,'0'0'0,"18"0"16,-1 18-16,1-18 16,-1 17-16,1-17 0,35 0 15,-35 0-15,-1 0 16,1 0-16,0 18 0,-18 0 15,-18 34 1,18-16-16,-18 52 16,18-53-1,0 1-15,0 16 0,18 19 16,-18-53-16,18 17 16,-18-17-16,17-18 0,-17 17 15,0 1 1,-17-18-16,-1-18 15,-35 18 1,35 0-16,-17 0 0,0 0 16,17 0-1</inkml:trace>
  <inkml:trace contextRef="#ctx0" brushRef="#br1" timeOffset="255956.8206">15928 13423 0,'18'0'0,"-18"-17"16,52 17-16,-34 0 16,17 0-16,18 0 0,-17 0 15,-1-18-15,35 18 16,-52 0-16</inkml:trace>
  <inkml:trace contextRef="#ctx0" brushRef="#br1" timeOffset="256107.7407">16087 13247 0,'35'106'16,"-70"-212"-16,88 282 0,-36-123 15,19 35-15,-19-52 16,1-19-16</inkml:trace>
  <inkml:trace contextRef="#ctx0" brushRef="#br1" timeOffset="256690.6552">16951 12876 0,'0'0'0,"18"71"15,-1-18-15,1 88 16,0-70-16,-1 34 16,1-69-16,-18-1 0,17 0 15,-17-17-15,18-18 16,-18-18-16,18-35 16,-1 36-1,19 17-15,-1 17 16,18 54-16,-36-18 15,19 53-15,-36-53 16,0-18-16,0-18 16,-18 36-16,-17-53 15,-18 18-15,18-36 16,-36-17-16,53 17 16,-17-17-16,18 0 0,17 17 15,0-52-15</inkml:trace>
  <inkml:trace contextRef="#ctx0" brushRef="#br1" timeOffset="256938.6886">17374 12665 0,'0'0'0,"36"-18"15,-19 0-15,19 18 0,-1-17 16,35-1-16,-52 18 16,17-17-16,-35-1 15</inkml:trace>
  <inkml:trace contextRef="#ctx0" brushRef="#br1" timeOffset="257096.5009">17463 12629 0,'0'0'16,"17"53"-16,1-17 0,-18 17 0,0-36 16,0 54-1,0-54-15,17 19 16,-17-19-16,18-34 15,0-1 1</inkml:trace>
  <inkml:trace contextRef="#ctx0" brushRef="#br1" timeOffset="257286.301">17657 12612 0,'-18'53'16,"18"-18"-16,0-17 15,0 17 1,0 0-16,35-17 0,-17-1 0,-1 1 16,19-18-16,-1 18 0,-17-18 15,17 0-15,-17-18 0,17 0 16</inkml:trace>
  <inkml:trace contextRef="#ctx0" brushRef="#br1" timeOffset="257430.4271">17815 12753 0,'0'0'0,"0"70"0,0-34 16,0-1-16,18-17 16,-18-1-16,18 1 0</inkml:trace>
  <inkml:trace contextRef="#ctx0" brushRef="#br1" timeOffset="257714.909">17939 12541 0,'0'0'15,"17"18"-15,1 0 0,17-1 16,1 1-16,-19-1 0,36 19 15,-35-19 1,-1 1-16,19 17 16,-36-17-16,0 0 15,0-1-15,0 1 0,-18 17 16,18 0-16,0-17 16,0 0-1,-18-18 1,1 0-16,-18 0 15,-1 0-15</inkml:trace>
  <inkml:trace contextRef="#ctx0" brushRef="#br1" timeOffset="257954.137">17410 13000 0,'17'-18'0,"19"18"16,16 0-1,-16-17-15,17 17 16,-36 0-16</inkml:trace>
  <inkml:trace contextRef="#ctx0" brushRef="#br1" timeOffset="274198.2424">14587 14499 0,'0'0'0,"0"18"32,-17 52-17,17-17-15,17 53 16,-17-71-16,53 71 15,-35-70-15,35-1 16,-18 0-16,18 0 0,0-35 16,0 18-16,70-18 15,-70 0-15,53-18 16,-71 18-16,18-17 16,-53-1-1,-53 0 1,36 1-16</inkml:trace>
  <inkml:trace contextRef="#ctx0" brushRef="#br1" timeOffset="274541.5501">14270 14817 0,'0'-18'15,"0"36"-15,18-54 0,17-17 16,0 36-16,36-54 16,-1 1-1,-35 34-15,36-52 16,-36 53-16,-17 0 15,35-36-15,-53 54 16,17-1-16,-17 36 16,0 70-1,18-35-15,17 35 16,1-53-16,-1 0 16,-17 1-16</inkml:trace>
  <inkml:trace contextRef="#ctx0" brushRef="#br1" timeOffset="275583.2342">15893 15099 0,'0'35'0,"0"0"15,0-17-15,0-53 31,-18-18-15,0 0-16,1-18 16,-1 36-16,18 0 15,0 17-15,0 1 0,18-1 16,17 18 0,-17 0-16,35 35 15,-36-17-15,18 0 16,18 17-16,-35-35 15</inkml:trace>
  <inkml:trace contextRef="#ctx0" brushRef="#br1" timeOffset="276477.2035">16104 15099 0,'18'0'16,"-36"0"-16,71 0 0,-17 0 0,-1-18 0,0 1 15,0-1-15,36-35 16,-53 18-16,-18-18 16,0 18-16,-18 17 15,0 18-15,-17 0 0,-18 0 16,18 18-16,17 17 16,-17 18-16,35-36 15,18 36-15,-1-35 16,18 0-16,1-1 15,70 1-15,-71-18 16,0 0-16,36 0 16,-36-18-16,0 1 15,-35-1-15,-17 0 16,-1 18 0,-17 0-1,17 18-15,-17 17 16,35-17-16,0 0 0,17 17 15,1-35-15,17 0 16,1 0-16,16-53 16,-16 18-1,-1-36-15,-17 36 16,-18-71-16,0 53 16,-18 0-16,-17-53 15,17 53-15,0 18 16,1 0-16,-1 17 0,1 18 15,17 18-15,-18 17 0,36 53 16,-18-35-16,17 0 16,18 0-16,1 53 15,-1-71-15,36 36 16,-36-36-16,18 0 16,-36-35-16,19 0 15,-19 0-15,1-35 16,-18 0-16,-18-18 15,18 35-15,-17-17 16,17 53 15,35-1-31,-17 1 16,-1-18-16,1 17 0,0 1 16,-1 0-16,1-18 15,-1 0 1,-17-18-1,0-17 1,0 17-16,0-17 16,18 35-16,0 0 15,-1 18 1,-17-1-16,18 18 16,0-17-1,-1 0-15,1-18 16,-18 17-16,18-17 0,-1 18 15</inkml:trace>
  <inkml:trace contextRef="#ctx0" brushRef="#br1" timeOffset="277100.6509">17286 14870 0,'0'35'15,"0"-17"-15,18 17 16,-1-18-16,1-17 16,0 18-16,-1-18 0,1 18 15,17-18 1,-17-18-16,0 18 16,-18-35-1,0 17-15,0 1 0,-18-1 0,18 0 16,-18 18-1,1 0-15,17 18 16,17 0 0,1-18-16,0 17 15,-1-17-15,18 0 0,-17 0 16,17 0-16,-17 0 0,0 0 16,-1 18-16,-17-1 15,-17 1 16,17 0-31,0-1 16,17-17 0,1 0-16,17-35 15,-17 17 1,17-17-16,-17-18 16,-1 0-16,1 18 0,-18-53 15,0 35-15,-18 0 16,18 18-16,-17-1 0,-19 1 15,19 35-15,-18 0 16,17 18-16,0 52 16,18-34-1,18 69-15,0-52 16,52 36-16,-52-36 16,52-1-16,-34-16 15,16-19 1,-16 1-16,-19-18 0,-17-18 31</inkml:trace>
  <inkml:trace contextRef="#ctx0" brushRef="#br1" timeOffset="277690.3908">19015 14393 0,'0'53'16,"0"-106"-16,0 142 0,0-54 16,0 35-16,0-34 15,0 17-15,0-18 16,0-18-16,0 1 16,0-36-1,17 18 1,1 0-16,0 18 0,-1 0 15,19 17-15,16 36 16,-16-54-16,17 36 16,-36-53-16,-17 18 15,-17-18 1,-19-18 0,19 1-16,-36-19 15,35 1-15,18 17 0</inkml:trace>
  <inkml:trace contextRef="#ctx0" brushRef="#br1" timeOffset="278085.2696">19385 14834 0,'0'0'0,"18"18"0,-1-18 0,-17 18 16,18-1-16,-18 1 15,18 0 1,-1-1-16,1-17 15,0 0-15,-1-17 16,-17-1-16,18-17 16,0 35-1,-18 35 1,17 0-16,-17 18 16,18 0-16,-18 0 0,17 17 0,1-17 15,0 53-15,-1-53 16,-34 0-1,-1-35-15,0-18 16,1 0-16,-18-36 16,17-34-16,18 17 15,0-35 1,18 35-16,17 0 0,18-35 16,17 35-1,-34 35-15,-1 1 16,-18 17-16,-34 17 15</inkml:trace>
  <inkml:trace contextRef="#ctx0" brushRef="#br1" timeOffset="278530.3564">18997 14746 0,'0'0'0,"0"-18"15,-18 18 1,18 18-1,0 17-15,0 36 16,18-36-16,-18 1 0,35 16 16,-17-34-16,0 17 15,-1-35-15,1-17 16</inkml:trace>
  <inkml:trace contextRef="#ctx0" brushRef="#br1" timeOffset="279315.0325">20479 14376 0,'0'0'0,"0"-18"16,17 18-1,1 0-15,70 0 16,-17 0-16,-18 0 15,53 53-15,-89-35 16,1 52-16,-36-35 16,-35 54-16,18-54 15,17 0-15,-17 0 0,-18 18 16,36-53 0,17 36-16,17-36 15,18 0-15,1 0 16,-1 0-16,0-18 15,18 0-15,-18 18 0,18-35 16,-17 35-16,-19 0 16,-17 18-1,0 17 1,0-17-16,0 17 0,18 0 16,17-17-16,0 0 15,1-18-15,34 0 16,-34-18-1,17-17-15,-36 17 16,1-35-16,-53 0 16,-1 35-16,-52-34 15,53 34-15,-18 18 16,18-18-16,17 18 16,0 0-16,18 18 15,53 0-15</inkml:trace>
  <inkml:trace contextRef="#ctx0" brushRef="#br1" timeOffset="279492.3721">21502 14728 0,'0'18'31,"17"-18"-16,-17-18 17</inkml:trace>
  <inkml:trace contextRef="#ctx0" brushRef="#br1" timeOffset="279720.6051">21872 14429 0,'-17'17'0,"17"1"15,-18 35-15,-35 53 16,35-53-16,-35 88 16,18-71-16,18-17 0,-1 53 15,0-35 1,18-36-1,18-18-15</inkml:trace>
  <inkml:trace contextRef="#ctx0" brushRef="#br1" timeOffset="279831.43">21978 14975 0,'0'-17'16,"-18"17"-16</inkml:trace>
  <inkml:trace contextRef="#ctx0" brushRef="#br1" timeOffset="286999.8556">9049 14376 0,'0'17'16,"0"19"-1,17-19-15,-17 19 0,18 34 16,0-17-16,-18 35 16,0-35-16,-18 0 15,0 53-15,-17-53 16,-18 35-16,0-53 16,-53 36-1,54-54-15,-54 1 16,53-18-16,-53 0 15,53 0-15,-18-35 16,54 17-16,17-17 16,0 17-16</inkml:trace>
  <inkml:trace contextRef="#ctx0" brushRef="#br1" timeOffset="287443.6762">8643 14605 0,'-18'0'0,"36"0"15,-36-18 1,36 1 0,0 17-16,-1-18 15,1 0-15,0 1 16,-1-1-16,1 18 0,17-17 0,18-19 16,-18 19-16,18-36 15,-35 35-15,35-17 16,-36 35-1,1-18-15,0 18 16,-18 18-16,17-18 16,-17 17-16,0 1 0,18 0 15,0-1 1,-18 1-16,35-18 16,-17 0-16,17 0 15,0 0-15,0 0 16</inkml:trace>
  <inkml:trace contextRef="#ctx0" brushRef="#br1" timeOffset="291971.5845">14940 16051 0,'0'18'31,"-17"17"-16,17 1-15,-18 17 16,-35 52-16,35-52 16,1 0-16,-36 53 15,17-71-15,1 36 16,35-36-16,-17-17 16,-1-1-16,18 1 0,-18 0 15,18-1 1,-17-17-16</inkml:trace>
  <inkml:trace contextRef="#ctx0" brushRef="#br1" timeOffset="292365.0845">15099 16422 0,'0'0'0,"18"0"16,17-18-16,-18 18 15,54-17-15,-18 17 16,-18-18-16,0 18 15,1-18-15,17 18 16,-36 0-16,1 0 16</inkml:trace>
  <inkml:trace contextRef="#ctx0" brushRef="#br1" timeOffset="292511.4293">15169 16616 0,'36'17'15,"-72"-34"-15,107 34 0,-36-17 0,1-17 16,-1 17-16,0-18 0,36 18 16,-54 0-1</inkml:trace>
  <inkml:trace contextRef="#ctx0" brushRef="#br1" timeOffset="293667.3431">16298 16263 0,'-17'-18'16,"-1"1"-16,0-1 16,1 18-1,17-17-15,-18 17 16,1 17-16,-1 1 0,-17 35 15,17-18-15,18 0 16,0 36 0,0-1-16,18-52 15,17 17-15,-17-35 16,52 0 0,-35-17-16,36-19 0,-53 19 15,-1-36 1,-17 35-16,0-17 0,0 17 15,0-17-15,-53-18 16,36 35-16,-36 1 16,35-1-16,0 1 15,1 17-15,34 17 16,19 1 0</inkml:trace>
  <inkml:trace contextRef="#ctx0" brushRef="#br1" timeOffset="293834.3273">16545 16387 0,'0'0'16,"0"17"-16,18-17 15,-18 18 16</inkml:trace>
  <inkml:trace contextRef="#ctx0" brushRef="#br1" timeOffset="294308.494">16863 16263 0,'0'0'16,"17"-18"-16,-17 1 0,-17-1 15,17 1-15,0-1 16,-18-17-16,1 35 16,-19 0-16,19 0 15,-1 0-15,18 17 16,0 19-16,0-19 16,0 18-16,35 18 15,-17-17-15,35 34 16,-36-35-16,1 1 15,0-19-15,-1 19 0,-17-1 16,0-17-16,0-1 16,0 1-16,0-1 0,-35-17 15,17 0-15,-34 0 16,34-17-16,-35-1 16,35 1-16,1-36 15,17 35-15,17-35 16,1 35-16,35-52 15,-18 35 1,18-36-16,-18 36 16,1-18-16,-36 35 15,0-17 1,0 17-16,-36 18 16,19 0-16,-19 0 0,19 0 15</inkml:trace>
  <inkml:trace contextRef="#ctx0" brushRef="#br1" timeOffset="296170.0559">16069 17074 0,'18'18'15,"-1"-18"1,1 0-16,17-18 15,1 18-15,-19-17 0,18 17 16,-17 0-16,0 0 16,-1 0-1,-17 17 1,0 1-16,18 0 16,0-1-16,-1-17 15,36 0-15,-18 0 16,1 0-16,-1 0 15,106-35 1,-35-18-16,-53 36 16,-18 17-16,36-18 15,-54 18-15,1 0 16,-18 18-16,0-1 16,0 1-16</inkml:trace>
  <inkml:trace contextRef="#ctx0" brushRef="#br1" timeOffset="299161.9119">20567 15293 0,'0'0'0,"18"18"0,35-18 16,-18 0-16,0 0 16,18 0-16,18 0 0,-19 0 0,19 0 15,52 0 1,-70 0-16,0 17 16</inkml:trace>
  <inkml:trace contextRef="#ctx0" brushRef="#br1" timeOffset="303728.6577">13882 14199 0,'17'0'78,"1"0"-63,0 0-15,-1 0 0,19 0 16,87-17 0,-35 17-16,89-36 15,-89 36-15,106-17 16,-88-1-16,-36 18 15,89 0-15,-106 0 0,0 0 16</inkml:trace>
  <inkml:trace contextRef="#ctx0" brushRef="#br1" timeOffset="314994.7257">14958 9172 0,'35'0'0,"-17"-17"15,-1 17-15,1-18 16,0 18-16,-36 0 62,-17 0-62,17 0 16,-17 0-16,0 0 0,-1 0 16,-34 18-16,17-18 15,-71 0-15,54 17 16,-89-17 0,71 0-16,0 18 15,-1-18-15,1 0 0,-106 0 16,88 0-16,-105-18 15,105 1-15,0 17 0,-123-18 16,105 18 0,-105 0-16,105 0 15,-122 0-15,122-18 16,-123 18-16,106 0 16,-106-17-1,124 17-15,-1-18 0,1 0 16,-18 18-16,-124-17 15,124 17-15,-124-18 16,-17 18-16,159-18 16,-160 18-16,160-17 15,-159 17 1,158 0-16,-140-18 16,122 1-16,19-1 0,-106 0 15,105 18-15,1-17 16,-1-1-16,-123 0 15,124 18-15,-1-17 16,1 17-16,-1-18 0,-123 18 16,124-18-16,-106-17 15,105 18-15,1-19 16,17 19-16,-18-1 0,1 0 16,17 1-16,-17-1 0,-107 18 15,107 0 1,-89 18-16,106-18 15,-105 35-15,123-35 16,-89 35 0,89-35-16,17 18 0,1 0 15,-1-18-15,-52 17 16,70 1-16,-35-18 16,52 17-16,-16-17 15,16 0-15,19 18 16,-1-18-16,0 0 0,1 18 15,17-1 1,-18-17-16,18 18 16,0 0-1,-18-1 1,18 19 0,-17-19-16,17 18 15,0-17 1,0 0-16,0-1 15,0 19-15,0-19 16,-18 1-16,18 17 0,-18 1 16,1 34-1,17-17-15,-18 70 16,1-70-16,17 18 0,-18 52 16,0-70-16,18 88 15,-17-88-15,17 88 16,0-70-16,-18 52 15,18-52 1,0-18-16,18 0 0,-18 0 16,35 35-16,-35-53 15,18 1-15,-1-19 0,1 18 16,17 1-16,-35-1 16,35-17-1,-17-1-15,17 1 16,-17-18-16,35 0 15,-35 0-15,17 0 0,35 0 16,-34-18-16,52 18 16,-53 0-1,18-17-15,53 17 16,-53-18-16,70 0 16,-52 1-16,70-19 15,-88 19-15,88-1 16,-71 1-16,72-1 15,-72 18-15,1 0 16,-18 0-16,17 0 0,71 0 16,-88 0-16,88 0 15,-70 18-15,52-18 16,-52 0-16,88 17 16,-89-17-1,89 0-15,-88 0 16,87 0-16,-70 0 15,71 18-15,-71-18 16,159 0 0,-158 0-16,-1 0 15,0 0-15,0 0 0,89 0 16,-89 0-16,0 17 16,0-17-16,18 0 0,-18 0 15,89 0-15,-89 0 16,18 0-16,-18 0 0,88 18 15,-88-18 1,1 18-16,87-18 16,18 0-1,-106 0-15,18 0 0,70 0 16,-87-18-16,105 18 16,-106 0-16,0 0 15,106 0-15,-106 0 16,106-18-16,-88 18 15,0-17-15,0 17 0,105-18 16,-122 1-16,16 17 16,1 0-16,-18 0 15,106 0-15,-88 0 16,88 0-16,-105 0 16,-1 0-16,106 0 15,-106 0-15,106 0 16,-106 0-16,89-18 15,-89 18-15,88 0 16,-88 0-16,1 0 16,-1 0-16,0 0 0,-18 0 15,107 0-15,-107 0 16,1 0-16,70 0 16,0 18-1,-88-18-15,71 0 16,-72 0-16,-16 17 0,52-17 15,-53 0-15,18 0 16,-35-17 0,-1-1-16,-17 0 15,18 1-15,-18-54 16,0 36-16,0 0 16,0-71-1,0 53-15,0-71 0,0 54 16,-18-18-16,18 17 15,0-88-15,-17 0 16,-1 89-16,1-71 16,-1 88-16,18 0 15,-18 18-15,1-1 16,-19 1-16,19 0 0,-36-18 16,17 18-16,19 17 15,-18-17-15,-36-1 16,18 19-16,18-1 0,-18 1 15,0-1-15,18 18 0,-18 0 16,-71 35 0,54-17-16</inkml:trace>
  <inkml:trace contextRef="#ctx0" brushRef="#br1" timeOffset="316980.7814">18256 2364 0,'18'0'0,"0"0"16,-1 0-16,1-18 15,-1 18-15,36 0 16,-35 0-16,17 0 15,36 0-15,-36-18 16,0 18-16,1 0 0,17 0 16,-18 0-16,71-17 15,-53-1-15,17 18 16,-17 0-16,0-18 0,70 18 16,-70-17-16,18 17 15,52 0-15,-70 0 16,71 0-1,-1 0-15,-52-18 16,-18 18-16,88 0 16,-88 0-16,88 0 15,-71 0-15,72-17 16,-90 17-16,19 0 16,0 0-16,-18 0 0,88 0 15,-88 0-15,88 0 16,-71 0-16,54 0 15,-54 0-15,1 0 16,-1 0-16,54 0 16,-54 0-16,-17 0 0,18 0 15,35 0 1,35 0-16,-88 0 16,17 0-16,-17 0 0,88 0 15,-88 0-15,18 0 16,70-18-16,-71 18 15,-17 0-15,88 0 16,-88 0-16,18 0 16,52 18-16,-52-18 15,-18 0-15,17 0 16,1 0-16,-18 0 0,88 0 16,-88 0-16,70 0 15,-52 0-15,35 17 16,-53-17-16,53 18 15,-54-18-15,37 0 16,-36 17-16,17-17 16,-17 0-16,53 0 15,-36 0-15,-17 0 16,0 0-16,18 18 0,35-18 16,-53 0-16,-18 0 15,18 0-15,35 0 16,-53 0-16,18 0 15,0 0-15,0 0 0,0 0 16,0 0-16,0 0 0,70-18 16,-70 18-16,0 0 15,53-17-15,-53 17 16,17 0-16,-17 0 16,0 0-16,0 0 0,71-18 15,-54 18-15,36 0 16,-35 0-16,34 0 15,-52 0-15,53 0 16,-53 0-16,70 18 16,-70-18-1,0 17-15,71-17 16,-71 0-16,17 18 0,-17-18 16,0 0-16,0 0 0,0 0 15,0 0-15,53 18 16,-71-18-16,18 0 0,53 0 15,-36 0 1,-17 0-16,18 0 0,-1 0 16,1 0-16,70 0 15,-70 0-15,70-18 16,-71 18-16,71 0 16,-70 0-16,-18 0 0,88 0 15,0 0 1,-53 0-16,-17 0 15,87-18-15,1 18 16,-88 0-16,17 0 16,53 0-1,0 0-15,-70 0 16,-18 0-16,17 18 0,54-18 16,-54 18-16,54-18 15,-54 17-15,-17-17 16,0 0-1,-18 0-15,1 18 0,-1-18 16</inkml:trace>
  <inkml:trace contextRef="#ctx0" brushRef="#br1" timeOffset="324395.1142">20602 3986 0,'0'0'16,"0"-35"-16,0 17 0,0 1 0,0 34 31,0 19-15,0-1-16,18 0 15,-18 1-15,18-19 0,17 36 16,0-35-1,0-1-15,36 1 16,-36-18-16,36 0 16,-54-18-16,1 18 15,-18-17-15</inkml:trace>
  <inkml:trace contextRef="#ctx0" brushRef="#br1" timeOffset="324653.8334">20391 4110 0,'-53'0'16,"106"0"-16,-71 0 16,53 0-1,71-35-15,-53-1 16,35-17-16,-53 36 16,1-1-16,-19 0 0,1 18 15,0-17-15,-1 34 47,19 1-31,-1 0-16,18-18 15,17 0-15,-34 0 16,-1 0-16</inkml:trace>
  <inkml:trace contextRef="#ctx0" brushRef="#br1" timeOffset="338296.5504">4815 10672 0,'0'0'0,"0"-18"0,-17 18 31,17 18-15,17 52-1,-17-17-15,18 88 16,-18-70-16,0 105 15,0-70-15,0 106 16,0-107-16,18 37 16,-1-90-16,1 19 15,0-36-15,-1-35 16,-17-17 0,0-19-16</inkml:trace>
  <inkml:trace contextRef="#ctx0" brushRef="#br1" timeOffset="338624.9762">4498 11359 0,'0'-17'15,"0"34"-15,0-52 0,18 18 0,-1-54 16,1 36-16,17-36 15,-35 36-15,18-71 16,-1 53-16,1-53 16,0 71-16,-1-36 15,-17 36-15,36 0 16,-19 35-16,1 0 16,0 18-1,34-1-15,-16 1 16,34 17-16,-34-17 15,34-1-15,-35 1 16,1-18-16,-19 18 16,19 35-16</inkml:trace>
  <inkml:trace contextRef="#ctx0" brushRef="#br1" timeOffset="342050.864">24871 14199 0,'17'0'16,"89"0"0,-35-17-16,17-1 0,18 0 15,17-17-15,-17 0 0,71 0 16,-54-1 0,-52 1-1</inkml:trace>
  <inkml:trace contextRef="#ctx0" brushRef="#br1" timeOffset="342184.85">25506 14288 0,'0'70'0,"0"-140"0,-18 228 0,18-70 15,-17 18-15,17-18 16,0-17-16,17 0 0,36 34 16,-18-69-16,36 17 15</inkml:trace>
  <inkml:trace contextRef="#ctx0" brushRef="#br1" timeOffset="342466.0885">25770 14711 0,'0'0'16,"71"35"-16,-36-17 0,71-18 15,-71 0 1,1 0-16,34-18 15,-70 0-15,18-17 16,-36 18-16,1-19 0,-36 19 16,17-1-16,19 18 15,-36 0 1,18 35-16,35 1 16,0-1-16,17 35 15,36-17 1,0-35-16,18 0 0,-19-18 0,72 17 15</inkml:trace>
  <inkml:trace contextRef="#ctx0" brushRef="#br1" timeOffset="342717.1717">26494 14534 0,'0'0'15,"-36"0"-15,19 18 0,-1 17 16,0 1-1,18-1-15,18 53 16,17-53-16,1 18 16,-1-17-16,0 17 15,-35-36-15,-17 36 16,-1-35-16,-53 17 16,36-35-16,-35 18 15,34-36-15,-17 0 16,36-17-1,34 17-15</inkml:trace>
  <inkml:trace contextRef="#ctx0" brushRef="#br1" timeOffset="342868.2283">26829 14693 0,'0'0'0,"17"0"0,19-17 15,-19 17 1,19-18-1,-19 18-15,1 0 16,0-18-16,-1 18 0,1-17 16</inkml:trace>
  <inkml:trace contextRef="#ctx0" brushRef="#br1" timeOffset="343090.8158">27040 14199 0,'0'0'16,"-17"124"-16,-1-71 0,1 17 0,-1 54 16,18-54-1,18 54-15,-1-89 16,36 53-16,0-70 16,0 0-16,53-18 15,-71 0-15,36-18 16,-36 0-16,-18 1 15,-17-1-15</inkml:trace>
  <inkml:trace contextRef="#ctx0" brushRef="#br1" timeOffset="344269.3481">25418 15593 0,'17'0'16,"54"17"-1,17-17-15,18 0 0,194-35 16,-124 0-16,212-36 15,-194 36 1,230-36-16,-248 54 16,71-18-16,-159 17 15,-17 18-15</inkml:trace>
  <inkml:trace contextRef="#ctx0" brushRef="#br1" timeOffset="348172.1277">15399 10001 0,'0'-17'16,"17"17"-1,36 0-15,0-18 16,18 18-16,88-18 16,-54 18-16,-16-17 0,87-19 15,-88 19-15,-17-1 16,-36 1-16,0 17 16,-17-18-16</inkml:trace>
  <inkml:trace contextRef="#ctx0" brushRef="#br1" timeOffset="348428.4964">15663 9719 0,'0'0'16,"0"-18"-16,18-17 15,-36 35-15,-52 53 16,35-18-16,-71 71 15,70-53-15,-34 53 16,52-53-16,18-18 16,18 18-1,17-18-15,0-17 0,18 0 16,0-1-16,18-17 0,52 35 16,-52-17-16,-36-18 15</inkml:trace>
  <inkml:trace contextRef="#ctx0" brushRef="#br1" timeOffset="388629.8455">4851 4710 0,'0'-18'47,"-18"18"-31,0 0-16,-34-18 16,16 18-16,-87 36 15,52-36-15,1 17 16,-89 1-16,71-18 15,0 0-15,17 0 0,-17 0 16,17 0-16,1 0 0,-1 0 16,-17 18-1,53-1-15,-1 1 16,19-1-16,17 1 16,0 0-16,17-1 15,1 1-15,0 0 0,17 52 16,-17-17-16,34 88 15,-34-70-15,0 88 16,-18-89-16,0 106 16,0-105-16,-36 70 15,36-88-15,-35 35 16,18-52-16,-1 16 16,36-34-1,17 0 1,-18-18-16,89 17 15,-35-17-15,105 0 16,-88 0-16,18 0 16,0 0-16,141 0 15,-141-17-15,17-1 0,71-17 16,-105 17-16,-19 1 16,1-1-16,-18 0 0,-18 1 15,-17-1-15,-1-17 16,-34 17-16,-19-53 15,1 19-15,-18-72 16,18 36-16,-18-88 16,35 87-16,1 19 15,17-1-15,0-70 16,0 71-16,17 17 16,-17 17-16,0 1 0,0-35 15,0 52-15,-17 18 16,-36 0-16,0 0 15,-53 18-15,35-1 16,1 1 0,-18 17-16,17-17 0,-141 52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3T00:58:41.862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5045 3775 0,'-18'0'16,"36"35"-16,-18-17 15,17 17-15,1 0 0,70 36 16,0 52 0,-17-70-16,-18 18 15,53 17-15,-53-35 16,0 0-16,35 17 15,-53-34-15,36-1 16,-54-18-16,1 1 16,-18 0-16,17-18 0,-34 0 15,-1-18 1,1 0-16,-19-34 16</inkml:trace>
  <inkml:trace contextRef="#ctx0" brushRef="#br0" timeOffset="234.2293">5768 3810 0,'-53'53'16,"18"0"-16,-71 70 15,35-70-15,-52 106 16,52-88-16,-35 70 16,54-71-16,-1 36 15,53-53-15,-18-18 16</inkml:trace>
  <inkml:trace contextRef="#ctx0" brushRef="#br0" timeOffset="8030.2491">2611 4145 0,'-53'-35'0,"106"70"0,-142-88 16,36 36-16,1 34 15,16 1-15,-17 17 0,18 0 16,-35 107-1,52-54-15,-17 0 16,35-18-16,0 19 0,35 17 16,0-71-16,53 0 15,-35-35-15,53-35 16,-35-18-16,17-53 16,-71 53-16,1-70 15,-18 70-15,-35-35 16,0 70-16,17 0 15,-17 18 1,17 18-16,18 0 0,0 70 16,0-53-16,18 0 15,17 1-15,0-1 0,0 0 16,54 0-16,-36-17 16,17-18-16,-52 0 15,35-35 1</inkml:trace>
  <inkml:trace contextRef="#ctx0" brushRef="#br0" timeOffset="8274.8421">2716 3563 0,'0'0'0,"18"-18"0,0 1 16,-1-1 0,1 18-16,17 0 15,18-17-15,-35 17 16,-1 0-16,1 0 0,0 0 16,-18-18-1</inkml:trace>
  <inkml:trace contextRef="#ctx0" brushRef="#br0" timeOffset="8403.4954">2822 3528 0,'0'53'16,"0"-106"-16,0 141 0,0-70 15,18 17-15,17 18 16,-17-36-16,-1 19 16,1-19-16,17 19 15,-17-36-15</inkml:trace>
  <inkml:trace contextRef="#ctx0" brushRef="#br0" timeOffset="8642.3448">2999 3739 0,'0'36'16,"17"-1"-1,1 0-15,0-17 0,34 0 16,-34-18-1,53 0-15,-54-18 16,36-17 0,-35 17-16,-18 0 0,0-35 15,0 18-15,-35 0 16,17 17-16,-17 1 16,17 17-16</inkml:trace>
  <inkml:trace contextRef="#ctx0" brushRef="#br0" timeOffset="8964.1539">3298 3475 0,'18'0'31,"35"0"-16,-35 0-15,17 0 16,0 0-16,1 0 0,34 0 16,-52 0-16,17 53 15,-17 0 1,-18 17-16,0 1 16,0-1-1,0-52-15,0 0 0,0 17 16,-18-35-16,0 0 15,1 0 1,-1 0 0,18-35-16</inkml:trace>
  <inkml:trace contextRef="#ctx0" brushRef="#br0" timeOffset="9560.3894">3210 3634 0,'-35'0'16,"17"0"-16,-35 17 0,18-17 16,18 0-1,-1 0-15,0 18 0,1-18 16,34 0-1,1 18-15</inkml:trace>
  <inkml:trace contextRef="#ctx0" brushRef="#br0" timeOffset="10221.9342">3969 4163 0,'17'17'31,"54"-17"-15,-36 0-16,1 0 0,16 0 15,-16 0-15,-1 0 0,0 0 16,1 0-16,-1 0 16,-53 18-1</inkml:trace>
  <inkml:trace contextRef="#ctx0" brushRef="#br0" timeOffset="10350.4067">4092 4374 0,'0'0'16,"88"18"-16,-52-18 16,17 0-16,-18-18 15,0 18-15,0 0 0</inkml:trace>
  <inkml:trace contextRef="#ctx0" brushRef="#br0" timeOffset="15982.2392">4269 6579 0,'0'0'0,"0"-17"0,17-1 16,-17 36 0,18 88-16,0-18 15,-1 106-15,-17-88 16,0 17-16,0-17 15,-17-18-15,17-17 16,0-36-16,0-17 0,-18-1 16,18-34-16,-18-89 15,1 35-15,-1-105 16,18 70-16,-18-106 16,18 106-16,0-70 15,0 105-15,18 19 16,0 52-16,35 52 15,-36 19-15,1 17 16,17 0-16,0 18 0,18 106 16,0-124-1,35 36-15,-35-89 16,18 0-16,-36-17 16,36-53-16,-36-54 15,-35 36-15,0-105 16,-18 69-16,-35-87 15,18 106 1,-18-36-16,36 88 16,-1 18-16,0 35 15,36 1 1</inkml:trace>
  <inkml:trace contextRef="#ctx0" brushRef="#br0" timeOffset="16250.075">5151 6950 0,'0'88'16,"0"-176"-16,0 229 0,0-106 0,17 0 16,1 1-16,17-19 0,36 1 15,-54-18 1,19 0-16,-19-18 0,1-17 15,-18 17-15,0-52 16,-18 35-16,-52-36 16,34 53-16,1-17 0,0 35 15,-18 0 1,35 18-16,1 17 16</inkml:trace>
  <inkml:trace contextRef="#ctx0" brushRef="#br0" timeOffset="17385.1389">7479 6914 0,'-35'-17'16,"70"34"-16,-106-34 0,54 17 15,-19 17-15,1 1 0,18 0 16,-19 70-16,19-35 15,17 53-15,0-71 16,53 18 0,-18-35-16,53-1 15,-53-34-15,71-54 16,-71 18-16,36-70 16,-53 52-16,-18 0 15,0 1-15,-18-1 0,0 1 16,1 17-16,-72-53 15,54 71-15,0 17 16,0 0-16,17 18 0,-17 53 16,17 0-16,36 71 15,-1-54-15,19 1 16,-1-18-16,18 0 0,0-18 16,0 18-16,-18-18 15,18-17-15,-18-1 0,36 1 16,-54-18-16,1 0 0,0 0 15,-18-18 1,-18 18-16,18-17 16,-18-1-16,18 1 15,0-1 1,0 0-16,36-35 16,-19 36-16,19-19 15,-19 19-15,1-1 16,-1 18-1,19 18-15,-36-1 16,17 1-16,1 0 16,-18-1-16,18-17 0,-1 36 15,-17-19-15,18 1 16,0 0-16,17-1 16,-18 1-16,19-18 15,-19 0-15,19-35 16,-36 17-16,0-35 15,0 35-15,-36-35 16,19 18 0,-36 0-16,18 17 15,17 18-15,0 0 0,1 0 16,-1 18-16,36 0 16</inkml:trace>
  <inkml:trace contextRef="#ctx0" brushRef="#br0" timeOffset="17740.7486">8484 7214 0,'0'0'0,"18"159"0,-18-88 16,18-18-16,-1 35 15,1-71-15,-18 1 0,18-18 16,-18-35-16,0 17 15,-18-35-15,0 0 0,1 0 16,-19-17-16,19-1 16,-1-70-16,18 53 15,0-53-15,18 88 16,17 18-16,0-1 0,18 36 16,-18 0-16,1 0 0,-1 18 15,18 53 1,-35-36-16,-18 0 15,0-17-15,-18 17 0,-53 0 16,36-17-16,-53 0 16,53-18-16,-18-18 15,35 0-15,0-17 16</inkml:trace>
  <inkml:trace contextRef="#ctx0" brushRef="#br0" timeOffset="18969.1698">10601 6844 0,'-18'0'16,"-17"0"-16,0 0 16,-18 35-16,18-17 15,-1 35-15,19-18 16,-1 18-1,36-18-15,35 18 16,-18-53-16,53 0 16,-35 0-16,0-18 0,35-34 15,-53 16-15,-17 1 16,0 0-16,-18-1 0,-36-16 16,1 16-1,0 19-15,-71-1 16,53 18-16,-35 18 15,70-1-15,1 1 16,17 0-16,53-1 16,-18 1-16,18-18 15</inkml:trace>
  <inkml:trace contextRef="#ctx0" brushRef="#br0" timeOffset="19246.9228">11042 6862 0,'0'0'0,"0"17"15,0 1-15,-18 17 16,18 18-16,0-18 16,36 18-16,-19-35 15,1-1-15,0-17 16,34 0-16,-34 0 16,0-35-16,-1 18 15,-17-19-15,0 19 16,0-1-16,0 0 15,0 1-15,18 34 32,0 1-32,17 0 15,-17-1-15,34-17 16,-16 0-16</inkml:trace>
  <inkml:trace contextRef="#ctx0" brushRef="#br0" timeOffset="19419.0118">11359 6862 0,'0'0'16,"0"-18"-16,0 0 0,18 1 16,35-1-16,-18 0 15,53 1-15,-35-1 16,36-17 0,-54 17-16,0 1 15,-52 17 1,-36-18-16</inkml:trace>
  <inkml:trace contextRef="#ctx0" brushRef="#br0" timeOffset="19570.0798">11571 6456 0,'0'0'0,"18"70"0,17 89 15,-35-88-15,35 52 16,-35-70-16,18 0 15,-18 0-15,18-18 0,-1 36 16</inkml:trace>
  <inkml:trace contextRef="#ctx0" brushRef="#br0" timeOffset="19682.2138">12153 7020 0,'-17'0'16</inkml:trace>
  <inkml:trace contextRef="#ctx0" brushRef="#br0" timeOffset="21338.7884">5715 8802 0,'-35'-35'0,"70"70"0,-70-88 16,17 53-16,36-18 0,-1 18 15,19-17-15,52 17 16,-18 17-16,19 36 15,-36-35-15,-1 52 16,-52-17-16,18 18 16,-36-36-16,-17 53 15,0-52-15,0 34 16,17-35-16,18 1 16,0-1-16,0-17 0,35 35 15,-17-36 1,70 1-16,-53-18 15,36 0-15,-53-18 16,-18 1-16,-18-19 16</inkml:trace>
  <inkml:trace contextRef="#ctx0" brushRef="#br0" timeOffset="21460.3688">5715 9225 0,'0'0'16,"0"0"-16,18 0 0,17-17 15,71-19-15,-36 19 16,54-19-16,-71 19 16,0-1-16</inkml:trace>
  <inkml:trace contextRef="#ctx0" brushRef="#br0" timeOffset="21683.5511">6385 8467 0,'0'0'16,"18"-18"-16,17 18 0,-17 0 16,17-18-16,0 18 0,36-17 15,0 17 1,-36 0-16,-35-18 15</inkml:trace>
  <inkml:trace contextRef="#ctx0" brushRef="#br0" timeOffset="21816.9717">6509 8467 0,'-18'53'16,"36"-106"-16,-18 141 0,17-18 16,1-52-1,53 35-15,-54-18 16,54-17-16,-54 0 15,36-18-15,-35 0 16</inkml:trace>
  <inkml:trace contextRef="#ctx0" brushRef="#br0" timeOffset="22006.4869">6932 8520 0,'0'35'16,"0"-70"-16,0 105 0,0-35 16,0 1-16,18-19 15,-18 1-15,17 0 0,1-1 16,0-17 0,-1-17-16</inkml:trace>
  <inkml:trace contextRef="#ctx0" brushRef="#br0" timeOffset="22289.1358">7108 8414 0,'0'0'0,"18"-18"0,0 18 16,-1 0-16,19 0 16,-19 0-16,1 35 15,0-17-15,-1 35 16,1-18-16,0 36 15,-1-54-15,-17 36 16,0-35-16,0 17 16,0-17-1,-17-18 1,-19-18 0,19 18-16</inkml:trace>
  <inkml:trace contextRef="#ctx0" brushRef="#br0" timeOffset="22522.9173">7743 8819 0,'53'18'16,"-17"-18"-16,-19 0 16,19 0-16,-19 0 0,1 0 15</inkml:trace>
  <inkml:trace contextRef="#ctx0" brushRef="#br0" timeOffset="22655.8425">7832 9049 0,'0'0'15,"70"0"-15,-34-18 0</inkml:trace>
  <inkml:trace contextRef="#ctx0" brushRef="#br0" timeOffset="23474.085">8925 8484 0,'0'0'16,"0"18"-16,0 88 15,0-36-15,18 107 16,0-71-16,17 70 16,0-105-16,18 52 15,-18-70 1,36-18-16,-18-17 16,35-36-16,-53-17 15,18-36-15,-35 36 16,-18-35-1,0 52-15,0 0 16,0 36-16,17 35 16,1-18-16,35 36 15,0-54-15,35 1 16,-35-18 0,0 0-16,-18 0 0,36-53 15,-71 18-15,0-18 16,0 0-16,-18 0 0,-35-71 15,18 54-15,-18-18 16,35 52-16,1 19 16,17-18-1,0 17-15</inkml:trace>
  <inkml:trace contextRef="#ctx0" brushRef="#br0" timeOffset="23685.5929">10019 8326 0,'0'0'16,"0"-18"-16,18 0 16,17 1-1,0 17-15,0-18 0,36 18 16,-53-18-16,17 18 15</inkml:trace>
  <inkml:trace contextRef="#ctx0" brushRef="#br0" timeOffset="23818.4847">10072 8396 0,'0'0'16,"0"71"-16,0-36 0,17 0 15,19 1-15,-19-19 16,19 1-16,17-1 0,17 1 15,-52 0-15,52-18 16</inkml:trace>
  <inkml:trace contextRef="#ctx0" brushRef="#br0" timeOffset="24014.3845">10495 8378 0,'0'0'0,"0"18"0,0 17 16,18 18-1,-18-35-15,17 0 0,1-1 16,0 1-16,17 0 16,-17-18-16,-1-18 0</inkml:trace>
  <inkml:trace contextRef="#ctx0" brushRef="#br0" timeOffset="24308.8101">10636 8273 0,'18'0'16,"0"0"-16,17 0 0,0 0 16,0 17-16,18-17 15,-35 18 1,0 17-16,-1-17 15,-17 52-15,18-34 16,-18 52-16,17-53 16,1 18-1,-18-18-15,18-17 16,-18 0-16,-18-18 16,-17-18-1,0 0-15,-18 1 16,35 17-16,-17 17 15</inkml:trace>
  <inkml:trace contextRef="#ctx0" brushRef="#br0" timeOffset="24829.9091">11783 8837 0,'0'0'16,"-35"-35"-16,-1 35 0,-17 0 16,18 35-16,-18 53 15,18-35-15,0 53 16,35-53-16,0 35 16,0-53-16,52 18 15,-16-53-15,52 0 16,-35 0-16,-18-35 15,0 17-15,1-17 0,-1-53 16,-35 53-16,0-54 16,-18 72-1,1-18-15,-1 35 16,18 35 0,0 18-16,18-18 0,-1 0 15,19 1-15,-1 17 16,18-36-16,-18 18 0,18-17 15,35 17-15,-53-35 16,-17 0-16,17 0 0,-17-17 16</inkml:trace>
  <inkml:trace contextRef="#ctx0" brushRef="#br0" timeOffset="25008.6">12083 8326 0,'0'0'16,"35"-36"-16,0 19 0,0-1 15,54-17-15,-36 17 16,0 0-16,-18 18 0,0 0 16,-17 0-16</inkml:trace>
  <inkml:trace contextRef="#ctx0" brushRef="#br0" timeOffset="25154.247">12347 8326 0,'0'52'15,"0"-104"-15,0 122 0,0-17 16,18-35-16,0 17 0,-1-17 16,18-1-16,1 19 15,-1-36-15,-17 0 0</inkml:trace>
  <inkml:trace contextRef="#ctx0" brushRef="#br0" timeOffset="25376.4954">12612 8414 0,'0'53'16,"0"-36"-16,35 36 15,-17-35 1,-1 0-16,54-1 15,-53-17-15,34 0 16,-34-17-16,0-19 16,-18 19-16,-36-36 15,19 35-15,-1 0 16,-35-35-16,36 36 16</inkml:trace>
  <inkml:trace contextRef="#ctx0" brushRef="#br0" timeOffset="25677.1581">12929 8255 0,'0'-18'0,"0"36"0,18-53 15,-18 17 1,18 18-16,-1 0 16,1 0-16,17 0 15,-17 18-15,-1-1 0,36 36 16,-17-35-1,-19 0-15,1 17 0,17 18 16,-17-18-16,-18 0 16,17 1-16,-17-19 0,-35 36 15,18-53-15,-19 18 16,19-18-16,-1 0 16,0-18-16,1 18 0,-19-17 15,19 17-15,17-18 16,17 18-1</inkml:trace>
  <inkml:trace contextRef="#ctx0" brushRef="#br0" timeOffset="25908.9765">13705 8890 0,'0'0'0,"71"0"0,-18 0 16,0 0-16,17 0 15,-34 0-15,-19 0 16</inkml:trace>
  <inkml:trace contextRef="#ctx0" brushRef="#br0" timeOffset="26065.6655">13794 8802 0,'0'0'0,"0"35"0,17 36 15,19 34 1,-19-52-16,18 53 15,1-70-15,-1 16 16</inkml:trace>
  <inkml:trace contextRef="#ctx0" brushRef="#br0" timeOffset="26626.7339">14834 8255 0,'53'159'0,"-106"-318"0,124 406 16,-36-141-16,0 70 15,-17-88-15,17-17 16,-17-1-16,0-17 0,17 18 16,-35-89 15,18-52-31,-18 34 16,35 1-1,-18 35-15,36 35 16,-35-17-16,0 17 0,-18 1 15,0 34 1,-18-17-16,0-53 0,1 18 16,-36-1-1,18-34-15,-1-18 16,19-1-16,17 1 0,0 0 16</inkml:trace>
  <inkml:trace contextRef="#ctx0" brushRef="#br0" timeOffset="26844.742">15434 8043 0,'35'0'0,"1"0"16,52-17-16,-35 17 15,35 0-15,-53 0 16,-17-18-16,-1 18 16,-34 0-1</inkml:trace>
  <inkml:trace contextRef="#ctx0" brushRef="#br0" timeOffset="26989.7942">15522 8167 0,'18'70'16,"-36"-140"-16,36 176 15,0-71-15,34 18 16,1 0-16,-17-36 16,34 1-16,-52-18 15,35-18-15,-36 1 16</inkml:trace>
  <inkml:trace contextRef="#ctx0" brushRef="#br0" timeOffset="27144.5701">15946 8255 0,'0'0'15,"0"53"-15,0-18 0,17 0 0,18 1 16,-17-19-16,0 1 16,-1 0-16,19-18 15</inkml:trace>
  <inkml:trace contextRef="#ctx0" brushRef="#br0" timeOffset="27483.0417">16157 8043 0,'0'0'0,"36"18"0,-19 0 15,1-18-15,52 0 16,-34 0-16,34 0 15,-52 0-15,35 0 16,-36 0-16,1 35 16,-18 0-16,0 36 15,0-18-15,0 0 16,0-18-16,0 0 0,0 0 16,0 1-16,0-1 0,18-17 15,-18-1-15,-18-17 31,-17-17-15,17 17-16,0-18 16,1 18-16,-1 0 0,-17 0 15,17 0-15</inkml:trace>
  <inkml:trace contextRef="#ctx0" brushRef="#br0" timeOffset="28606.4346">6562 10936 0,'-36'-70'0,"72"140"0,-89-158 15,35 70-15,-17 18 16,17 0-16,-17 18 0,-36 35 16,18 0-16,36-18 0,-54 71 15,54-53-15,-19 53 16,36-71-1,0 0-15,18-17 0,17-1 16,36-17-16,-18-17 16,35-18-16,-53-1 15,0 1-15,-17 0 16,0-1-16,-18-16 16,0 34-16,-18 18 15,0 18 1,18 17-16,0 0 15,18-17-15,35 35 16,-18-53-16,1 17 16,17-17-16,-18 0 0,35-35 15,-34 17-15</inkml:trace>
  <inkml:trace contextRef="#ctx0" brushRef="#br0" timeOffset="28790.2606">6773 10407 0,'53'-18'15,"-106"36"-15,142-53 16,-19-1-16,-17 36 16,-18-17-16,1-1 15,-1 18-15,0-18 16,-17 18-16</inkml:trace>
  <inkml:trace contextRef="#ctx0" brushRef="#br0" timeOffset="28913.6491">6967 10389 0,'0'0'15,"-17"71"-15,34-36 0,1 18 16,17-18-16,18 1 16,-18-19-1,36-17-15,-36 0 16,1 0-16</inkml:trace>
  <inkml:trace contextRef="#ctx0" brushRef="#br0" timeOffset="29086.2374">7320 10372 0,'0'0'0,"0"17"15,0 36-15,18-35 16,-1 35-16,1-36 15,0-17-15,-1 0 16,1 0-16,0-35 16</inkml:trace>
  <inkml:trace contextRef="#ctx0" brushRef="#br0" timeOffset="29346.1063">7461 10231 0,'18'-18'16,"-36"36"-16,36-54 0,0 36 0,17 0 15,-18 0-15,19 18 16,-19 0-16,1 17 16,17-18-1,-17 1-15,0 17 0,-1-17 16,1 17-16,-1-17 0,1 35 16,-18-35-16,0-1 15,0 1-15,-18-18 16,1 0-16,-1-18 15,18 1-15,-17-1 16,-1 18-16,18-18 16,0 36-1</inkml:trace>
  <inkml:trace contextRef="#ctx0" brushRef="#br0" timeOffset="29552.6594">8114 10636 0,'0'0'0,"35"0"0,53 0 15,-52 0 1,-1 18-16,0-18 0,0 0 15</inkml:trace>
  <inkml:trace contextRef="#ctx0" brushRef="#br0" timeOffset="29668.7794">8096 10954 0,'0'0'16,"53"17"-16,-35 1 15,70-18-15,-35-18 16,35 1-16</inkml:trace>
  <inkml:trace contextRef="#ctx0" brushRef="#br0" timeOffset="30363.7215">10231 10777 0,'0'-53'16,"0"106"-16,0-123 0,-18 52 15,0 1-15,-17-1 0,-36 18 16,36 18-16,-53 34 16,35 1-16,18 36 15,35-54-15,17 18 16,1-36 0,70 1-16,-35-18 15,53-35-15,-71-1 16,1 19-16,-1-18 0,-18-1 15,-17-17-15,0 36 16,0-1-16,0 53 16,18 54-1,0-37-15,-1 37 16,36 69-16,-35-87 16,35 52-16,-35-70 15,-18 0-15,0-35 0,-18 35 16,0-36-1,-17-17-15,-18 0 0,-35-35 16,35 18-16,18-19 16,-54-52-1,72 35-15,-1 0 0,1 0 0,17 0 16</inkml:trace>
  <inkml:trace contextRef="#ctx0" brushRef="#br0" timeOffset="30603.0672">10442 10231 0,'53'-18'15,"-106"36"-15,141-54 0,-35 36 16,18-17-16,-18-1 15,35 0-15,-53 1 16,-17 17-16,0-18 16,-36 18-16,0 0 0,-17 0 15</inkml:trace>
  <inkml:trace contextRef="#ctx0" brushRef="#br0" timeOffset="30714.7455">10672 10178 0,'0'0'0,"-36"17"16,19 19-16,17 34 15,0-35-15,17-17 0,1 17 16,0 1-16,17-19 0,0 1 15,0-18-15,36 18 16,-53-18-16,17 0 16,0-18-16</inkml:trace>
  <inkml:trace contextRef="#ctx0" brushRef="#br0" timeOffset="30926.4251">11077 10319 0,'-17'70'15,"34"-140"-15,-34 158 0,34-53 16,-17-17-16,36 0 16,-19-18-1,1-36-15,-1 19 16,-17-19-16,0 19 15</inkml:trace>
  <inkml:trace contextRef="#ctx0" brushRef="#br0" timeOffset="31170.5768">11183 10142 0,'0'0'16,"35"-17"-16,-17-1 0,0 18 0,17 0 16,-17 18-16,-1-1 15,-17 1-15,18 0 16,-1 52-16,19-17 15,-36-18-15,17-17 16,1 35-16,-18-35 16,18-1-16,-36-17 15,0 0 1,1 0-16,-1 0 16,-17-17-16,0 17 15,17 0-15,18 17 16</inkml:trace>
  <inkml:trace contextRef="#ctx0" brushRef="#br0" timeOffset="31649.126">12047 10142 0,'-35'89'15,"17"-19"-15,18 71 16,0-53-16,-17 89 16,17-107-16,17 1 0,19 52 15,-19-70 1,54 18-16,-36-53 16,36-18-16,-36 0 15,0-18-15</inkml:trace>
  <inkml:trace contextRef="#ctx0" brushRef="#br0" timeOffset="31932.2183">12471 10513 0,'0'0'0,"35"0"0,53-18 16,-53 1-1,18 17-15,36 0 16,-54 0-16,-18 17 0,1 18 15,0 36-15,-36-18 16,0 0-16,-34 53 16,16-53-16,1 17 15,35-35-15,0-17 16,18 17-16,17-35 16,35 18-16,-17-18 15,-17 0-15,-1 0 0,0 0 16,1-18-16,-36 1 15,-18-1 1</inkml:trace>
  <inkml:trace contextRef="#ctx0" brushRef="#br0" timeOffset="32048.9557">12629 10866 0,'36'0'16,"-1"0"-16,0 0 15,71-18 1,-53 0-16,53 1 15</inkml:trace>
  <inkml:trace contextRef="#ctx0" brushRef="#br0" timeOffset="32238.0933">13176 10195 0,'0'0'0,"36"0"0,-19-17 0,18-1 16,1 0-16,17-17 16,-18 17-16,-17 18 15,-1-17-15</inkml:trace>
  <inkml:trace contextRef="#ctx0" brushRef="#br0" timeOffset="32411.1167">13353 10160 0,'17'35'16,"-17"-17"-16,0 17 0,18 0 0,-18-17 16,18 53-1,-18-54-15,17 1 0,1 0 16,-1-1-16,1-17 0,0 0 16,17 0-16,-17 0 0,17-17 15,0-19-15,-35 19 16</inkml:trace>
  <inkml:trace contextRef="#ctx0" brushRef="#br0" timeOffset="32566.7669">13688 10266 0,'0'0'0,"0"17"0,0 1 15,0 17-15,17-17 0,1 17 16,0-17-16,-1-18 15,1 0-15,0-18 16</inkml:trace>
  <inkml:trace contextRef="#ctx0" brushRef="#br0" timeOffset="32861.1072">13864 10107 0,'0'0'0,"18"0"15,-1 18 1,1-18-16,0 0 16,-1 17-16,1-17 0,0 18 15,-1 0-15,1 17 16,-18-17-16,0 34 16,0-16-16,0-1 15,0-17 1,0-1-16,0-34 31,-18 17-15,18-18-16,-17 18 15,17-18-15</inkml:trace>
  <inkml:trace contextRef="#ctx0" brushRef="#br0" timeOffset="33155.2218">14111 9895 0,'0'-17'0,"0"34"0,18-34 15,17 70 1,0 0-16,36 70 15,-36-35-15,18-17 0,-18 17 16,18 88 0,-35-70-16,-18-35 0,0 88 15,-53-18 1,18-88-16,-1 0 0,-16-1 16,-54 19-1,53-36-15,-71 18 16</inkml:trace>
  <inkml:trace contextRef="#ctx0" brushRef="#br0" timeOffset="34285.2586">6544 12277 0,'0'0'15,"-18"0"-15,36 17 16,0 1-16,-1 0 16,54 17-16,-53-17 15,17 34 1,-35-34-16,-35 53 15,17-18-15,-17-1 16,-1 19-16,1-18 0,0 70 16,17-87-16,36 52 15,-1-70-15,72 17 16,-36-18-16,52-17 16,-69-17-16,34-1 15,-70 1-15,0-1 16</inkml:trace>
  <inkml:trace contextRef="#ctx0" brushRef="#br0" timeOffset="34402.3627">6491 12841 0,'106'-18'15,"-212"36"-15,283-53 0,-125 17 16</inkml:trace>
  <inkml:trace contextRef="#ctx0" brushRef="#br0" timeOffset="34607.0289">7038 12030 0,'35'-18'16,"-17"18"-16,35-18 16,-18 1-1,-17-1-15,17 18 0</inkml:trace>
  <inkml:trace contextRef="#ctx0" brushRef="#br0" timeOffset="34745.9547">7126 12100 0,'0'0'15,"-18"71"-15,18-18 0,36 17 16,-19-52 0,1 17-16,17-17 0,1 0 15,-1-18-15,0 0 16,-17 0-16,17-18 0,-17 0 16</inkml:trace>
  <inkml:trace contextRef="#ctx0" brushRef="#br0" timeOffset="34980.0548">7391 12030 0,'35'0'0,"-70"0"0,88 0 15,-36 17-15,19 1 16,-19 0-16,1 35 16,-18-36-16,-18 18 15,18-17-15,-17 0 16,-1-1-16,18 1 0,0 0 15,18-18 1,-1 0 0,1 0-16,17 0 0,18-36 15,-18 19-15</inkml:trace>
  <inkml:trace contextRef="#ctx0" brushRef="#br0" timeOffset="35252.3774">7655 11977 0,'0'0'16,"0"-18"-16,36 18 16,16 0-16,1 18 15,-35-1-15,17 1 16,-17 17-16,0 1 16,-1-1-16,19 35 15,-19-17-15,1 18 16,-18-53-16,-18 17 15,18-17-15,-35-1 16,17-17-16,-17-17 16,17 17-16,-17-36 15,17 19-15,1-19 16,17 19-16,17 17 16</inkml:trace>
  <inkml:trace contextRef="#ctx0" brushRef="#br0" timeOffset="35408.4803">8237 12347 0,'0'0'16,"18"0"-16,35 0 16,-35 0-16,52 0 15,-35 0-15,1 18 16</inkml:trace>
  <inkml:trace contextRef="#ctx0" brushRef="#br0" timeOffset="35530.7565">8255 12612 0,'0'0'16,"35"17"-16,1 1 0,52-36 16,-53 1-16,53-1 15,-52 1 1</inkml:trace>
  <inkml:trace contextRef="#ctx0" brushRef="#br0" timeOffset="36131.9358">9507 12383 0,'0'0'0,"18"88"0,0 0 0,-1 141 15,-17-123-15,0 70 16,18-105 0,0 0-16,17-1 15,-18-52-15,1-18 16,0 0-16,17-18 0,0-52 15,-17 17-15,0-36 16,-1 54-16,1-35 16,0 87-1,17 36 1,0-18-16,18 36 16,-18-53-16,53 35 15,-35-53-15,18 0 16,-36 0-16,-17-36 15,-18-17-15,0 0 16,-35-35-16,-1 53 16,-17-71-16,36 71 15,-19-53-15,19 70 16,17 0 0,17 1-16,1-1 0</inkml:trace>
  <inkml:trace contextRef="#ctx0" brushRef="#br0" timeOffset="36337.1962">10372 12188 0,'17'0'15,"-34"0"-15,34-17 0,19-1 16,-1 1-16,53-1 15,-53 0-15,36 1 16,-53 17-16,-1-18 16</inkml:trace>
  <inkml:trace contextRef="#ctx0" brushRef="#br0" timeOffset="36464.9342">10513 12171 0,'0'53'0,"0"-106"0,0 141 15,35-17-15,-17-54 16,17 1-16,0 0 0,-17-1 15,17 1-15,0-18 16,1 0 0,-36-35-1</inkml:trace>
  <inkml:trace contextRef="#ctx0" brushRef="#br0" timeOffset="36665.7152">10795 12136 0,'18'0'16,"-36"0"-16,53 0 0,1 0 15,-36 17-15,17 18 16,-34 1-16,-1-1 16,18 0-16,-18 1 15,18-19 1,18 1-16,0-18 16,17 0-16,0 0 15,-17-18-15,35-17 16,-36 0-16</inkml:trace>
  <inkml:trace contextRef="#ctx0" brushRef="#br0" timeOffset="36959.3096">11042 12047 0,'0'0'0,"18"0"16,-1 18-1,1-18-15,17 0 16,0 18-1,1 35 1,-1-1-16,0 37 16,-35-54-16,18 36 15,0-54 1,-18 36-16,0-35 16,0-1-16,-18-17 15,-35-17 1,35 17-16,-35-18 15,36 0 1,-18 18-16,17 18 16</inkml:trace>
  <inkml:trace contextRef="#ctx0" brushRef="#br0" timeOffset="37493.9143">12277 12771 0,'0'-18'15,"0"36"-15,0-54 0,-18 19 0,0 17 16,-17 0-16,17 17 0,-52 54 16,35-18-16,-36 88 15,36-71 1,17-17-16,18 18 0,0-36 15,18 0-15,-1 1 0,36-36 16,53 0-16,-53-18 16,71-70-1,-89 35-15,35-53 16,-52 53-16,-18-35 16,0 53-16,0-1 15,-18 36-15,18 18 16,0 17-16,0 54 15,18-36-15,0-1 16,17-16-16,-17-1 0,35 18 16,-18-35-16,0-18 15,-17 0-15,-1-53 16</inkml:trace>
  <inkml:trace contextRef="#ctx0" brushRef="#br0" timeOffset="37671.7953">12718 12241 0,'0'0'0,"35"0"0,0-17 16,18-1-16,-18 18 15,1-18-15,34 1 16,-52 17-16</inkml:trace>
  <inkml:trace contextRef="#ctx0" brushRef="#br0" timeOffset="37810.8438">12859 12277 0,'0'70'16,"0"-140"-16,0 176 0,17-71 0,19 18 15,-19-36-15,19 1 16,-19 0-16,36-18 15,-18 0-15,-17-18 0</inkml:trace>
  <inkml:trace contextRef="#ctx0" brushRef="#br0" timeOffset="37960.9753">13194 12330 0,'0'0'16,"-18"53"-16,18-36 0,0 1 15,0 17-15,0-17 0,36-1 16,-19-17 0,1-17-16</inkml:trace>
  <inkml:trace contextRef="#ctx0" brushRef="#br0" timeOffset="38249.4587">13300 12118 0,'17'0'16,"-34"0"-16,52 0 0,-17 18 0,17-1 16,-17 1-1,-1 17 1,18-17-16,-35 17 0,36 0 16,-19-17-16,1 35 15,-18-35-15,0-1 0,0 18 16,0-17-16,-18 0 15,1-1-15,-1-17 16,0 0 0,1-17-16,-1 17 15,1-18-15</inkml:trace>
  <inkml:trace contextRef="#ctx0" brushRef="#br0" timeOffset="38538.9769">14235 12647 0,'70'-18'16,"-17"1"0,0 17-16,18-18 0,34-17 15,-52 17-15,-17 1 16,-1-1-16</inkml:trace>
  <inkml:trace contextRef="#ctx0" brushRef="#br0" timeOffset="38685.0729">14499 12418 0,'0'0'0,"18"53"0,17 88 15,-17-71-15,35 54 16,-18-71-16,0-18 15,0 0-15,-17 1 0</inkml:trace>
  <inkml:trace contextRef="#ctx0" brushRef="#br0" timeOffset="39528.1582">15505 11853 0,'-18'0'16,"36"0"-16,-36 18 0,18 0 16,0-1-16,18 19 0,17 87 15,-17-35-15,-1 0 16,1 124-16,-18-106 16,0-18-16,17 71 15,-17-106-15,0 17 16,0-34-16,0-19 15,0 1-15,18-36 32,-18-35-17,0 36-15,0-19 0,-18 1 16,18 0-16,0 0 0,-17-1 16,17 1-16,0 17 15,0 1-15,0-1 31,17 0-15,1 18-16,0-17 16,-1-1-16,1 18 15,0 0 1,-1 0-16,19 35 16,-19 1-16,36-1 15,-18 0-15,18 18 16,-53-18-16,18 18 15,-18-17-15,-35 17 16,17-18-16,-53 0 16,36-17-1,0-1-15,0-17 0,-1 0 16,1-17-16,17 17 16,1-35-16,17 17 15,17-17-15,1 17 0</inkml:trace>
  <inkml:trace contextRef="#ctx0" brushRef="#br0" timeOffset="39829.3125">16051 12012 0,'0'-18'16,"18"1"-16,0 17 16,35-18-16,-36 18 15,19 0-15,-1 0 0,-18 0 16,19 0-16,-54 0 47</inkml:trace>
  <inkml:trace contextRef="#ctx0" brushRef="#br0" timeOffset="40095.6653">16104 11924 0,'0'18'0,"18"34"31,-18-34-31,18 70 16,-18-52-16,17-1 0,-17 18 15,0-18-15,18 0 0,0 18 16,-1-35-1,18-18-15,1 18 16,-19-18-16,19-18 16,-1 0-16,-17 1 15</inkml:trace>
  <inkml:trace contextRef="#ctx0" brushRef="#br0" timeOffset="40368.6547">16457 12030 0,'18'-18'15,"-1"18"-15,36 0 16,-35 18-16,17-1 16,18 19-16,-35-19 15,-18 36-15,0-35 16,-18 17-16,18-17 15,-18-1 1,1 1-16,17 0 31,35-18-31,-17-18 16,-1 18-16</inkml:trace>
  <inkml:trace contextRef="#ctx0" brushRef="#br0" timeOffset="40685.851">16739 11959 0,'0'0'0,"0"-17"0,36-1 16,-19 18-1,19 0-15,-19 18 16,18-1-16,-17-17 16,0 18-16,-18-1 0,17 1 15,-17 0 1,0-1-16,0 1 0,18 0 15,-18 35-15,18-18 16,-1 35-16,-17-34 16,18 17-16,0-36 15,-18 1-15,0 0 16,0-1-16,-18-17 16,0 0-1,-35-17-15,36-1 16,-19 0-16,1 1 15,-35 17-15</inkml:trace>
  <inkml:trace contextRef="#ctx0" brushRef="#br0" timeOffset="41741.9722">6844 14376 0,'0'0'15,"-18"-18"-15,1 0 0,-1 18 0,-35-17 16,18 17-16,0 35 16,17 0-1,0 1-15,1 52 16,17-35-16,0 53 15,0-71-15,17 18 16,1-36-16,17-17 16,-17 0-16,35-17 15,-53-1-15,35-35 16,-35 18-16,0 17 16,18-17-16,-18 17 15,0 54 16,35 17-15,-17-36-16,34 36 16,-16-35-16,17-1 15,-36-17-15,36-35 16,-53 17-16</inkml:trace>
  <inkml:trace contextRef="#ctx0" brushRef="#br0" timeOffset="41921.6063">7179 13864 0,'18'-17'16,"-36"34"-16,71-34 0,-18-1 16,-17 18-16,35 0 15,-36 0 1</inkml:trace>
  <inkml:trace contextRef="#ctx0" brushRef="#br0" timeOffset="42043.7028">7250 13952 0,'0'0'16,"17"71"-16,1-36 0,0 0 16,-1 1-16,18-19 0,1 1 0,-1 0 15,18-18 1,-35 0-16,-1-18 15</inkml:trace>
  <inkml:trace contextRef="#ctx0" brushRef="#br0" timeOffset="42239.6938">7514 13864 0,'0'0'0,"18"0"0,17 0 15,-35 18-15,18 35 16,-18-18-16,0-17 0,-18 35 15,18-36 1,-18 18-16,18-17 16,18-18-1,17-18-15,-17 18 16</inkml:trace>
  <inkml:trace contextRef="#ctx0" brushRef="#br0" timeOffset="42497.9663">7708 13776 0,'18'0'16,"-18"18"-1,17-18-15,19 35 0,17 0 16,-36-17-16,36 35 16,-35-36-16,17 36 15,-35-35-15,0 17 16,0-17-16,-17 17 15,-1-35 1,0 18-16,1-36 16,17 0-1,17 18 1,1 0 0</inkml:trace>
  <inkml:trace contextRef="#ctx0" brushRef="#br0" timeOffset="42670.9248">8502 14146 0,'53'18'0,"-106"-36"0,141 36 15,-70-18-15,-1 18 0,36-18 16,-53 17-16</inkml:trace>
  <inkml:trace contextRef="#ctx0" brushRef="#br0" timeOffset="42782.7112">8484 14429 0,'0'0'16,"53"35"-16,0-35 0,-18 0 15,18-18-15,-17 18 16,-1-17-16</inkml:trace>
  <inkml:trace contextRef="#ctx0" brushRef="#br0" timeOffset="43054.7868">10142 14464 0,'0'0'15,"18"0"1,17 0-16,1-18 15,-19 18-15</inkml:trace>
  <inkml:trace contextRef="#ctx0" brushRef="#br0" timeOffset="43176.4372">10530 14464 0,'18'0'16,"0"0"-16,-1 0 15</inkml:trace>
  <inkml:trace contextRef="#ctx0" brushRef="#br0" timeOffset="43305.0585">10936 14464 0,'0'0'0,"35"18"16,-17-18-16,17 0 15,1-18-15</inkml:trace>
  <inkml:trace contextRef="#ctx0" brushRef="#br0" timeOffset="43422.2469">11465 14499 0,'0'0'16</inkml:trace>
  <inkml:trace contextRef="#ctx0" brushRef="#br0" timeOffset="45534.8252">7108 15399 0,'18'17'16,"-18"19"-16,18-1 0,-1 36 16,1 70-1,0-53-15,-1 71 16,-17-89-16,18 54 16,-18-71-16,0-18 15,18-18-15,-18 1 0,0 0 16</inkml:trace>
  <inkml:trace contextRef="#ctx0" brushRef="#br0" timeOffset="45780.4467">7003 16016 0,'17'53'15,"-34"-106"-15,34 141 0,1-52 16,-18-19-16,18 19 0,34-1 15,-16-35 1,-19 17-16,19-17 0,-1 0 0,36-17 16,-54 17-1,1-35-15,-1 17 0,19-17 16,-19-1-16,-17 1 16,0 17-16</inkml:trace>
  <inkml:trace contextRef="#ctx0" brushRef="#br0" timeOffset="46747.2145">7391 17127 0,'0'0'16,"0"36"-16,0-1 16,17 71-16,1-53 15,17 53-15,1-36 16,-19-35-16,1 1 16,17-19-16,0 1 0,36-53 15,-18-36 1,-18 18-16,-35 0 0,18 0 15,-18-35-15,0 53 16,-18 17-16,0 18 16,18 35-16,0 71 15,18-53-15,17 106 16,-17-88 0,17 87-16,-17-105 15,0 35-15,-18-52 16,-18 17-16,0-36 15,-17-17-15,17 0 16,-35-53 0,36 36-16,-54-54 15,54 36-15,-19-18 0,-17-18 16,18 36-16</inkml:trace>
  <inkml:trace contextRef="#ctx0" brushRef="#br0" timeOffset="47103.311">7338 16916 0,'17'-36'15,"-34"72"-15,34-89 0,1 18 16,0 17 0,-18 0-16,35-35 15,-17 18-15,-1-18 16,1 18 0,0 0-1,-1 35 1,1 0-1,17 52-15,0-16 16,18 34-16,-17-34 16,-1-19-16,0 19 0,0-1 15,-17-18 1</inkml:trace>
  <inkml:trace contextRef="#ctx0" brushRef="#br0" timeOffset="50333.3562">4216 7938 0,'-18'-18'0,"36"36"0,-18-36 46,53 36-30,-18-18-16,18 0 0,70 0 16,-35 0-16,1 0 15,-1-18-15,124-17 16,-89 35-16,0-18 16,19 0-16,157 1 0,-140-1 15,176 18 1,-158-18-16,193 18 15,-176 0-15,194-17 16,-176-1-16,0 0 16,-1 1-16,19-1 0,193-17 15,-194 17-15,-17 1 16,17-1-16,212 0 16,-212 1-16,212-1 15,-211 18-15,-19-18 0,19 18 16,193-35-1,-70 18-15,-106-1 16,-141 0-16,17 18 16</inkml:trace>
  <inkml:trace contextRef="#ctx0" brushRef="#br0" timeOffset="106809.0691">4657 8625 0,'0'18'0,"17"17"16,-17 1-16,18 52 15,0-35-15,17 88 16,-35-53-16,35 141 15,-35-105-15,18 193 16,-1-140-16,-17 34 16,0-17-16,18 18 0,0 229 15,-18-212 1,17-17-16,-17 17 0,18-17 16,-18 0-16,18 193 15,-18-193-15,0 0 0,17 229 16,-17-212-16,0 0 15,0-17-15,0 17 0,0 1 16,0 211 0,18-230-16,0 160 15,-18-213-15,17 1 0,-17 0 16,18 105 0,-1-158-16,1 106 0,0-124 15,-1 53 1,1-70-16,17 17 15,-35-70-15,18-18 16</inkml:trace>
  <inkml:trace contextRef="#ctx0" brushRef="#br0" timeOffset="107043.8419">4798 16951 0,'0'123'16,"0"-246"-16,17 299 0,19-123 0,17 0 15,-18-35-15,0-18 16,36 17-16,-36-34 16,18-18-1,-35-18-15,17 17 0,-35-17 16,17-52-1</inkml:trace>
  <inkml:trace contextRef="#ctx0" brushRef="#br0" timeOffset="107631.1733">4339 9049 0,'0'0'16,"-35"17"-16,35-34 0,18-36 16,-1 0-16,18 0 15,54-106 1,-54 71-16,71-53 15,-71 88-15,18 0 16,-35 53-16,17 18 16,-17 35-16,34 105 15,-16-69-15,-1-19 16,0 1-16,1-1 0,52 36 16</inkml:trace>
  <inkml:trace contextRef="#ctx0" brushRef="#br0" timeOffset="120749.9053">24959 10830 0,'18'0'16,"-18"18"-16,0 17 15,0 53 1,-36 54-1,1-72-15,-35 106 16,17-87-16,-53 69 16,71-105-16,-1 18 15,19-36-15,-1-17 0,18-1 16,0 1 0</inkml:trace>
  <inkml:trace contextRef="#ctx0" brushRef="#br0" timeOffset="120927.97">25012 11377 0,'35'0'16,"-70"0"-16,106 0 0,17-18 15,-71 18-15,19 0 16,34-17-16,-52 17 15,-1 0-15</inkml:trace>
  <inkml:trace contextRef="#ctx0" brushRef="#br0" timeOffset="121052.0063">25047 11501 0,'0'0'15,"53"17"-15,-18-17 0,1 0 0,17 0 16,-18 0-16,18 0 0,-18-17 15</inkml:trace>
  <inkml:trace contextRef="#ctx0" brushRef="#br0" timeOffset="122074.6416">25912 10866 0,'0'70'15,"0"-140"-15,0 193 16,17 1-16,-17-54 16,0 89-16,0-89 15,-17 54-15,17-71 16,0 17-16,0-52 15,17-18 1,1-35-16</inkml:trace>
  <inkml:trace contextRef="#ctx0" brushRef="#br0" timeOffset="122275.3301">26194 11254 0,'0'0'0,"-53"35"15,18-17-15,-1-1 0,-17 18 16,18-17-16,17 17 16,18-17-16,18 35 15,0-35 1,52 17-16,-34-18 16,34 1-16,-35 0 15,-17-18-15</inkml:trace>
  <inkml:trace contextRef="#ctx0" brushRef="#br0" timeOffset="122591.7409">26282 11518 0,'0'18'16,"18"-18"-1,17 0 1,0-18-16,0 18 0,1-17 15,-1-1-15,-35 0 16,18 1-16,-1-1 16,-34 0-1,-19 1-15,19 17 16,-19 0-16,1 17 16,0 19-16,35-19 15,-18 36 1,54 18-16,-19-54 15,18 19-15,54-1 16,-54-35-16,53 18 16,-53-18-16,1 0 15</inkml:trace>
  <inkml:trace contextRef="#ctx0" brushRef="#br0" timeOffset="122912.6402">26670 11589 0,'0'0'0,"18"17"16,-18 1-16,17 0 0,19-18 15,16 0-15,-16 0 16,17-18-16,-36 0 16,-17 1-16,18-19 15,-18 19-15,-18-36 16,1 35-16,-36 1 15,17 17 1,19 0-16,-1 0 0,-17 35 16,35-17-16,0 34 15,0-16-15,18-19 16,52 36-16,-17-53 16,-18 18-16,54-18 15,-54 0-15,-18 0 0,1-18 16,0 1-16</inkml:trace>
  <inkml:trace contextRef="#ctx0" brushRef="#br0" timeOffset="123225.7742">27058 11606 0,'0'71'15,"0"-142"-15,0 195 0,0-71 16,18 17-16,17 54 16,-17-71-16,35 35 15,-36-70-15,-17-1 16,18 1-16,-18-36 15,0 1-15,0-72 16,-18 54-16,18-88 16,0 70-16,0-71 15,0 54-15,18-19 16,-1 72-16,36-1 16,-17 36-16,17-1 15,-36 19-15,-17-1 16,0-17-16,-35-1 15,17 1-15,-17-18 0,-36 18 16,36-18-16,-18 0 16,36 0-16,-1 0 15</inkml:trace>
  <inkml:trace contextRef="#ctx0" brushRef="#br0" timeOffset="123842.0085">27693 11677 0,'18'-18'31,"17"18"-16,-17 0-15,17 0 16,-17 0-16,17 18 16</inkml:trace>
  <inkml:trace contextRef="#ctx0" brushRef="#br0" timeOffset="124225.7121">27993 11624 0,'0'0'0,"18"53"0,-18 18 15,17-19-15,1 90 16,-1-72-16,1 54 16,0-72-16,-1-16 15,-17-19-15,18-17 16,-18-35-16,0 0 15,-18-71-15,1 35 16,17-70-16,0 71 16,0-18-16,17-36 15,1 71-15,17 18 16,-17 35-16,17 0 16,-17 18-16,17 17 0,0 35 15,-17-34-15,-18 34 16,-18-34-16,1-1 15,-18-35-15,17 0 16,-35 0 0,35-18-16,1-17 15,17 17-15</inkml:trace>
  <inkml:trace contextRef="#ctx0" brushRef="#br0" timeOffset="124620.4349">28434 11695 0,'0'35'16,"0"-53"15,0 1-15,0-1-16,18 0 16,-18 1-16,35-1 15,-18 18-15,1 0 16,0 0-1,-1 0-15,1 0 16,0 18 0,-1-1-16,1 1 15,-18 17-15,18-17 16,-18 17-16,17-17 0,18 17 16,-17-17-1,0-18-15,17-18 16,-35 0-16,0-17 15,0-18-15,-18 18 16,-17-18-16,17 18 16,18 17-16,-17 18 15,-1 0 1,36 18-16</inkml:trace>
  <inkml:trace contextRef="#ctx0" brushRef="#br0" timeOffset="124958.1826">28875 11148 0,'0'141'16,"0"-282"-16,0 370 15,18-88-15,-1-70 16,1 17-1,17-53-15,-17-17 0,17 17 16,0-35-16,-17 0 16,17 0-16,-17 0 0,52-17 15,-52 17-15,53 0 16,-54 17-16,1 1 16,-18 17-1,0-17-15,-35 17 0,-1-17 16,-52-18-1,53 17-15,0-17 0,-54-17 16,54 17-16,0-18 16</inkml:trace>
  <inkml:trace contextRef="#ctx0" brushRef="#br0" timeOffset="131234.8896">11748 13670 0,'17'0'47,"36"0"-32,-18 0-15,54-17 16,-19 17-16,106-36 16,-52 36-16,-18-17 15,17-1-15,18 0 16,-17 18-16,105-17 15,-123 17-15,70 17 16,-35-17-16,-88 0 16,0 0-16,-35 0 15,-18-17 1</inkml:trace>
  <inkml:trace contextRef="#ctx0" brushRef="#br0" timeOffset="132077.4473">11412 9790 0,'18'0'31,"35"0"-15,0-18-16,35 18 0,0 0 16,142 0-16,52-18 15,-123 18-15,-1-17 16,1 17-16,17-18 0,-34 0 15,-37 18-15,1-17 0,-18-1 16,-52 18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3T01:01:56.516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2928 9155 0,'-70'-18'15,"140"36"-15,-176-36 0,18 53 16,35 1 0,-53 69-16,71-34 15,17-1-15,1 89 16,17-71-16,53 36 16,-18-54-16,88 1 15,-52-36-15,0-17 16,-1-18-16,1 0 0,70-53 15,-106 18-15,36-53 16,-54 35-16,-17 0 16,-53-53-1,0 71-15,-35-18 16,-18 17-16,71 19 16,-18 17-16,36 35 15,17-17-15</inkml:trace>
  <inkml:trace contextRef="#ctx0" brushRef="#br0" timeOffset="221.5754">3387 9913 0,'0'0'15,"35"53"-15,0 0 0,53 88 16,-35-70-16,71 70 15,-71-71-15,88 36 16,-88-53-16,17 0 16,-17 0-16,71 17 15,-89-34-15,0-19 16,1 1-16,-19-18 16</inkml:trace>
  <inkml:trace contextRef="#ctx0" brushRef="#br0" timeOffset="461.1779">4251 10530 0,'0'0'0,"35"36"16,1-1-16,34 18 16,-35-18-16,36 36 15,-36 17 1,-17-35-16,-1-18 0,-34 36 15,-1-36-15,-35 18 16,18-18-16,0-35 16,-1 18-16,-52-1 15,53-17-15,17 0 16</inkml:trace>
  <inkml:trace contextRef="#ctx0" brushRef="#br0" timeOffset="1014.9673">4939 11218 0,'-18'-35'16,"36"70"-16,-53-88 0,17 36 0,-17-1 16,17 1-16,-17 17 15,17 0-15,-17 17 0,-18 54 16,18 52 0,-1 1-16,36-54 15,18 54-15,17-71 16,1-18-16,17 0 0,52 0 15,-52-35-15,0-17 16,0-18-16,-18-18 0,18 0 16,-17-71-1,-36 54-15,0 17 0,-36-71 16,-17 89-16,18 0 16,-18 17-16,-53 0 15,53 36-15,1 0 16,16 17-16,1 0 0,17 1 0</inkml:trace>
  <inkml:trace contextRef="#ctx0" brushRef="#br0" timeOffset="1488.817">3210 11553 0,'0'0'16,"-17"0"-16,34 0 15,36 0 1,0 0-16,88 18 15,-70 0 1,17-18-16,0 0 0,0 0 0,106 0 16,-105 0-1,-19-18-15,54 18 16,-71-18-16,-18 18 16,-18-17-16,1 17 0,-18-18 15</inkml:trace>
  <inkml:trace contextRef="#ctx0" brushRef="#br0" timeOffset="1677.4781">4269 11430 0,'0'0'15,"35"0"-15,0 0 0,-17 0 16,17 0 0,0 0-16,-17 18 0,0-1 15,-1 1-15,-17 0 0,0-1 16,0 18-16,-53 18 15,36-35-15,-54 53 16,36-54-16,0 19 16,-1-19-16</inkml:trace>
  <inkml:trace contextRef="#ctx0" brushRef="#br0" timeOffset="2170.2266">3387 13123 0,'-18'0'16,"0"0"-16,36-17 47,0-19-32,-1 1-15,54-35 16,-36 34-16,71-70 16,-35 36-16,105-71 15,-70 53-15,-18-1 16,0 19-16,71-54 16,-106 71-16,0 1 0,0-1 15,-53 35-15,0 0 16,-18 18-1,-17 18-15,17-18 16,0 0 0</inkml:trace>
  <inkml:trace contextRef="#ctx0" brushRef="#br0" timeOffset="2334.1561">4339 12065 0,'-17'0'15,"17"-18"-15,17 18 16,1-17-16,17-19 16,0 19-16,1-1 15,-19 1-15,19-19 0,-1 19 16,35-19-16,-52 19 15,0 17-15,-18 17 16,0 36-16,-18-17 16,18-1-16,-18 0 15,18 0-15,-17-17 0,-1 35 16</inkml:trace>
  <inkml:trace contextRef="#ctx0" brushRef="#br0" timeOffset="2785.7036">4657 12188 0,'-36'71'16,"72"-142"-16,-107 195 0,1 35 15,17-53-15,0 35 16,-18 35-16,1 18 0,-1 18 16,1 17-16,-1 0 0,-105 195 15,105-248-15,-17-17 16,0-18-16,-36 88 16,36-88-1,88-105-15,-18-19 0,36-17 16,17-35-16,1-71 15,-1 36-15,-18-1 16</inkml:trace>
  <inkml:trace contextRef="#ctx0" brushRef="#br0" timeOffset="3179.3881">4498 12241 0,'18'0'32,"17"-35"-17,-18 17-15,36 1 16,-17-1-16,17-17 0,17-18 16,-35 35-16,1 18 15,-19 0-15,-17 36 16,0-1-16,-35 71 15,17-53-15,-17 35 16,35-53-16,-17 0 16,17-17-16</inkml:trace>
  <inkml:trace contextRef="#ctx0" brushRef="#br0" timeOffset="3685.5921">2840 11218 0,'0'0'16,"-71"0"-16,54 18 0,-36 53 15,35-36 1,18 0-16,-18 18 0,18 18 15,18-19-15,35 72 16,-18-89-16,36 36 16,-18-54-16,0-17 15,0 0-15,70-52 16,-70 16-16,-18 1 0,1-89 16,-36 72-16,0-1 15,-18 0-15,-35 0 0,18 18 16,-71-36-16,35 53 15,18 18-15,-17 36 16,35-1-16,17 18 16,18 0-16,0 0 0</inkml:trace>
  <inkml:trace contextRef="#ctx0" brushRef="#br0" timeOffset="4148.0729">2981 12788 0,'0'0'0,"-18"0"16,1 0-16,-19 53 15,19-18-15,17 1 16,-18 17-16,18 0 0,-17-1 16,34 37-1,1-36-15,17-18 0,-17 0 16,70 18-16,-35-53 15,0 0-15,0-18 0,-18-17 16,35-53 0,-52 53-16,-18-18 0,0-18 15,-18 18-15,-52-70 16,17 70-16,18 0 0,-18 18 16,-18 17-1,18 18-15,36 18 0,-19-1 0,19 54 16,17-18-16,17 17 15</inkml:trace>
  <inkml:trace contextRef="#ctx0" brushRef="#br0" timeOffset="4659.7886">3069 14781 0,'-17'-17'0,"17"-1"0,-36 18 15,19 18 1,-1 52 0,18-17-16,0 106 15,0-88-15,0 17 0,18-35 16,-1 0-16,19-1 15,-1-34-15,0 0 0,18-18 0,0 0 16,35-71 0,-53 36-16,1-18 0,-1 0 15,-35-70-15,0 70 16,-18 0-16,-17-53 16,0 71-16,17 17 0,0 0 15,1 1-15,-18-1 0,-18 18 16,35-18-1,0 18-15,1-17 16</inkml:trace>
  <inkml:trace contextRef="#ctx0" brushRef="#br0" timeOffset="6900.2876">4957 10866 0,'0'0'15,"-18"0"1,18-18 46,0-17-46,0 17-16,0-53 16,18 1-16,17-71 15,-18 70-15,36-88 16,-35 89-16,-18-1 0,18 1 16,-18 35-1,0-1-15,-18 54 31</inkml:trace>
  <inkml:trace contextRef="#ctx0" brushRef="#br0" timeOffset="7311.4901">4727 10654 0,'0'0'0,"18"0"31,0 18-15,-18-1 0,17 18-16,1 18 15,-18-17 1,17 34-16,1-35 16,0-17-16,-1-18 0,1 0 15,35 0-15,-18-18 16,0-17-16,1 18 15,-19-19-15,36-17 16,-35 36-16,0-1 16,-18 36-1</inkml:trace>
  <inkml:trace contextRef="#ctx0" brushRef="#br0" timeOffset="16087.8319">5186 11483 0,'-18'0'16,"36"0"-1,-1 0 1,19 0-16,52 0 16,-35 0-1,70 0-15,-52 0 16,-1 0-16,72 0 15,-90-18-15,1 18 16,-17 0-16,-1 0 0,0 0 16,-17-17-16,0 17 0,-1-18 15,-34 0 1,-1 18-16</inkml:trace>
  <inkml:trace contextRef="#ctx0" brushRef="#br0" timeOffset="16315.5703">5768 11289 0,'18'-18'16,"-1"18"-16,1 0 16,35 18-1,35 0-15,-35-1 0,0 1 16,-18-1-16,36 36 16,-36-35-16,-35 0 15,0 17-15,-18 18 16,1-18-16,-19-17 15,1 17-15,-35 0 0,34-35 16,1 18-16,0 0 0,-1-18 16,19 0-16,-1 17 15</inkml:trace>
  <inkml:trace contextRef="#ctx0" brushRef="#br1" timeOffset="37724.8707">2540 9437 0,'-18'0'15,"1"0"1,17 17 15,35 1-15,-17 0-16,-1-1 0,54 36 16,-36-17-16,53 52 15,-35-35-15,0-18 16,53 53-1,-53-53-15,-18 1 0,36 17 16,-36-36-16,-17-17 16,-1 0-16,-17 18 0,-17-36 31,-19-17-15,1 17-16</inkml:trace>
  <inkml:trace contextRef="#ctx0" brushRef="#br1" timeOffset="37998.3431">3140 9384 0,'0'0'0,"-18"0"0,0 0 15,-17 18 1,-18 70-16,18-35 16,-18 0-16,-17 52 15,34-52-15,1 0 0,-36 53 16,54-71 0,-1 1-16,-17 34 15,35-52-15,0-1 0</inkml:trace>
  <inkml:trace contextRef="#ctx0" brushRef="#br1" timeOffset="39116.8516">2822 12912 0,'-17'-18'0,"17"0"31,0 36 1,17 0-32,36 17 15,-18 0-15,1-17 16,70 35-16,-71-36 15,18 1-15,0 0 16,52 17-16,-69-17 16,-1-18-16,-17 17 0,-1-17 15,1 18-15,0-18 16,-36 0 0,-35-18-1,18 1-15</inkml:trace>
  <inkml:trace contextRef="#ctx0" brushRef="#br1" timeOffset="39348.5613">3228 12612 0,'-18'0'15,"36"0"-15,-71 35 0,18 53 16,-1-35-16,1 18 16,-18-1-16,-35 89 15,53-71-15,-18-17 0,35-1 16,-17 19-16,-18 34 16</inkml:trace>
  <inkml:trace contextRef="#ctx0" brushRef="#br1" timeOffset="45938.7714">4921 11183 0</inkml:trace>
  <inkml:trace contextRef="#ctx0" brushRef="#br2" timeOffset="53419.3041">4992 11236 0,'17'0'31,"1"0"-15,-18-18-1,0 1 17,-18 17-32,1 0 15,-1 0-15,-17 0 16,17-18 0,-35 18-1,36-18 1,-1 18-16,0-17 15,1 17-15,-18 17 16,17-17-16,-17 18 0,-1 0 16,19-1-16,-1 1 15,0 17-15,1-17 0,17 17 16,-18 18 0,0-18-16,18 36 15,0-36-15,0-17 0,0 17 16,0 0-16,18 1 0,0-19 15,-1 54-15,1-53 16,17 17-16,1 0 16,-19-35-16,19 18 15,-19-18-15,18 0 0,18-18 16,-35 0-16,17 18 16,-17-17-16,0-1 15,-1 18-15,18-35 16,-17 17-16,17-35 15,-17 36-15,-18-36 16,18 17-16,-18 19 16,0-1-16,0-17 0,0 0 15,0 17-15,0-17 16,0 17-16,-18 0 16,0-34-16,1 34 15,-1-17-15,-17-1 16,17 1-16,-17 35 0,-18-35 15,35 35-15,-35 0 16,36 0 0,-18 0-16,17 17 15,-17 1-15,17-18 16,0 18-16,1 17 16,-19 0-1,36 1-15,-17 34 16,17-35-16,-18 36 15,18-18-15,0-18 0,0 0 16,18 36-16,-1-36 16,1 1-16,0-1 15,-1 0-15,1-17 0,17-1 16,36 1-16,-36-18 16,0 0-16,1-18 0,17 1 15,17-54-15,-52 36 16,17 0-16,0-36 15,-17 36-15,-18-1 16,0 1-16,0 0 0,-18-18 16,1 18-16,-1 17 15,0 0-15,1 1 0,-19-1 16,19 1-16,-18-1 16,17 0-16,-17 1 0,17-1 15,-17 0-15,17 18 0,-35-17 16,36 17-16,-19 0 15,1 0-15,17 0 16,1 17-16,-19 19 16,19-1-16,17 18 15,-18-18-15,36 53 16,-18-52-16,17 16 16,1-16-16,17 52 15,1-53-15,17 18 16,-36-35-16,18-1 0,1-17 15,-1 0-15,-17 0 0,35-17 16,-36-1 0,36-52-16,-53 52 15,18-17-15,-1-18 0,-17 17 16,0 1-16,0 0 0,-35-36 16,17 36-1,1 17-15,-18 1 0,-18-36 16,35 35-16,-17 1 15,-1 17-15,19-18 16,-18 18-16,17-18 0,-17 18 0,-18 0 16,17 36-1,19-19-15,-19 1 16,19 17-16,-1 18 16,1-18-16,17 36 15,0-36-15,0 0 0,17 1 16,1-1-16,-1 0 0,36 18 15,-17-17 1,34-1-16,-34-18 16,-1-17-16,0 0 0,53 0 15,-52-17-15,16-36 16,-16 18 0,-19-1-16,1 1 0,-18-18 0,18 18 15,-18-53 1,-18 35-16,0-18 15,1 54-15,-36-36 16,35 35-16,-17 0 16,17 18-16,-17-17 0,-18-1 15,35 18-15,-34 18 16,34-1-16,-17 1 16,17 17-16,-35 18 15,35-18-15,1 36 16,17-36-16,0 18 0,0-18 15,0 1-15,17-1 16,19 0-16,-19 1 0,54 17 16,-36-53-16,0 17 15,18-17-15,-17 0 0,-1 0 16,18-35 0,-18 17-16,-17 1 0,-1-1 15,1-35-15,-18 18 16,0-1-16,0 1 0,-18 0 15,-35-36-15,36 18 16,-18 18-16,-1 0 0,-34-36 16,34 54-16,1-1 15,0 18-15,-18-18 16,18 36-16,-1-18 16,1 35-16,17-17 15,1 17-15,17 1 0,-18-1 16,18 0-16,0 18 0,0 18 15,18-36 1,-1 0-16,-17 0 0</inkml:trace>
  <inkml:trace contextRef="#ctx0" brushRef="#br2" timeOffset="55661.356">8467 5221 0,'35'0'16,"-17"0"-16,-18-18 0,17 18 16,1 0-16,0 0 15,-1 0-15,1-17 0,-1 17 16,1 0-16,0-18 0,35 18 16,-36 0-16,19 0 15,16 0-15,-34 0 16,53 0-16,-36 0 15,35-17 1,-34 17-16,-1 0 0,0 0 16,1 0-16,-1 0 0,0 0 15,36 0-15,-36 0 16,18 0-16,-18 0 0,18 0 16,0-18-16,53 18 15,-53 0-15,53 0 16,-36 0-16,-17 0 15,0 0-15,18 0 0,-1 0 16,-17 0-16,88 0 16,-88 0-16,18 0 0,52 0 15,-52 0 1,-18 0-16,-1 0 0,19 0 16,-18 0-16,0 0 0,70 18 15,-70-18-15,0 0 16,18 0-16,-18 0 0,0 0 15,-1 17-15,54-17 16,-35 0-16,52 0 16,-70 18-16,71-18 15,-71 0-15,17 0 16,1 0-16,70 17 16,-71-17-16,1 0 0,52 0 15,-52 0-15,0 0 16,-1 0-16,1 0 15,52 0-15,-52 0 16,70 0-16,-88 0 16,17 0-16,1 0 15,70 0-15,-71 0 16,1 0-16,70 0 16,-70 0-16,-1 0 15,1 0-15,-1 0 0,54-17 16,-54 17-16,54 0 15,-54 0-15,54 0 16,-71 0-16,17 0 16,-17 0-16,18 0 0,35 0 15,-36 0-15,-17 0 16,71 0-16,-71 0 16,-1-18-16,54 18 15,-53 0-15,53 18 16,-53-18-16,0 0 15,0 0-15,0 0 0,17 0 16,-17-18-16,53 18 16,-53 0-16,17 0 0,-17 0 15,53 0 1,-53 0-16,0 0 0,0 0 16,0 0-16,53 0 15,-36 0-15,36 0 16,-35 0-16,-18 0 0,17 0 15,54 0 1,-71 0-16,17 0 0,-17 18 16,0-18-16,88 0 15,-70 17-15,-18-17 0,17 0 16,18 0-16,71 0 16,-88 0-16,105 0 15,-88 18-15,0-18 16,1 0-16,-1 0 0,0 0 15,0 0-15,0 18 0,106-18 16,-105 0-16,122 0 16,-105 0-1,0 0-15,0 0 0,0 0 16,-1 0-16,-16 0 0,122 0 16,-123 0-16,18 0 15,88 0-15,-88 0 16,0 0-16,0 0 15,0 0-15,-1 0 0,125-18 16,-124 18-16,17 0 16,124 0-16,-124-18 15,1 18-15,123 0 16,-141 0-16,0 0 0,88-17 16,-124 17-16,1 0 15,-18 0-15,0-18 16,-1 18-16,-69 0 15,-1 0 1</inkml:trace>
  <inkml:trace contextRef="#ctx0" brushRef="#br2" timeOffset="68863.28">2946 9225 0,'0'-17'31,"0"-1"16,0 0-31,-18 1-1,18-1 1,-18 18 0,18-18-1,-17 1-15,17-1 16,-18 18 0,1-18-1,-19 18-15,19 0 16,-1 0-16,0 0 0,-52 0 15,52 0-15,-52 18 16,52-18 0,0 0-16,-17 18 0,-18 17 15,35-17-15,1-1 16,-36 54 0,35-36-16,-17 53 0,35-52 15,-18 52 1,1-53-16,17 0 0,0 1 15,0-1-15,17 18 0,-17-18 16,18 0-16,0 1 16,17-1-16,-17 0 0,34 36 15,-16-36-15,34 18 16,-34-35-16,16-1 16,-16 1-16,70-18 15,-71 0-15,71-18 16,-53 1-16,-18-1 0,18 0 15,-18-17-15,0 17 0,-17 1 16,17-1-16,1 0 16,-36 1-16,17-1 15,-17 1-15,0-1 16,0-35 0,0 18-16,0 17 15,0-35-15,0 18 0,0 0 16,0-18-16,-35-36 15,17 37-15,-35-54 16,18 70-16,-53-52 16,53 71-16,-18-19 15,17 19-15,-16 17 0,-37-18 16,54 18-16,-53 35 16,53 1-16,17-1 15</inkml:trace>
  <inkml:trace contextRef="#ctx0" brushRef="#br2" timeOffset="77751.1582">4921 11236 0,'-17'-35'16,"17"17"-16,0 0 16,-36 1-1,36-1-15,-35 1 16,17 17-16,1-18 15,-18 18-15,-1 18 16,1-1-16,-18 36 16,18-35-16,-1 35 15,19-18-15,-1 0 16,18 18-16,0 35 16,0-52-16,0 16 0,18-16 15,17 52 1,0-70-16,-17 17 0,17-17 15,1-1-15,-1 1 0,18-18 16,-18 0-16,0 0 16,-17 0-16,35-35 15,-18 17-15,-17 0 0,-1 1 16,1-19-16,-18 19 16,18-19-16,-18 1 0,-18-35 15,18 34-15,-18 1 16,-34-36-16,16 54 15,19-18-15,-19 17 0,-17-17 16,18 35-16,18-18 16,-19 18-16,1-18 0,0 36 15,17-18 1,0 35-16,1-17 0,-1 17 16,18 0-16,-18 54 15,18-36-15,18-1 0,0-16 16,-1-1-16,54 18 15,-36-18-15,1-35 0,-1 18 16,35-18 0,-34-18-16,-1 1 0,0-19 15,18-17-15,-18 18 16,1-35 0,-36 34-16,0 1 0,-18 0 15,0-1-15,-17 1 0,0 0 16,-18 17-16,-53 1 15,53 17-15,-53 17 16,53 19-16,-17 34 16,35-35-16,17 36 15,18-36-15,18 18 16,-1-18-16,36 36 16,-18-53-16,18-1 0,-17 1 15,17-18-15,-18 18 16</inkml:trace>
  <inkml:trace contextRef="#ctx0" brushRef="#br2" timeOffset="85818.0424">4833 11289 0,'0'0'0,"0"-18"0,18 18 16,-18-17 15,0-1 16,-18 0-32,18 1 1,-18-1-16,1 18 16,-1-18-16,1 18 0,-19 0 15,19 0-15,-1 18 16,-17-18-16,17 18 0,-35 17 16,35-17-1,1-1-15,-1 1 0,1 17 16,-1 18-16,18-18 15,0 1-15,0-1 0,0 18 16,35 17-16,0-34 16,18 34-16,-17-52 15,-1 0-15,36-18 16,-54 0-16,18 0 16,18-18-16,-35 0 15,35-35-15,-35 36 16,-1-1-16,-17-17 0,0 17 15,0 0-15,0-17 0,0-18 16,0 18 0,-35-18-16,17 35 15,-17-17-15,0 18 16,17-1-16,-17 0 0,17 18 16,-35-17-1,18 17-15,0 17 16,17-17-16,0 36 15,1-1-15,17-18 16,0 19-16,0 34 16,0-34-16,17-1 0,-17 0 15,18-17-15</inkml:trace>
  <inkml:trace contextRef="#ctx0" brushRef="#br2" timeOffset="87488.3826">23813 5221 0,'17'18'31,"36"-18"-16,-18 0-15,89 0 16,-54-18-16,1 18 0,17 0 16,124-18-1,-106 18-15,35 0 0,17-17 16,19 17-16,211-18 16,-176 1-16,246 17 15,-228-18-15,16 18 16,195 0-16,-229 0 15,159 0-15,-195 0 16,177 0-16,-195 0 16,1 18-16,-18-18 0,124 0 15,-159 0 1,0 0-16,-18 0 0,-18 0 16,18 0-16,-70-18 15</inkml:trace>
  <inkml:trace contextRef="#ctx0" brushRef="#br2" timeOffset="88678.9285">3140 6491 0,'17'18'31,"1"-18"-16,0 0 1,-1 17-16,1-17 0,0 0 16,52 0-16,-17 0 15,-18 0-15,18 0 0,0 0 16,18-17-16,52-1 16,-35 18-16,-17-18 0,105 1 15,-70 17 1,-18 0-16,18 0 0,0 0 15,17 0-15,107 0 16,-89-18-16,-18 18 0,18 0 16,1 0-16,16 0 0,142 0 15,-123 0 1,-19 0-16,1 0 0,194 0 16,-159 0-16,-18 0 15,18 0-15,0 0 0,0-17 16,212 17-1,-212 0-15,18-18 0,-1 18 16,195 0-16,17 0 16,-211 0-16,-18 0 15,18 0-15,194 18 16,-195-18-16,-17 0 0,230 17 16,-230-17-1,0 18-15,-18-18 0,0 17 16,-17-17-16,-18 18 0,124 0 15,-159-1-15,-18 1 16,-18-18-16,-34 18 0,-1-1 16</inkml:trace>
  <inkml:trace contextRef="#ctx0" brushRef="#br2" timeOffset="95895.5441">13741 6068 0,'0'17'0,"17"1"16,1-18-1,17-18 1,-17 1-16,17-1 16,0-35-16,-17 36 15,0-19 1,-1 54 0,-17 0-1,18-1-15,-18 1 0,18 17 16,-1-35-16,19 18 15,-19-18-15,36 0 16,-18-18-16,-17 18 0,35-35 16,-53 17-16,35-17 15,-35 17-15,0 36 32,18 0-17,0-18-15,-1 0 0,18 17 16,-17-17-16,0 0 15,-1 0-15,1 0 16,0 0-16,-1 0 16,1-17-1,0 17-15,-1 0 0,18-36 16,-17 36 0,0 0-16,-1 0 15,1 0-15,0 0 0,-1 18 16,36-18-1</inkml:trace>
  <inkml:trace contextRef="#ctx0" brushRef="#br2" timeOffset="96162.4482">14552 5768 0,'35'18'15,"36"-1"1,-36-17-16,18 18 16,0-1-16,0-17 0,0 18 15,17 17 1,-34-17-16,-19 17 16,-17 1-16,0-19 0,-35 36 15,0-35-15,17-1 16,1 1-16,-1-18 15,0 18-15,18-1 0,-17-17 0</inkml:trace>
  <inkml:trace contextRef="#ctx0" brushRef="#br2" timeOffset="97385.8401">16193 5750 0,'0'-35'15,"0"17"1,0-35-1,0 36-15,-18-1 0,0 1 0,1-1 16,-36 0 0,0 18-16,-35 36 15,35-19-15,0 18 0,17 18 16,1-17-16,-18 34 16,53-35-16,0 1 15,18-1-15,35 0 0,53 18 16,-53-17-16,17-19 15,1 18-15,-18-17 0,35 35 16,-71-35 0,1-1-16,-18 1 0,-18 0 15,1-1-15,-18 1 0,-54-18 16,54 0 0,-18-18-16,18 1 0,0-1 15,17 0-15,0 1 0,18-1 0,0-17 16,18 17-16</inkml:trace>
  <inkml:trace contextRef="#ctx0" brushRef="#br2" timeOffset="97725.5064">16439 5592 0,'0'35'16,"0"-70"-16,18 87 0,-18 1 0,0 0 0,18 0 15,-1 18-15,1 70 16,0-88-16,-18 0 0,17 17 16,-17-52-1,0 0-15,0-36 16,0-35 0,18 35-16,0-17 15,-18 17-15,17 1 0,1-1 16,-1 18-1,1 18-15,-18-1 0,18 36 16,-18-35-16,17 35 16,1-35-16,0 17 15,-1-35 1,1-35 0</inkml:trace>
  <inkml:trace contextRef="#ctx0" brushRef="#br2" timeOffset="97947.5484">16863 6156 0,'17'53'15,"-34"-106"-15,34 124 0,1-54 16,-18-34 0,-18-1-1,18-17-15,-17 17 16,17-17-16,0 17 0,0-35 15,0 36-15,35-1 16,0 0-16,-17 18 16,0 0-16,35 0 15,-36 0-15</inkml:trace>
  <inkml:trace contextRef="#ctx0" brushRef="#br2" timeOffset="98081.4231">17092 6103 0,'18'18'16,"-36"-36"-16,53 53 0,-17-17 16,0 0-16,-1-1 15,-17 1-15</inkml:trace>
  <inkml:trace contextRef="#ctx0" brushRef="#br2" timeOffset="98226.4512">17163 5927 0,'0'-18'16,"0"36"-16,0-54 0</inkml:trace>
  <inkml:trace contextRef="#ctx0" brushRef="#br2" timeOffset="98514.3161">17321 6262 0,'0'0'16,"0"-18"-1,0-17 1,0 17-1,0-17-15,18 17 0,-18 1 16,0-1-16,18 0 0,-18 1 16,17 17-1,1 17-15,0-17 0,-1 53 16,-17-35-16,18 17 16,-18-17-16,18 0 0,-1 17 15,-17-18-15,18-17 16,-18 18-16</inkml:trace>
  <inkml:trace contextRef="#ctx0" brushRef="#br2" timeOffset="98732.0667">17533 5644 0,'18'89'0,"-36"-178"0,53 231 16,-35-90-16,18 1 0,0 0 16,-1 0-16,1 53 15,0-53-15,-18-18 16,17 1-16,-17-1 0,18 0 16</inkml:trace>
  <inkml:trace contextRef="#ctx0" brushRef="#br2" timeOffset="98938.51">17833 6033 0,'-35'0'16,"17"0"-16,0 0 16,1 17-16,-1-17 0,18 18 0,0-1 15,0 1 1,18 0-16,-1-1 0,1 1 15,17 0-15,1-18 16,-19 0-16,1 0 0,-1 0 16,1 0-16</inkml:trace>
  <inkml:trace contextRef="#ctx0" brushRef="#br2" timeOffset="99827.45">18927 5962 0,'0'18'16,"0"17"-1,0 0-15,17 18 16,1-35-16,35 17 16,-36-17-16,1-18 15,0 0-15,17 0 16,-17 0-16,-18-18 15,0 0-15,0 1 16,-18 17-16,36 0 31,17 35-15,-18-17-16,19-1 0,17-17 16,-36 0-16,1 0 15,0 0-15,-1 0 0,-17-17 16,-17-19-1,-1 19-15,0-1 0,1 0 16,-19-17-16,36 18 16,-17 17-16,34 0 15</inkml:trace>
  <inkml:trace contextRef="#ctx0" brushRef="#br2" timeOffset="100261.1558">19473 6121 0,'0'0'15,"-17"17"-15,34-17 16,19 0 0,-1 0-16,-17-17 15,-1 17-15,1-18 0,-1 0 16,-17 1-16,-17-1 15,-1 18 1,1-17-16,-1 17 16,0 0-16,1 0 0,17 17 0,-18 1 15,18-1-15,0 1 16,18 35 0,-1-35-16,19-1 0,-19 1 15,18 0-15,1-18 0,34 17 16,-52-34-16,17-1 15,-17 18-15,-18-35 16,0-1 0,0 19-16,0-1 15,-18 18 1,36 18 0,-1-1-16,1 1 15,0-18-15,-1 18 0,1-18 16</inkml:trace>
  <inkml:trace contextRef="#ctx0" brushRef="#br2" timeOffset="100345.3641">19844 6068 0,'0'0'15,"-18"-53"-15,18 35 0,-18-17 16,18 17-16,18 18 16</inkml:trace>
  <inkml:trace contextRef="#ctx0" brushRef="#br2" timeOffset="100733.565">20020 6068 0,'0'0'16,"0"17"-16,-17-17 15,-1 0-15,18 18 16,-18-18 0,18 18-16,0-1 15,18 1 1,0 0-16,-1-18 15,1 17-15,-1-17 16,1 0-16,-18 18 47,0 17-31,0 0-16,18 36 15,-18-36-15,17 1 0,-17-1 16,18 0-16,-18-17 0,0 17 15,0-17-15,-35-18 16,17 0 0,-17-18-1,17 0-15,1-17 0,-1 0 16,18 0-16,-18-1 0,18-17 16,-17 0-16,17 1 15</inkml:trace>
  <inkml:trace contextRef="#ctx0" brushRef="#br2" timeOffset="101018.5181">20144 5768 0,'17'88'16,"-34"-176"-16,52 229 0,-17-17 16,-18-72-16,17 37 15,-17-54-15,0-17 0,0 17 16,18-53 15,-1-35-15,-17 36-16,18-1 0,17-17 15,-17 35-15,17 0 16,-17 17 0,-18 1-16,18 17 15,-18-17-15,17 0 0,-17-1 0,0 1 16,0-1-1</inkml:trace>
  <inkml:trace contextRef="#ctx0" brushRef="#br2" timeOffset="101184.2971">20461 6015 0,'0'0'16,"53"-18"-16,-18 18 0,36-17 15,-53-1-15,-1 0 16,1 1-16,-1-1 16,-17 0-16</inkml:trace>
  <inkml:trace contextRef="#ctx0" brushRef="#br2" timeOffset="101367.0385">20585 5838 0,'0'53'0,"0"-106"0,17 142 16,-17-54-16,0 18 15,18-18-15,0 18 16,-18-35-16,17 17 16,1-17-16,17-18 15</inkml:trace>
  <inkml:trace contextRef="#ctx0" brushRef="#br2" timeOffset="101614.125">20867 6033 0,'0'17'31,"0"18"-15,0-17-16,35 17 15,-35-17-15,18 0 0,-1-1 16,1 1-16,-18 0 16,-18-1-16,1-17 15,-1 18-15,-17-18 16,0 0-16,17 0 0,-35 0 16,35 0-16,1 0 15</inkml:trace>
  <inkml:trace contextRef="#ctx0" brushRef="#br2" timeOffset="101757.2534">21255 6209 0,'0'0'16,"0"-18"-16,-18 18 15,-17-17 1,17 17-16</inkml:trace>
  <inkml:trace contextRef="#ctx0" brushRef="#br2" timeOffset="137427.1862">22384 5556 0,'-18'18'16,"18"0"-16,0 17 16,-18 18-16,36 35 15,0-53-15,-1 0 16,1 1-16,35 17 16,-18-36-16,18 19 15,-35-19-15,-1 1 0,-17 0 16,18-18-16,-18 17 15,18-17-15</inkml:trace>
  <inkml:trace contextRef="#ctx0" brushRef="#br2" timeOffset="137749.0415">22825 5856 0,'17'0'16,"19"18"-1,-19-18-15,19 35 16,-19-17-16,1-1 16,-1 1-1,-17 0-15,0-1 0,0 1 16,-35 0-1,18-1-15,-1-17 16,18 18-16,0-1 16,35 1-1,0-18 1,-17 18-16,0-18 0,17 0 16,-17 0-16,-1 0 15</inkml:trace>
  <inkml:trace contextRef="#ctx0" brushRef="#br2" timeOffset="138671.8497">22384 5503 0,'0'0'16,"-18"-17"-16,18-1 0,0 0 15,0 1 1,0-1-16,18 18 47,-18 18-47,0 17 16,-18 0-1,18 18 1,0 71-1,18-89 1,-18 18-16,17 53 16,-17-36-1,0-34-15,0-1 16,0-17-16,0-1 16,18-17-1,0-17 1,17 17-1,-17 0 1,17 0 0,-17 0-16,17 0 0,-18 0 15,36 17-15,-35-17 16,0 0-16,-1 0 16,-17 18-1,18-18-15,-18 17 0,0 1 31,0-36 1</inkml:trace>
  <inkml:trace contextRef="#ctx0" brushRef="#br2" timeOffset="140180.498">22437 5468 0,'0'-18'15,"0"1"-15,0-1 32,-18 36 30,18-1-46,0 19-16,0 17 15,0-18-15,0 0 16,0 0-16,0 18 0,0-17 0,0 52 16,0-35-1,0-18-15,0 36 16,0-36-16,0 18 15,0-36-15,0 1 0,0 0 16,18-18 0,-1 0 15,19-18-15,-19 18-16,-17-18 0,36 18 15,-19 0-15,18 0 16,-17 18-1,0-18-15,-1 0 0,19 18 16</inkml:trace>
  <inkml:trace contextRef="#ctx0" brushRef="#br0" timeOffset="236394.8735">16810 8290 0,'-18'-17'16,"18"-1"-16,18 0 0,17 1 16,36-1-1,-18 18-15,0 0 0,-18 0 16,53 18-16,-53-1 16,-17 19-16,0-19 0,-18 19 15,0 34-15,-18-35 16,0 1-16,1-1 15,-1 0-15,0 18 16,18-35-16,0-1 0,18 1 16,17 0-16,-17-1 15,0-17-15,-1 0 16,-34 0 0,-36 0-1,17 18-15,1-18 16,0 18-16,17-1 0,-17-17 15</inkml:trace>
  <inkml:trace contextRef="#ctx0" brushRef="#br0" timeOffset="238253.6298">20408 6844 0,'-17'-18'0,"17"1"31,35 17-15,-18-18-16,1 18 0,0-18 16,35 1-16,-36 17 15,19 0-15,-19-18 0,1 18 16,0 0-16,-1 35 15,-17-17 1,0 0-16,0 17 0,0 0 16,0 0-16,0 36 15,0-53-15,18 17 0,-1 18 16,-17-36-16,18 1 16,17-18-1,-17 0-15</inkml:trace>
  <inkml:trace contextRef="#ctx0" brushRef="#br0" timeOffset="238395.8472">20532 7020 0,'35'0'16,"0"-17"-16,36-1 15,-18 0-15,17 1 16,-52-1-16,0 18 15</inkml:trace>
  <inkml:trace contextRef="#ctx0" brushRef="#br0" timeOffset="239840.7484">22437 6703 0,'0'0'15,"-36"0"-15,19 0 16,-1 0 0,53 0-1,-17 0-15,17 0 16,36-18 0,-36 18-16,-17 0 0,-1 0 15,19 18-15,-36-1 16,17 1-16,-17 17 0,0 18 15,0-17-15,0 69 16,18-69-16,-18 17 0,18-18 16,-1 35-1,1-34-15,0-19 16</inkml:trace>
  <inkml:trace contextRef="#ctx0" brushRef="#br0" timeOffset="239975.0024">22507 7073 0,'36'18'0,"-1"-18"15,18-18-15,53 1 16,-54-1-16,37-35 16</inkml:trace>
  <inkml:trace contextRef="#ctx0" brushRef="#br0" timeOffset="240769.8715">24359 8890 0,'18'0'16,"-36"0"-16,36-18 16,17 18-16,18 0 15,-18 0-15,18 18 0,0 0 16,-17-1-16,-19-17 16,-17 18-16,0 0 15,0-1-15,-35 18 16,0-17-16,-1 17 15,19-35-15,17 36 16,17-19-16,36 19 16,-35-19-16,17 1 0,18 17 15,-18-17-15,-17-1 16,-18 1 0,-18-18-16,1 0 0,-19 18 15,-52-1-15,35-17 16,0 18-16,18-18 0,0 0 15</inkml:trace>
  <inkml:trace contextRef="#ctx0" brushRef="#br0" timeOffset="241276.7495">26441 9543 0,'0'0'15,"17"0"-15,54-18 16,-36 0-16,71 18 15,-53 0-15,-18 18 0,18 17 16,-35-17 0,-18 17-16,0 0 0,-36 36 15,1-36-15,0 18 16,17-17-16,1-19 16,17 1-16,0-1 0,35 1 15,35 0 1,-17-18-16,-17 0 0,17 0 15,0 0-15</inkml:trace>
  <inkml:trace contextRef="#ctx0" brushRef="#br0" timeOffset="241666.3957">28628 10213 0,'0'18'31,"0"34"-15,0-16-16,18 17 15,-18 0-15,17 0 0,18 52 16,1-52-16</inkml:trace>
  <inkml:trace contextRef="#ctx0" brushRef="#br0" timeOffset="244129.5216">15452 16775 0,'0'53'16,"0"-18"-16,0 18 0,0 88 16,0-71-1,0 1-15,0-1 0,17 1 16,-17-18-16,36 35 16,-36-53-16,35 18 15,-17-35-15,17-53 16</inkml:trace>
  <inkml:trace contextRef="#ctx0" brushRef="#br0" timeOffset="244351.8157">15787 17198 0,'0'0'15,"-18"0"-15,1 18 0,-54-1 16,36 1-16,-1 17 15,19-17-15,-18-1 0,17 19 16,0-19-16,18 1 0,18 0 16,0-1-16,-1 1 0,18 0 15,54-1 1,-54-17-16,18 0 0,0 0 16,-18 0-16</inkml:trace>
  <inkml:trace contextRef="#ctx0" brushRef="#br0" timeOffset="244686.8622">15875 17427 0,'18'18'16,"-36"-36"-16,71 36 16,0-18-1,-36-18-15,19 18 0,-19 0 16,1-17-16,0 17 0,17-18 15,-35 0-15,0 1 16,0-1-16,-18 18 16,1-18-16,-1 18 0,-35-17 15,35 17-15,-17 0 16,-18 17-16,36 1 16,-1 0-16,18-1 15,0 1-15,18 0 0,-1-1 0,54 1 16,-36-18-16,0 18 15,18-18-15,0 0 16,-17 0-16,34-18 16,-52 18-16,-1-18 15</inkml:trace>
  <inkml:trace contextRef="#ctx0" brushRef="#br0" timeOffset="245025.9505">16263 17445 0,'0'35'16,"0"-17"-1,35-18 1,-17 0-16,17 0 16,1-18-16,-19 1 0,18-19 15,-17 19-15,-18-1 16,0-35-16,0 35 15,-18 18-15,-17-17 16,18 17-16,-1 0 0,-17 0 16,-18 35-16,35-35 15,0 18-15,1 17 16,17-17-16,17-1 0,19 1 16,-19-18-16,54 18 15,-36-18-15,0 17 16,1-17-16,-1 0 0,0 0 15</inkml:trace>
  <inkml:trace contextRef="#ctx0" brushRef="#br0" timeOffset="245353.5196">16528 17568 0,'17'106'16,"-34"-212"-16,52 283 0,-17-124 0,-1 0 15,1 17-15,17-35 0,18 36 16,-35-53-1,-1-1-15,-17-34 16,-35-36 0,0 17-16,-36-69 15,54 52-15,-1 0 16,0-18-16,1-17 0,17-71 16,35 106-16,-17 18 15,17 17-15,18 18 0,17 18 16,-52 0-16,17 17 15,-35 0-15,0 1 0,-17 34 16,-1-52 0,-17 17-16,-1-35 0,-17 18 15,1-18 1,34 0-16,0-18 0,18-17 16,18-1-16</inkml:trace>
  <inkml:trace contextRef="#ctx0" brushRef="#br0" timeOffset="245864.8329">16898 17445 0,'0'0'16,"18"0"-1,17 0-15,-17-18 16,17 18-16,-17 0 16,17 0-16,-18 0 0,36 0 15</inkml:trace>
  <inkml:trace contextRef="#ctx0" brushRef="#br0" timeOffset="246232.1867">17127 17374 0,'0'0'16,"36"71"0,-36-36-16,35 89 15,0-71-15,-17 17 0,-1-17 16,19 18-16,-36-36 15,0-18-15,17 1 0,-34-18 16,17-18 0,-18 1-16,-17-54 15,17 18-15,1 0 0,17 1 16,-18-19-16,18 0 0,18-70 16,-1 106-16,1 0 15,17 17-15,0 18 16,1 0-16,-1 35 15,-17 1-15,-1 52 16,-34-35-16,-1-18 0,0 18 16,1-35-16,-19 17 0,1-17 15,17-18-15,1-18 16,17-17 0,17-36-16</inkml:trace>
  <inkml:trace contextRef="#ctx0" brushRef="#br0" timeOffset="246671.8765">17480 17515 0,'0'0'15,"0"71"-15,0-36 0,0-17 16,18 0-16,-1-18 16,-17-18-16,0 0 15,0 1-15,0-36 16,0 17-16,18-16 15,-18-1 1,0 35-16,18 18 0,-1-18 16,-17 36-1,18 0 1,-18-1-16,18 1 16,-18 0-1,17-18-15,1 17 16,0 1-1,-1-18 1,1 17-16,-1 1 16,1-18-1,-36-18 1,1-17 0,-1 18-16,-17-1 15,17 18-15,1 0 16,-1-18-16,36 18 31,-1 0-15</inkml:trace>
  <inkml:trace contextRef="#ctx0" brushRef="#br0" timeOffset="247015.4113">17709 17022 0,'0'35'16,"18"-18"0,-18 19-16,18-1 0,17 36 15,-35-36-15,18 18 16,-18-18-16,17 18 16,-17-18-16,0 1 0,0-19 15,0 18-15,18-52 16,17-18-1,0 35-15,18-18 16,-17 18-16,17 35 16,-18 18-1,-35-18-15,0-17 16,-18 35-16,-17-53 16,0 18-16,-36-1 15,1-34-15,52 17 16,-17-18-16,17 0 15</inkml:trace>
  <inkml:trace contextRef="#ctx0" brushRef="#br0" timeOffset="291093.3726">17974 15505 0,'0'-18'16,"0"0"-16,0 1 15,18 17 1,-18 17 0,0 36-16,0 0 15,-18 35 1,18-35-16,-18 0 0,18 35 16,18-35-1,-18-35-15,18 0 16,17-18-16,0-18 15,-17 0-15,17-17 16,-35 0-16,18 35 0,-18-18 16,17 18-1,-17 35 1,18-17-16,0 17 0,17 18 16,-17-35-16,-1-1 15,54-17-15,-36 0 16,-17-17-16,17-18 15,-35-1-15,0 1 16,0 0-16,-18-18 0,1-18 16,-1 36-16,0 0 15,1-1-15,-1 19 0,18-1 16</inkml:trace>
  <inkml:trace contextRef="#ctx0" brushRef="#br0" timeOffset="291577.1668">18450 15275 0,'18'0'31,"17"0"-15,-17-17-16,-1 17 16,19 0-16,-19 0 15</inkml:trace>
  <inkml:trace contextRef="#ctx0" brushRef="#br0" timeOffset="291733.6425">18486 15328 0,'0'0'0,"0"35"0,0-17 16,0 17-16,17 18 15,1-35-15,-1 17 16,1-35-16,0 0 16,-1 0-16</inkml:trace>
  <inkml:trace contextRef="#ctx0" brushRef="#br0" timeOffset="291884.5259">18609 15416 0,'0'0'16,"0"36"-16,0-19 15,18 1-15,-1-18 16</inkml:trace>
  <inkml:trace contextRef="#ctx0" brushRef="#br0" timeOffset="292177.8263">18715 15293 0,'18'-18'15,"-1"18"1,1 0-1,-1 18-15,1 0 16,0-1 0,-1 1-16,-17-1 15,18 1-15,-18 35 16,18-18-16,-18-17 0,0 17 0,0 1 16,0-19-1,-18-17 16,0 0-15,1 0-16,-1 18 16</inkml:trace>
  <inkml:trace contextRef="#ctx0" brushRef="#br0" timeOffset="295414.317">21255 16880 0,'-18'18'15,"18"0"1,-17 17-1,17 0-15,0 1 0,0 34 16,0-35-16,35 36 16,-17-36-16,-1-17 15,1-1-15,35 1 16,-36-18-16,19-18 16,-19 1-16,1-1 15,-18 1-15,0-1 0,0 0 16,0 36 15,35 17-15,-17-17-16,-1-1 0,1-17 15,0 18-15,-1-18 0,36 0 16,-53-18 0,18 18-16,-18-17 0,0-18 15,0-1-15,0 19 16,-18-19-16,1 1 15,-1 17-15,0-17 16,18 18-16</inkml:trace>
  <inkml:trace contextRef="#ctx0" brushRef="#br0" timeOffset="295925.9187">21678 16633 0,'18'0'15,"-1"0"1,19 0-1,-19 0-15,1 0 16,0 0-16</inkml:trace>
  <inkml:trace contextRef="#ctx0" brushRef="#br0" timeOffset="296115.4342">21713 16669 0,'0'35'16,"0"-70"-16,-17 123 16,17-53-16,0-17 0,17 0 15,1 34-15,-18-34 16,18-18-16,-1 18 0,1-18 16,0 0-1</inkml:trace>
  <inkml:trace contextRef="#ctx0" brushRef="#br0" timeOffset="296605.4019">21855 16669 0,'0'0'0,"17"0"31,1 0-15,0 17-1,-18 1 1,0 17-1,0-17-15,-18 17 0,18-17 16,-18 17-16,18-17 16,0-1-16,0 1 15,18-18-15,0 0 16,-18-18-16,17 18 0,18-17 16</inkml:trace>
  <inkml:trace contextRef="#ctx0" brushRef="#br0" timeOffset="296926.9516">22013 16651 0,'18'0'15,"0"0"1,-1 0-1,1 0-15,0 18 16,-1 35 0,1-18-16,-18-17 15,0 17-15,0-17 0,17-1 16,-17 18-16,0-17 16,0 0-16,0-1 15,-17 1 1,-1-18-16,1 0 15,-1 0-15,0-18 16,1 1-16,-1 17 16</inkml:trace>
  <inkml:trace contextRef="#ctx0" brushRef="#br0" timeOffset="300179.3043">23319 15575 0,'0'18'15,"0"-1"1,0 1-16,0 53 16,0-1-16,0-35 15,0-17-15,0 17 16,0-17-16,17-18 0,1 18 16,0-18-16,-1-18 0,18-17 15,-35 17 1,18 18-16,-18-18 0,18 18 15,-1 0 1,1 18 0,0-18-1,-1 18-15,19-18 16,-19 0-16,1 0 0,-18-18 16,17 18-16,-17-18 15,0 1-15,-17-1 0,-1 1 16,1-36-1,-1 35-15,18 0 0,0-17 16,0 17 0</inkml:trace>
  <inkml:trace contextRef="#ctx0" brushRef="#br0" timeOffset="300525.7182">23707 15187 0,'0'0'0,"17"0"16,1 0-16,0-18 15,-1 18-15,1 0 16,0-17-16</inkml:trace>
  <inkml:trace contextRef="#ctx0" brushRef="#br0" timeOffset="300648.1298">23707 15187 0,'0'0'16,"53"88"-16,-53-52 0,17-1 0,19 18 15,-36-36-15,17 1 16,-17 0-16,18-18 15</inkml:trace>
  <inkml:trace contextRef="#ctx0" brushRef="#br0" timeOffset="300986.9057">23936 15117 0,'18'0'15,"-1"0"1,1 17 0,-18 1-16,18-1 15,-18 1-15,0 17 16,0-17-16,0 0 16,0-1-16,0 1 0,0 0 15,17-1 1,-17 1-16,18-18 0,-18 17 15,17-17-15,-17 18 16,-17-18 0,-1 0-16,1 18 15,-1-18-15,-17 0 16,-1 17 0</inkml:trace>
  <inkml:trace contextRef="#ctx0" brushRef="#br0" timeOffset="301373.1493">24148 15046 0,'17'0'31,"1"0"-15,0 0 0,-1 0-16,1 0 0,-18 18 0,35 17 15,-35-17-15,18 17 16,-1 35-16,1-34 15,-18-1-15,18 0 16,-18 0-16,17 1 0,1 17 16,-18-36-16,0 1 15,-18-18-15,1 18 16,-1-18-16,-17 0 16,17 0-16,0-18 0,1 18 15,-1-18 1</inkml:trace>
  <inkml:trace contextRef="#ctx0" brushRef="#br0" timeOffset="315146.3396">21625 17692 0,'18'0'31,"0"0"-15,-18 35 0,17-17-16,-17 17 0,18 0 15,-18 71 1,0-53-16,0 0 0,0 0 16,17-18-16,-17 18 15,18-35-15,0-18 16,-18-18-1</inkml:trace>
  <inkml:trace contextRef="#ctx0" brushRef="#br0" timeOffset="315451.1327">21519 17886 0,'0'0'16,"-17"0"-16,17 17 16,0-34-16,35-1 15,-17 1-15,35-54 16,-36 53-16,-17-17 16,18 0-16,0 0 0,-18 17 15,0-35 1,0 35-16,17 36 15,1 35 1,-18-18-16,53 18 16,-36-35-16,19 17 15,-19-17-15,1-18 0</inkml:trace>
  <inkml:trace contextRef="#ctx0" brushRef="#br0" timeOffset="327203.7824">22648 18009 0,'0'18'31,"0"0"-15,0-1-16,18 36 16,-18-18-16,18 1 15,-1 52 1,1-53-16,-18 18 0,18-18 15,-18 1-15,17-1 0,-17 18 16,0-36-16,0 1 16</inkml:trace>
  <inkml:trace contextRef="#ctx0" brushRef="#br0" timeOffset="327677.0693">22543 18274 0,'-18'18'16,"18"-1"-16,0 1 31,18-18-15,-18-18-1,0 1-15,0-1 16,0 0 0,0-35-1,0 36-15,0-1 16,17 0-16,-17 1 0,0-1 15,18 1-15,-18-1 0,0 0 16,0 1-16,17 17 16,-17-18-1,18 18 1,-18-18-16,18 18 16,-1 18-1,-17 0-15,36 17 16,-19 0-16,36 0 15,-18-17-15,-17 0 16,53 17 0,-54-35-16</inkml:trace>
  <inkml:trace contextRef="#ctx0" brushRef="#br0" timeOffset="332414.8739">22666 17286 0,'0'-18'15,"-18"18"-15,18-17 31,-17 17-15,-1 0 0,0 17-16,1 1 15,-1 0-15,1-1 0,-1 36 16,0-17-16,18 17 16,0-36-1,18 18-15,0-17 0,17 0 16,-18-1-16,54 19 15,-53-36-15,35-18 16,-36 0-16,1 1 0,-1-1 16,-17-17-16,18-18 15,-36 35-15,1-17 16,-1-36 0,1 36-16,-1 0 0,0 17 0,1-17 15,-1 17-15,0 18 16,18 18-1,0 17 1,0-17-16</inkml:trace>
  <inkml:trace contextRef="#ctx0" brushRef="#br0" timeOffset="332630.8519">22983 17463 0,'0'0'16,"0"35"-16,18-35 0,-18 17 0,18-17 16,-18 18-16</inkml:trace>
  <inkml:trace contextRef="#ctx0" brushRef="#br0" timeOffset="333666.3669">23195 17251 0,'0'-18'31,"18"18"-15,-1 0-16,1-17 0,0 17 16,-1 0-16,1-18 15,0 18-15,-1 0 16,-17-18-16,18 18 0</inkml:trace>
  <inkml:trace contextRef="#ctx0" brushRef="#br0" timeOffset="333954.4795">23142 17268 0,'0'0'16,"-17"18"-16,17 0 0,0-1 16,53 1-16,-36-18 15,18 18-15,18-18 0,-17 17 16,-1 1-16,35 35 16,-52-35-16,17 52 15,-35-35-15,-17 1 0,-19-1 16,1 0-16,-18-17 15,0 17-15,-35-17 16,0-18-16,53 0 16,17-18-16,18 0 0,0-17 15,35-35 1</inkml:trace>
  <inkml:trace contextRef="#ctx0" brushRef="#br0" timeOffset="334585.066">22701 16739 0,'0'0'0,"-17"0"15,34 18 17,1 17-17,0 1-15,-1-1 0,-17 0 16,35 36-1,-35-54-15,18 19 0,-18-19 16,18 1-16,-18 17 16,0-17-16,0-36 15</inkml:trace>
  <inkml:trace contextRef="#ctx0" brushRef="#br0" timeOffset="334935.1355">22595 17004 0,'0'0'0,"0"-18"0,0 1 16,0-1-1,0 0-15,0 1 16,0-1-16,0 0 0,0 1 0,0-18 15,0-1 1,0 1-16,18 0 16,0-1-1,-18 19-15,17 17 0,-17-18 16,36 0 0,-19 1-16,1 17 15,0 0-15,-1 0 16,-17 17-16,35 19 15,-17-19-15,17 1 16,-17 0-16,0-18 0,-1 17 16,1-17-1</inkml:trace>
  <inkml:trace contextRef="#ctx0" brushRef="#br0" timeOffset="340511.6492">24571 13794 0,'0'-18'0,"-18"18"16,1 0-1,-1 35 1,0-17 0,1 0-16,17 52 15,-18-35-15,18 1 16,0-1-16,0 0 0,0 0 16,18 1-16,-1-19 0,19 1 15,-1 0-15,-17-18 0,35-36 16,-36 19-1,1-1-15,-18-17 0,0 0 16,0 17-16,-18-53 16,1 36-16,-1 0 15,0 17-15,-17 1 0,17-1 16,1 0-16,-1 18 16,18 18-1,0 0-15,0 17 0,0-18 0,18 1 16,-1 0-16</inkml:trace>
  <inkml:trace contextRef="#ctx0" brushRef="#br0" timeOffset="340661.0282">24783 13988 0,'0'0'16,"0"17"-16,0 1 15,17-18-15</inkml:trace>
  <inkml:trace contextRef="#ctx0" brushRef="#br0" timeOffset="341000.2933">24888 13794 0,'0'-18'16,"0"36"-16,18-36 0,0 18 0,-1 0 16,19-18-16,-19 18 15,19 0 1,-19 0-16,1 0 0,0 0 16,-1 0 15,-17 18-31,0 17 15,0-17-15,18 17 16,-18-17-16,17 17 0,-17 0 16,36 36-16,-36-53 15,17-1-15,-17 1 0,18-1 16,-18 19-16,0-19 16,-18-17-1</inkml:trace>
  <inkml:trace contextRef="#ctx0" brushRef="#br0" timeOffset="341157.3072">24994 14041 0,'0'0'0,"53"-36"15,-35 36-15,17-17 0,0 17 16,18-18-16,-17 18 0,-1-18 15,-17 18-15,-1 18 16</inkml:trace>
  <inkml:trace contextRef="#ctx0" brushRef="#br0" timeOffset="342764.0824">20055 17074 0,'0'-17'0,"0"-1"15,-17 1-15,-1 17 32,-17 17-17,35 1-15,-18-1 0,1 36 16,-1-17-16,18-19 16,0 19-16,0-19 15,18 1-15,-1-1 0,19 19 16,-19-36-16,54-18 15,-54 0 1,-17 1-16,18-18 16,-18 17-16,-18-35 15,1 35-15,17-17 0,-18 17 16,0 1-16,1-1 16,-1 1-16,18-1 0,-17 18 0,34 18 31,1-1-16</inkml:trace>
  <inkml:trace contextRef="#ctx0" brushRef="#br0" timeOffset="342919.0634">20285 17163 0,'0'17'16,"17"-17"-1,1 0 1,0 0-16</inkml:trace>
  <inkml:trace contextRef="#ctx0" brushRef="#br0" timeOffset="344293.0239">20443 16951 0,'-17'0'15,"34"0"-15,-52 0 0,35-18 16,18 18 0,-1 0-1,36 0 1,-35 0-16,0 0 15,-1-17-15,1 17 0,0 0 16,-1 0-16,-17 17 31,0 36-15,-17-35-16,17 17 0,0 36 16,17-36-16,-17 0 15,18 1-15,0-19 0,-1 36 16,1-35-16,-18-1 15,17 1-15,-17 0 16</inkml:trace>
  <inkml:trace contextRef="#ctx0" brushRef="#br0" timeOffset="344459.099">20461 17163 0,'53'0'0,"-106"0"0,141 0 16,-35-18-16,18 0 15,-18 1-15,0 17 16</inkml:trace>
  <inkml:trace contextRef="#ctx0" brushRef="#br0" timeOffset="347778.5773">26423 12965 0,'0'17'15,"0"1"-15,18 0 0,-18 70 16,17-35-16,-17 70 16,0-88-16,18 54 15,-18-54 1,18 18-16,-18-36 15</inkml:trace>
  <inkml:trace contextRef="#ctx0" brushRef="#br0" timeOffset="347930.3565">26635 13300 0,'0'0'0,"0"17"15,17 1 1,1-18 0</inkml:trace>
  <inkml:trace contextRef="#ctx0" brushRef="#br0" timeOffset="348286.3005">26952 13194 0,'0'0'0,"0"-18"16,0 36-1,-17 17-15,-1-17 16,18 35-16,0 17 15,18-34-15,17 16 16,0-34-16,-17 0 16,17-18-16,0 0 0,1 0 15,17-36-15,-53 19 16,35-54-16,-35 36 16,-18 0-16,18-1 0,-70 1 15,52 18 1,-35-1-16,18 18 0,17 0 15,-35 18-15,36-1 16</inkml:trace>
  <inkml:trace contextRef="#ctx0" brushRef="#br0" timeOffset="349026.1319">28469 12153 0,'-17'53'15,"-1"-18"1,18 1-16,-18-1 0,18 53 16,0-35-16,18-18 15,0 36-15,-1-53 16,1-1-16,-18 1 0,17-1 15,1-17-15</inkml:trace>
  <inkml:trace contextRef="#ctx0" brushRef="#br0" timeOffset="349164.9898">28628 12453 0,'0'18'16,"0"-1"-1,0 1 1</inkml:trace>
  <inkml:trace contextRef="#ctx0" brushRef="#br0" timeOffset="349483.2959">28910 12383 0,'-17'17'15,"17"1"-15,0 17 16,0 0-16,0 1 0,35 17 16,-18-18-16,19-18 15,-19-17-15,72 18 16,-54-36-16,0 18 15,18-35-15,-35 18 0,-1-54 16,-17 36-16,-53-36 16,0 36-16,18 0 15,-18 17-15,0 18 0,18 0 16,0 0-16,-36 53 16,54-18-16</inkml:trace>
  <inkml:trace contextRef="#ctx0" brushRef="#br2" timeOffset="356310.8948">20726 16792 0,'0'-17'15,"17"17"1,-17-18 0,0 0-1,-17 18 1,-19-17 0,19 17-16,-18 0 15,-1-18-15,-52 18 16,35 0-16,0 0 0,-17 0 15,17 0-15,-71 0 16,71 18-16,0-18 16,18 0-16,-18 0 0,18 0 15,-18-18-15,18 18 16,17 0-16,18-18 0,-18 18 16,1 0 30,17 18-46,-18 0 16,1 35-16,17-18 16,0 0-16,0 36 15,0-36-15,0 53 16,0-53-16,17 54 16,-17-54-16,35 35 15,-17-34-15,0 17 16,-1-36-16,19 36 15,-19-53-15,1 18 16,0 0-16,52-1 16,-35 1-16,1-18 15,17 17-15,0-17 0,52 18 16,-52 0-16,53-18 16,-53-18-16,-18 18 15,36 0 1,-53 0-16,17 18 15,-18-1-15,1 1 16,0-18-16,-1-18 31,-17-52-31,18 35 16,-18-1-16,18-52 16,-18 35-16,17 0 0,-17 0 15,-17-17-15,-19-54 16,1 71-16,17 0 0,-17 1 15,0 16-15,0-34 16,17 52-16,0 18 16,1 0-16</inkml:trace>
  <inkml:trace contextRef="#ctx0" brushRef="#br2" timeOffset="357528.5784">23424 17057 0,'0'0'15,"18"-18"-15,0 18 0,-18-17 32,-18 17-1,-17 0-16,0 0-15,-54 17 16,54-17-16,-35 0 0,-54 0 16,71 0-1,-17 0-15,-1 0 0,-52 0 16,52 0-16,0 0 16,19 0-16,-1 0 0,-36-17 15,72 17-15,-19 0 16,19 0-1,-1 0-15,18 17 47,18 1-47,-18-1 16,0 19 0,0-19-16,17 19 0,-17-1 15,0 0-15,0 18 0,0 35 16,0-35-16,0-17 15,0 69-15,0-69 16,0-1-16,0-17 16,0-1-16,18 1 0,0-1 15,-1-17-15,19 0 16,-1 0 0,-17 18-16,17-18 0,-17 18 15,70-1-15,-53 1 16,18 0-16,0-1 15,0 1-15,17 0 0,54-1 16,-54 1-16,1-18 16,-1 17-16,54-17 15,-54 0-15,-17 0 16,0-17-16,53-1 16,-71 1-16,1-1 0,-1-17 15,-35 17-15,0-35 16,0 0-1,0 36-15,-18-19 16,18 1-16,-17-18 0,-1-35 16,18 53-16,-35-54 15,35 54-15,-36-71 16,19 71-16,-1 0 16,1 17-16,-19 0 0,19 18 15,-1 0-15,0 0 0,1 0 16,-1 18-16,18 0 15,-18-18-15</inkml:trace>
  <inkml:trace contextRef="#ctx0" brushRef="#br2" timeOffset="358636.6216">25277 13476 0,'0'0'0,"-18"0"0,-17-18 16,-1 18-1,-17 18-15,-52 0 16,34-1-16,-70 19 16,53-36-16,17 17 0,1 1 15,-1 0-15,-70-1 16,88 1-16,18-18 15,-18 18-15,18-18 0,-18 35 16,35-18-16,18 1 16,0 0-16,0-1 0,0 36 15,18-35 1,-18 17-16,17 0 0,-17-17 16,18 17-16,-18 1 0,0 34 15,0-17-15,0-18 16,0 36-16,-18-53 15,18 17-15,18-17 16,0-1-16,17-17 16,0 18-16,0-18 15,36 0-15,-18 17 16,0-17-16,0 18 0,0 0 16,0-1-16,52 19 15,-52-19-15,0 1 0,18-18 16,-36 0-1,18-18-15,-18 1 16,1-36-16,-36 35 16,17-52-1,-17 34-15,0-17 0,0 18 16,0-18-16,-35-35 16,17 35-16,1 0 15,-1 18-15,0 0 0,-17-18 16,35 35-16</inkml:trace>
  <inkml:trace contextRef="#ctx0" brushRef="#br2" timeOffset="359429.5262">27199 12788 0,'-53'0'15,"106"0"-15,-141 0 0,53 18 0,-1-18 16,-87 0 0,70 0-16,-106 0 0,89 0 15,-18 0-15,-1-18 0,-69 18 16,105 0-16,0 0 15,-35 18 1,52-18-16,19 17 16,17 1-16,0 0 15,17-1-15,-17 19 16,0-19-16,0 19 16,0-19-16,-35 54 15,17-54-15,-35 72 16,36-54-16,17 18 15,-18-18-15,36 36 16,17-1-16,-17-35 16,-1-17-16,19 0 15,-1-1-15,0 1 0,36 0 16,-36-1-16,0-17 16,54 0-16,-37 0 15,1 18-15,-17-18 16,17 18-16,17-18 0,-17 17 0,70 19 15,-52-36 1,-18 17-16,18 1 0,-1-1 16,1-17-16</inkml:trace>
  <inkml:trace contextRef="#ctx0" brushRef="#br2" timeOffset="359619.5902">27517 13705 0,'0'0'15,"0"-35"-15,-18 18 0,0-19 0,1 19 16,-19-72-1,1-16-15,35 34 16,-17 18-16,17 0 16,-18 0-16,18 18 0,0 0 0,-18-1 15,18 19 1,0-1-16,-17 1 0,-1 17 16,0 0-1</inkml:trace>
  <inkml:trace contextRef="#ctx0" brushRef="#br2" timeOffset="360926.8737">29051 11977 0,'-70'-18'16,"140"36"-16,-176-36 0,54 18 0,-54 0 16,35 0-16,18 0 15,-17 0-15,-1 0 0,-52 18 16,70-1-16,0-17 15,0 18-15,-18 0 16,36-1-16,17 1 16,18 0-16,-17 17 15,17-17-15,17-1 0,1 36 16,-18-35-16,0-1 16,-18 36-16,18-35 15,-17 17-15,-1-17 16,0 0-16,18-1 0,-17 1 15,-1 35-15,18-36 16,0 1-16,18 0 0,-1 17 16,1-17-16,35 17 15,-35-35-15,35 35 16,-18-17-16,-17-1 16,-1 1-16,1 0 0,-1 17 15,1-17-15,-18-1 16,0 1-1,18-1 17,-1-17-17,19 0-15,-1 0 16,-17 18-16,52-18 16,-35 0-16,36 18 15,-36-18-15,53 17 16,-35-17-16,0 0 15,18 0-15,-18 0 0,88 0 16,-88 0-16,70-17 16,-88 17-16,1 0 15,-1 0-15,18 0 16,-35 0-16,-1-18 16,1 18-1,-18-18 1,0 1-16,0-18 15,0 17-15,0-35 16,0-35 0,18 53-16,-1-71 15,1 53-15,-1-18 16,-17 1-16,0 17 0,0-18 16,0 36-16,-17-18 0,-36 0 15,35 53 1,-35-18-16,18 18 0,-18 0 15,-70 36-15,70-19 16,0 1-16,-53 35 16</inkml:trace>
  <inkml:trace contextRef="#ctx0" brushRef="#br2" timeOffset="361838.6432">25030 13529 0,'0'0'0,"17"-18"16,36 18-1,-35-17-15,52 17 16,-34 0 0,17 0-16,-36 0 15,1 0-15,17 0 0,-17 0 16,-1 0-16,1 0 0,-18 17 16,18 1-16,-18 0 15,0-1-15,-18 19 16,18-19-16,0 71 15,0-52-15,0 70 16,0-71-16,18 18 0,-18 0 16,17 0-16,-17-1 0,36 37 15,-36-54 1,17-17-16,-17 17 0,18 0 16,-18 0-16,0-17 15,-18-18-15,18 18 0,-35-18 16,17 0-1,-17 0-15,17 0 0,-35-18 0,18 18 16,-71-18 0,71 18-16,-18 0 0,0 0 15,-35 0-15,35 18 16,0 0-16</inkml:trace>
  <inkml:trace contextRef="#ctx0" brushRef="#br2" timeOffset="363573.1712">26882 14041 0,'17'0'15,"1"52"1,0-16-16,-1-1 16,-17 18-16,18 18 0,-18 70 15,0-71 1,0 1-16,0-1 0,0 1 15,0-18-15,0 0 0,0 35 16,0-70-16,0-1 16,0 1-16</inkml:trace>
  <inkml:trace contextRef="#ctx0" brushRef="#br2" timeOffset="363884.0196">26547 14534 0,'-18'0'0,"36"0"0,-36-17 16,36-1-16,-18 1 15,17-54 1,1 53-16,-1-17 0,36-18 15,0-35 1,0 53-16,-18-1 0,18 1 16,36-18-16,-36 36 15,-18-1-15,-18 18 0,19 0 16,-1 53 0,-17-36-16,-18 19 0,0-1 15,17 0-15,-17 36 16,0-53-16</inkml:trace>
  <inkml:trace contextRef="#ctx0" brushRef="#br2" timeOffset="375311.9756">24042 17339 0,'-18'0'16,"1"0"-1,34 0 1,18 0 0,1 0-16,70-18 15,-36 18-15,18-17 16,-17-1-16,70 0 16,-70 1-16,-1 17 15,-17 0-15,-18 0 0,18 0 16,-35 0-1,-36 17-15,-17 1 16,0-18 0,-1 0-16,1 0 15</inkml:trace>
  <inkml:trace contextRef="#ctx0" brushRef="#br2" timeOffset="375830.0366">24253 17127 0,'18'-17'16,"0"17"-1,-18-18-15,17 18 16,-34 0 15,-1 18-15,-17-18-16,17 17 15,-52 1-15,52-18 16,-17 18-16,-36-1 16,36-17-16,0 18 0,17-18 15,-17 18 1,35 17-16,0-18 15,17-17-15,19 36 0,17-1 16,-1-17-16,1-1 16,0 1-16,0 0 0,-18 17 15,36 0 1</inkml:trace>
  <inkml:trace contextRef="#ctx0" brushRef="#br0" timeOffset="405694.0251">16140 7532 0,'0'17'15,"0"19"-15,0-19 0,0 72 16,17-19-16,1-17 16,0 88-16,-1-70 15,-17 87 1,18-87-16,-1 52 15,1-70-15,-18-17 0,18 17 16,-1-36-16,-17 1 16,0 0-16,-17-36 15</inkml:trace>
  <inkml:trace contextRef="#ctx0" brushRef="#br0" timeOffset="405934.1777">16104 8396 0,'0'0'15,"18"35"-15,0 1 0,-1 17 0,1-18 16,0 0-16,17 36 16,0-54-16,-17 1 15,17-18-15,0 0 0,1 0 16,-1-18-16,0 1 0,18-36 15,-35 18-15,-1 17 16,-17-17-16,18-1 0,0 19 16,-18-1-1</inkml:trace>
  <inkml:trace contextRef="#ctx0" brushRef="#br0" timeOffset="416026.5823">16263 14076 0,'-18'0'15,"36"17"17,-18 1-32,18 17 0,-18 54 15,0-36-15,0 17 16,0 36 0,-18-53-16,18 35 15,0-17 1,0-54-16,0 1 0,0-1 15,18-17-15,-1 0 0</inkml:trace>
  <inkml:trace contextRef="#ctx0" brushRef="#br0" timeOffset="416199.2761">16492 14464 0,'0'0'0,"0"18"15,0-1 1,18 1 0,-18-1-16,0 1 15</inkml:trace>
  <inkml:trace contextRef="#ctx0" brushRef="#br0" timeOffset="416571.3892">16845 14376 0,'-17'0'15,"-1"17"1,0 36 0,18-17-16,0 34 0,0-35 15,36 36 1,-1-53-16,18-1 16,-18-17-16,18-17 15,-18-1-15,-17 0 0,-1 1 16,-17-54-16,-17 36 15,-1 0-15,-17-1 16,-36-34-16,36 52 16,-18 0-16,18 18 0,-18 0 15,18 18-15</inkml:trace>
  <inkml:trace contextRef="#ctx0" brushRef="#br0" timeOffset="420570.5136">16034 15205 0,'0'-18'16,"0"0"-16,-18 18 15,18-17-15,-18 17 16,1 0-16,-18 17 16,17 1-16,0 0 15,-17 35-15,35-18 16,-18 35-1,18-34-15,18 34 16,-18-34-16,35-1 16,1-35-16,-19 0 15,18 0-15,-17 0 0,0-18 0,17-17 16,-35 0 0,0-1-16,0-34 15,-18 35-15,1-1 0,-1 19 16,-17-54-16,17 36 15,1 17 1,17 36 0,17-1-1,-17 1-15</inkml:trace>
  <inkml:trace contextRef="#ctx0" brushRef="#br0" timeOffset="420731.7419">16228 15381 0,'0'0'15,"0"18"-15,17-1 0,1-17 16,-18 18 0,18-18-16,-1 0 0</inkml:trace>
  <inkml:trace contextRef="#ctx0" brushRef="#br0" timeOffset="421103.3427">16598 15169 0,'-35'-35'15,"17"35"-15,1 0 0,-19 18 16,19-1-1,-1 1-15,0 17 0,1 1 16,17-1-16,0 18 16,0-18-16,17-17 15,1-1-15,17-17 0,1 18 16,-19-18-16,1-18 16,0 18-16,-1-35 15,-17 17-15,0-17 0,0 18 16,-17-1-16,17 0 0,-18 18 15,18 18 1,0 52 0,0-17-16,0 0 15,18 0-15,-1 0 0,18 53 16,-17-53-16,0-18 16,-18 0-16</inkml:trace>
  <inkml:trace contextRef="#ctx0" brushRef="#br2" timeOffset="437875.9653">17039 14111 0,'-17'0'16,"17"-18"30,-18 18-30,18-17-16,-18 17 16,1-18-16,-36 18 15,35 0 1,-17 0-16,0 0 0,-18 0 0,-18 0 16,18 0-1,0 0-15,-35-17 16,35-1-16,0 18 0,18-18 15,-71 1 1,18 17-16,53 0 0,-1 0 16,1 0-16,-36 35 15,54-35-15,-1 18 16,1-1-16,-1-17 16,36 0-1,-1 0 1,-17 18-1,0-1 1,0 1 0,0 0-16,0 17 15,0 0-15,0 1 0,0-1 0,0 35 16,18-34 0,-18-1-16,0 36 15,0-36-15,0-18 0,0 19 16,17 17-1,-17-36-15,0 1 0,18-18 16,-18 18-16,18-18 16,-1 0-16,1 0 15,17 0-15,-17 0 0,53 0 16,-36 17-16,0-17 16,0 18-16,71-1 15,0 1 1,-35-18-16,-1 18 0,18-18 15,-17 17-15,-1-17 0,1 0 16,35 18-16,-53 0 16,35-18-16,-35 0 15,-18 0-15,0 0 16,1-18-16,-19 18 0,1-18 16,-18 1-16,0-1 15,-18-17-15,1 17 16,17-17-16,-18 17 0,0-17 15,1-18-15,-1-53 16,0 36-16,1-1 16,-1 1-16,-17-36 15,17 70-15,1 19 0,-1-1 16,-35 18-16,18 18 16,17-1-16,-35 19 15,36-19-15,-19 1 0</inkml:trace>
  <inkml:trace contextRef="#ctx0" brushRef="#br0" timeOffset="508180.6776">8043 8696 0,'0'0'16,"-17"-18"-16,-1 1 0,0-19 16,1 36-1,-1-17-15,1 17 0,-19 17 16,1 19-16,17-1 16,-17 0-16,17 18 0,-17 18 15,17-18-15,18 70 16,0-70-16,0 0 0,36 35 15,-1-53 1,0 1-16,18-19 0,-17 1 16,16 0-16,19-18 15,-36 0-15,1-18 0,16-17 16,-34-1-16,-18 19 16,0-1-16,18 1 0,-18-1 15,-18 36 1,18 17-1,0 18-15,18-36 16,-1 19-16,1-19 16,17 1-16,-17 0 0,17-18 0,18-18 15,-18 0 1,1-17-16,-36 0 16,0-1-16,0 19 15,-18-18-15,0-1 0,-17 1 0,-35 0 16,34 17-16,1 0 15,17 18-15,1 0 16,17 18-16,0 0 0,35 17 16</inkml:trace>
  <inkml:trace contextRef="#ctx0" brushRef="#br0" timeOffset="508781.0445">8520 9313 0,'-18'18'16,"36"-36"-16,-36 54 0,36-54 16,-1-17-1,1 17 1,0-35-16,-1 36 16,1-1-16,-1 0 15,1 18 1,0 18-1,-18 17-15,17 0 16,1-17-16,0 17 16,-1-35-16,1 18 0,0-18 15,-18-18-15,0 1 16,0-19 0,0 19-16,0-18 15,17 35 1,1 52-1,-1 1 1,1-17-16,0 17 0,-1-1 16,1-16-16,0 17 0,-1 35 15,1-71-15,-18 1 16,0 0-16,-18-1 16,1-34-16,-1-1 15,0 0-15,1-17 0,-1-53 16,18 35-16,0-70 15,0 52-15,18 18 16,17-35 0,0 70-16,-17 18 0,0 0 0,-1 18 15,-17 0-15,0-1 0,-17 19 16,-1-1-16,-35 35 16,18-34-16,-1-1 15,36-70 1,53-18-1,-35 17-15</inkml:trace>
  <inkml:trace contextRef="#ctx0" brushRef="#br0" timeOffset="509038.7229">9119 9137 0,'0'71'16,"0"-142"-16,0 177 0,0-89 0,0 19 15,0-19-15,0 1 16,18-18-16,0 0 0,17 0 15,-17-18-15,-18 1 16,35-19-16,-35 19 16,0-18-16,17-1 15,-17 19-15,-17 17 16,17 17 0,0 19-1,17-19-15,-17 1 0,36 17 16,-19-35-16,19 0 15,-19 0 1,1-18-16</inkml:trace>
  <inkml:trace contextRef="#ctx0" brushRef="#br0" timeOffset="509176.7045">9366 9084 0,'0'0'16,"0"-18"-16,0 1 15,18 17-15,17 0 0,-17 0 16,-1-18-16,54 18 15,-53-18-15,-1 18 0,1 0 16,-18-17-16</inkml:trace>
  <inkml:trace contextRef="#ctx0" brushRef="#br0" timeOffset="509372.4413">9437 8767 0,'17'35'15,"-34"-70"-15,34 105 0,1 36 16,-18-53-16,0 70 16,0-70-16,0 0 15,18 0-15,-18-18 0,17 18 16,1-53-16,-18 18 16,0-36-16,18-17 15</inkml:trace>
  <inkml:trace contextRef="#ctx0" brushRef="#br0" timeOffset="509582.03">9578 9260 0,'0'0'16,"18"18"-16,-1 0 0,1-1 15,-1 1 1,-17 0-16,18-18 0,0 0 16,-1-36-1,1 19-15,0-1 16,-1 0-16,19 1 15,-1 17 1,-17 0-16,-1 0 0,1 0 16,-1 17-16,19 1 15,-19-18-15,19 18 16</inkml:trace>
  <inkml:trace contextRef="#ctx0" brushRef="#br0" timeOffset="509966.1904">10707 8573 0,'0'0'0,"17"35"0,19 106 16,-19-53-16,19-17 16,-1 52-1,0-70-15,-17-18 0,35 18 16,-36-35 0,1-18-16,0-18 0,-18-70 15,17 35-15,-17-70 16,-17 34-16,17 19 15,-18-18-15,0-36 16,18 89-16,-17 17 0,-1 18 16,18 53-1,18-17 1,-18-1-16,17 0 0</inkml:trace>
  <inkml:trace contextRef="#ctx0" brushRef="#br0" timeOffset="510122.5761">11254 9066 0,'0'0'0,"17"36"0,-17-19 0,18 19 15,-18-19-15,18 1 16,-1-18-16,1-18 16,-18-17-1,0 17-15,-18-17 0</inkml:trace>
  <inkml:trace contextRef="#ctx0" brushRef="#br0" timeOffset="510249.1836">11307 8872 0,'0'0'16,"52"18"-16,-34-18 16,17 18-16,1-18 15,-1 0-15</inkml:trace>
  <inkml:trace contextRef="#ctx0" brushRef="#br0" timeOffset="510449.0729">11448 8925 0,'53'-17'0,"-106"34"0,17 1 0,19 0 16,-1-1-16,18 1 15,18-18-15,-1 17 0,1 1 16,35 0 0,-18-1-16,0 1 0,-17 0 15,17-18-15,-17 17 16,-18 1-16,-18-18 15,-52 18-15,52-18 16,-17 0-16,0 0 0,-18 0 16,35 0-16,18-18 15</inkml:trace>
  <inkml:trace contextRef="#ctx0" brushRef="#br0" timeOffset="510583.078">11659 9049 0,'0'0'16,"18"35"-16,-18-17 0,0-1 16,18 19-16,-1-19 15,-17 1-15,18-18 16</inkml:trace>
  <inkml:trace contextRef="#ctx0" brushRef="#br0" timeOffset="510706.6853">11659 8855 0,'0'0'16,"0"-18"-16,18 36 15,0-1 1</inkml:trace>
  <inkml:trace contextRef="#ctx0" brushRef="#br0" timeOffset="510934.2195">11871 9031 0,'0'0'0,"0"18"0,-18 17 15,36-17-15,-18-1 0,35 19 16,-17-36 0,0 17-16,-1-17 0,1 0 15,-18-17-15,17-1 16,-17 0-16,0 1 0,0-1 15,0-17-15,-17-1 16,17 19-16</inkml:trace>
  <inkml:trace contextRef="#ctx0" brushRef="#br0" timeOffset="511156.7855">12030 9084 0,'0'0'15,"17"18"-15,1-18 0,0 0 16,-18-18 15,17-17-15,1 17-16,0 0 15,-1 1-15,1 17 16,17 0 0,-17 0-16,-18 17 0,17-17 15,1 18-15,-18 0 0,18 17 16,-18-17-1,-18-1-15</inkml:trace>
  <inkml:trace contextRef="#ctx0" brushRef="#br0" timeOffset="526622.0452">6720 9049 0,'0'0'15,"18"0"1,35 0 0,35-18-1,-53 0-15,1 18 16,17 0-16,-18-17 0,18 17 16,-36 0-16,1 0 15</inkml:trace>
  <inkml:trace contextRef="#ctx0" brushRef="#br0" timeOffset="526861.1712">7020 8925 0,'0'0'16,"18"0"-16,0 18 0,34-18 15,-34 0-15,17 0 0,18 18 16,-17-18 0,-19 17-16,-17 18 15,0-17-15,-17 0 0,-19 17 16,-17 18-16,18-35 16,-53 35-1</inkml:trace>
  <inkml:trace contextRef="#ctx0" brushRef="#br0" timeOffset="562661.5893">7179 12347 0,'0'18'15,"0"0"-15,35 87 16,-17-16-16,17-19 15,1 18-15,16 106 16,-34-123-16,17 70 16,-17-106-16,-18 1 15,-18-72 1,1-52 0,-19-71-1,36 71-15,-17 0 0,17 17 16,35-87-16,-17 105 15,17 35-15,0 0 0,18 18 16,53 36-16,-53 17 16,-18 0-16,0-1 0,-17 90 15,-36-1 1,-17-88-16,0 0 16,0-1-16,-18 1 0,-18 0 15,36-53-15,17 0 16,18-17-1,18-54-15,17 36 16</inkml:trace>
  <inkml:trace contextRef="#ctx0" brushRef="#br0" timeOffset="562930.5643">7867 12841 0,'0'0'16,"0"88"-16,0-35 0,0 0 15,18 0-15,17 18 16,-17-36-16,17 0 0,0-35 16,36 18-1,-36-36-15,-17-17 0,17 17 16,-35-17-16,0-53 16,-18 35-16,1 18 0,-1-1 15,-17 19-15,-18-19 16,35 19-16,0 17 15,1 0-15,-1 17 0,18 1 16,35 17 0,-17-35-16</inkml:trace>
  <inkml:trace contextRef="#ctx0" brushRef="#br0" timeOffset="563520.3032">8220 12965 0,'0'0'0,"0"17"16,0 1-16,0 0 15,17-1 1,-17 1-16,18-18 0,0 0 16,-1 0-1,-17-18 17,18 18-17,0 0 1,17 0-1,0 0-15,-17 0 16,-1 0-16,1 0 0,0 0 16,-36 18-1,0-18 1,1 0-16,-1-18 16,0 18-16,18-17 15,0-1-15,18-17 16,0 17-16,35 18 15,-18 0-15,18 0 16,-18 0-16,-17 0 16,17 0-16,0 18 15,-17-18-15,-36 17 32,1-17-17,17 18 16,17-36-15,1 18-16,-18-17 0,18 17 16,-18-18-16,0 0 0,17 1 15,1 34 1,0 19 0,-18-19-1,17 19-15,1-19 0,-1 36 16,1 0-1</inkml:trace>
  <inkml:trace contextRef="#ctx0" brushRef="#br0" timeOffset="563859.5031">9084 12894 0,'0'0'0,"-18"-18"16,1 1-1,-1 17-15,0 35 16,1-17 0,-1-1-16,18 1 0,0 0 15,18-1-15,17 36 16,-17-53-16,17 35 15,-17-17-15,-18 0 16,0-1 0,-53 1-16,35-18 15,0 0-15,-17 0 0,18 0 16,-1 0-16,18-35 16,0 17-16</inkml:trace>
  <inkml:trace contextRef="#ctx0" brushRef="#br0" timeOffset="563983.632">9172 12947 0,'0'18'0,"0"-36"16,18 53-16,0 1 0,-18-1 15,0 0-15,17 18 16,1-35-16,-18-1 16,17-17-16</inkml:trace>
  <inkml:trace contextRef="#ctx0" brushRef="#br0" timeOffset="564125.7314">9225 12859 0,'0'0'16,"0"-18"-16,18 18 31,-1 0-31,1 18 0,0-1 16</inkml:trace>
  <inkml:trace contextRef="#ctx0" brushRef="#br0" timeOffset="564644.6997">9366 12965 0,'-17'17'16,"17"1"-16,0 0 15,0 17-15,0-18 16,17 19-16,1-19 15,0-17-15,-1 18 16,1-18-16,-1-18 0,1 1 0,17-19 16,-35-16-1,18-1-15,-18 17 16,0-17-16,0-70 16,0 52-16,-18 18 0,1 1 15,-19-19 1,19 53-16,-1 18 0,1 18 15,-1 17-15,0 1 0,1 69 16,17-34-16,0-1 16,35 54-1,-17-71-15,-1 0 0,18-18 16,-17 0-16,0-17 0,35 0 16,-36-1-16,1-17 15,17-17-15,-17-1 0,-1-35 16,-17 35-16,0-17 15,0 18-15,0-19 16,-17 1-16,-1 17 16,1 18-16,-1 0 0,18 18 15,0 0-15,0 17 0,18 18 16,17-18-16,-18-17 16,19-1-16,17 19 15,-18-36-15,0 17 16,-17-17-16,0 0 0,-1 0 15</inkml:trace>
  <inkml:trace contextRef="#ctx0" brushRef="#br0" timeOffset="564815.6666">10054 12647 0,'18'35'16,"-18"-17"0,0 0-16,17-1 15</inkml:trace>
  <inkml:trace contextRef="#ctx0" brushRef="#br0" timeOffset="564927.2444">10125 13088 0,'17'0'16,"-17"-18"-16</inkml:trace>
  <inkml:trace contextRef="#ctx0" brushRef="#br0" timeOffset="566162.3869">11060 12453 0,'35'18'16,"-17"-18"-16,34 0 16,54 17-1,-53-34-15,18 17 0,-18-18 16,17 18-16,-35-18 0,18 18 15,-35-17-15,0 17 16</inkml:trace>
  <inkml:trace contextRef="#ctx0" brushRef="#br0" timeOffset="566446.7651">11448 12506 0,'35'35'15,"-17"-17"-15,-1 52 16,1-34-16,-1 17 16,1 0-16,0 88 15,-1-88-15,1 17 0,0-17 16,-1 0-16,1 53 16,0-71-16,-18-17 15,0 17-15,-36-17 16,-34-18-16,34-18 15,-16 0-15,-1 1 0,-18-1 16,1 18-16,-54-18 16,54 36-16,17 0 15,0 17-15</inkml:trace>
  <inkml:trace contextRef="#ctx0" brushRef="#br1" timeOffset="575828.5913">20038 8961 0,'-18'0'15,"1"0"1,34 17 0,1 1-16,-1 17 0,125 89 15,-90-89 1,72 53-1,-71-35-15,35 18 16,-53-54-16,36 18 16,-53-17-16,-36-18 15,0-18 1</inkml:trace>
  <inkml:trace contextRef="#ctx0" brushRef="#br1" timeOffset="576162.406">20567 8890 0,'0'0'0,"18"0"0,-1-18 15,-34 36 1,-19 35 0,1-18-16,-71 89 15,53-36-15,-17-18 0,-1 19 16,18-19-16,-17 54 15,52-71-15,18-18 0,0 0 16</inkml:trace>
  <inkml:trace contextRef="#ctx0" brushRef="#br1" timeOffset="577001.0863">20108 11765 0,'-53'0'15,"106"0"-15,-123 0 16,87 18-1,89 17 1,-53 0-16,0-17 0,53 35 16,-36-18-1,-17 0-15,0-17 0,0 17 16,-17-17-16,16 17 16,-34-35-16,-36 0 15,1-17 1</inkml:trace>
  <inkml:trace contextRef="#ctx0" brushRef="#br1" timeOffset="577128.1383">20408 11765 0,'0'0'15,"-17"18"-15,-1 17 0,0 0 16,1 18-16,-1 0 16,0 0-16,-17 0 0,0 53 15,17-53-15,18 0 16</inkml:trace>
  <inkml:trace contextRef="#ctx0" brushRef="#br1" timeOffset="577955.8431">22119 11712 0,'0'0'15,"-17"0"-15,34 18 0,18 17 16,18 0-16,0 1 15,0-1-15,18 0 0,-18 1 16,70 34 0,-35-35-16,-52-17 15,-1-18-15,-17 0 0,-1 0 16</inkml:trace>
  <inkml:trace contextRef="#ctx0" brushRef="#br1" timeOffset="578105.219">22595 11712 0,'-52'71'0,"104"-142"16,-140 212-16,53-70 0,-36 88 15,36-89-15,-18 71 16,36-70-16,-1-18 16,0 17-16</inkml:trace>
  <inkml:trace contextRef="#ctx0" brushRef="#br1" timeOffset="578481.0404">22331 13476 0,'-35'-18'16,"70"36"-16,-88-36 0,35 1 0,1 17 0,34 17 31,19 36-15,16-17-16,-16-1 15,17 0-15,53 18 16,-36-18 0,-35-17-16,-17-18 0</inkml:trace>
  <inkml:trace contextRef="#ctx0" brushRef="#br1" timeOffset="578634.3355">22507 13388 0,'0'0'16,"-35"53"-16,17 0 0,-17 0 16,17 0-16,-35 70 15,53-52-15,-17-1 0,-1 1 16,18-1-16</inkml:trace>
  <inkml:trace contextRef="#ctx0" brushRef="#br1" timeOffset="579125.7528">22278 15946 0,'0'0'16,"0"17"-16,18 1 0,52 35 16,-35-18-1,36 0-15,-18 1 0,17-1 16,-17 0-16,18-17 0,-18 17 16,0-17-16,17 17 15,-52-17-15,0-18 0</inkml:trace>
  <inkml:trace contextRef="#ctx0" brushRef="#br1" timeOffset="579263.6747">22648 15981 0,'0'0'16,"-35"35"-16,17 0 0,1 1 0,-1 17 16,18 70-1,0-52-15,18 17 16,-1-53-16,1 0 0</inkml:trace>
  <inkml:trace contextRef="#ctx0" brushRef="#br1" timeOffset="580165.7042">22260 8943 0,'-35'-18'16,"35"36"15,18 0-31,17 17 16,0 0-16,124 89 15,-36-36 1,-70-35-16,53 17 15,-71-52-15,-17 17 0,17-17 16</inkml:trace>
  <inkml:trace contextRef="#ctx0" brushRef="#br1" timeOffset="580337.627">22648 9102 0,'0'0'16,"-70"123"-16,35-70 16,-18 18-16,-18 52 15,36-70-15,-1 0 0,19 17 16,-1-34-16</inkml:trace>
  <inkml:trace contextRef="#ctx0" brushRef="#br1" timeOffset="582150.1283">24448 12876 0,'0'0'0,"17"18"15,1-18-15,52 35 16,-34-17-16,17 0 0,-1-1 16,54 36-1,-70-18-15,16-17 0,-16 0 16,-1-1-16,0 1 0,-17-18 15</inkml:trace>
  <inkml:trace contextRef="#ctx0" brushRef="#br1" timeOffset="582334.3089">24853 12771 0,'-35'70'15,"17"1"-15,-52 52 16,17-52-16,18-1 16,-1 1-16,-34 70 15,52-88-15,18 0 0,-18-18 16</inkml:trace>
  <inkml:trace contextRef="#ctx0" brushRef="#br0" timeOffset="590614.1536">7161 14358 0,'0'-35'15,"0"17"-15,0 1 16,18-1-1,-18 0-15,0 1 16,0 34 0,0 36-1,-18 0-15,18 18 0,0 17 16,0 0-16,18 141 16,-18-88-16,0 177 15,0-159-15,0 17 16,0 0-16,-18 160 15,18-72-15,0-158 16,0 0-16,18-18 16,-18 0-16,0 71 15,0-124-15,-18 36 16,1-54-16,-1 1 16,0-18-1,18-18-15</inkml:trace>
  <inkml:trace contextRef="#ctx0" brushRef="#br0" timeOffset="591028.7952">6668 16757 0,'-18'0'16,"36"0"-16,-54 0 0,54 18 16,0-18-16,-1 0 15,18 0-15,18 0 0,106 0 16,-71 0-16,18 0 16,141 17-1,-106-17-15,18 18 0,17 0 16,1-18-16,17 17 0,17-17 15,213 18-15,-195-18 16,247 17-16,-246 1 16,17-18-16,-18 18 0,0-1 15,212 36-15,-247-17 16,0-1-16,-17-18 16,-19 1-16,1 17 0,88-17 15,-141 0-15,-18-18 16,36 0-16,-89 0 15,0-18-15</inkml:trace>
  <inkml:trace contextRef="#ctx0" brushRef="#br0" timeOffset="591916.7464">7885 14323 0,'-18'0'15,"36"0"-15,-36-18 0,0 18 16,18 18 0,18 35-1,-18-18 1,18 0-16,-1 36 15,1-36-15,17 53 16,0-35-16,-17 0 0,17 0 16,1 0-16,34 70 15,-17-70-15,0 18 0,70 35 16,-52-36 0,88 54-16,-71-71 15,106 70-15,-88-70 16,123 71-16,-123-72 15,17 1-15,-17 0 16,18-17-16,-18 16 0,141 37 16,-124-54-16,0 0 15,107 36-15,-107-36 16,-17 0-16,0-17 16,0 17-16,0-17 0,70 17 15,-88-35-15,53 18 16,-70-18-16,-18 0 15,35 0-15,-70 17 16,-1-17-16</inkml:trace>
  <inkml:trace contextRef="#ctx0" brushRef="#br0" timeOffset="592478.9454">11889 16016 0,'17'0'16,"36"18"-1,-18-18-15,54 0 16,-54 0-16,18 0 16,-18 0-16,53-18 15,-70 18-15,17-18 16,-17 1-1,-36 17-15,-17 0 0,17 17 16,-35-17 0,36 18-16,-1 0 0,0 17 15,18 0-15,0-17 16,0 17-16,18 1 16,0-1-16,-1 0 0,1 0 15,17 36-15,-17-53 16,0 17-16,-18-18 0,0 19 15,-18-1 1,0-35-16,1 18 0,-36-18 16,17 0-16,19 0 15,-18 0-15,-36 0 16,36 0-16,17 0 16,-17 17-16</inkml:trace>
  <inkml:trace contextRef="#ctx0" brushRef="#br0" timeOffset="592988.8331">8467 17357 0,'0'0'0,"35"0"31,53 0-15,-35-18-16,71 18 15,-72 0-15,54 18 16,-53-18-16,-18 0 16,-17 0-16,0 0 0</inkml:trace>
  <inkml:trace contextRef="#ctx0" brushRef="#br0" timeOffset="593128.0952">8573 17463 0,'17'35'15,"-34"-70"-15,69 87 16,-16-52-16,17 0 0,0 0 0,-1 0 16,54-17-1,-53 17-15,-18-18 0,1 18 16</inkml:trace>
  <inkml:trace contextRef="#ctx0" brushRef="#br0" timeOffset="593285.1246">8696 17145 0,'35'71'16,"-70"-142"-16,88 194 0,-35-70 0,17 0 15,0 106-15,-17-88 16</inkml:trace>
  <inkml:trace contextRef="#ctx0" brushRef="#br0" timeOffset="593457.144">8925 17286 0,'0'0'16,"36"88"-16,-36-35 0,17 0 15,18 35-15,-35-52 16</inkml:trace>
  <inkml:trace contextRef="#ctx0" brushRef="#br0" timeOffset="593707.0085">9243 17392 0,'17'18'0,"1"17"16,0 0-16,17 18 16,-17-18-1,-1-17-15,1 0 16</inkml:trace>
  <inkml:trace contextRef="#ctx0" brushRef="#br0" timeOffset="593839.7956">9225 17233 0,'-17'0'15,"34"0"-15,1 0 0,17 0 16,0 0-16</inkml:trace>
  <inkml:trace contextRef="#ctx0" brushRef="#br0" timeOffset="593990.1453">9419 17374 0,'18'0'15,"-1"0"-15,1 0 16,35-17-16,-18 17 16,1-18-16,-19 18 15</inkml:trace>
  <inkml:trace contextRef="#ctx0" brushRef="#br0" timeOffset="594128.6654">9507 17216 0,'0'0'16,"18"70"-16,-18-17 0,18-18 15,-1 1-15,1 69 16</inkml:trace>
  <inkml:trace contextRef="#ctx0" brushRef="#br0" timeOffset="594978.7768">9684 17551 0,'0'0'0,"17"17"15,19 1-15,-19-18 0,19-53 16,-19 35-16,1 1 16,-18-1-16,0 1 15,0-1-15,-18 0 0,-17 1 16,17 17 0,1 0-16,17 17 0,-18-17 15,0 18-15,18 17 16,0 0-16,0-17 0,18 17 15,0-17-15,35 17 16,-36-17-16,1-18 16,17 0-16,-17 0 0,-1-35 15,-17-1-15,0 19 16,0-36 0,0 35-16,0 1 0,18 17 15,0 0 1,-1 17-16,1 1 15,17-1 1,-17 1-16,-18 0 16,0-1-16,0 1 15,-18 0 1,18-1-16,-17 1 16,34 0-1,1-18 1,0 0-1,-18-18-15,17 0 16,-17 1 0,0-1-16,0 0 15,0 1-15,0-1 16,0 36 31,18-1-47,-1-17 15,1 0-15,0-17 16,-1 17 0,-17-18-16,18 18 31,-18-18-15,18 18-16,-1 0 15,19 0-15,-1 0 16,0-17-16,-17 17 15,-1-18 1,-34 18 0,-1-17-1,0 17-15,1-18 0,-1 0 16,1-17-16,17 17 16</inkml:trace>
  <inkml:trace contextRef="#ctx0" brushRef="#br0" timeOffset="595086.7315">10213 17321 0,'0'0'0,"0"36"15,0-19-15,0 1 16,0 17-16,18 18 16,-18-18-16,0 1 15,17 17-15,1-53 16,-1 17-16</inkml:trace>
  <inkml:trace contextRef="#ctx0" brushRef="#br0" timeOffset="595226.424">10354 17463 0,'0'0'15,"0"35"-15,18 0 0,-18 0 0,53 1 16,-36-19 0,1 1-16</inkml:trace>
  <inkml:trace contextRef="#ctx0" brushRef="#br0" timeOffset="595348.0189">10442 17357 0</inkml:trace>
  <inkml:trace contextRef="#ctx0" brushRef="#br0" timeOffset="595594.6773">10530 17533 0,'0'35'16,"0"-70"-16,18 88 0,-18-35 0,18-1 0,35-17 16,-36 0-1,1-17-15,0 17 16,-18-18-1,0 0-15,0-17 0,-36 17 16,19 1-16,-1-1 16,18 1-16,0 34 31,18-17-15</inkml:trace>
  <inkml:trace contextRef="#ctx0" brushRef="#br0" timeOffset="595759.0744">10830 17515 0,'18'-35'15,"-18"18"-15,18 17 16,-1-18 0,1 18-16,35 18 15,-53-1-15,17 1 16,1-1-16,-18 1 0</inkml:trace>
  <inkml:trace contextRef="#ctx0" brushRef="#br0" timeOffset="596515.6372">10830 17498 0,'0'0'16,"0"17"15,0 19-15,0-19-16,0 36 16,0-35-16,-17 17 15,34-52 16,1-36-15,0-18-16,17 36 16,-18-18-16,1 53 15,17-18-15,-17 18 16,0 18 0,-18 0-16,17 17 0,-17 0 15,0 18-15,0 0 16,0-35-16,0-1 15</inkml:trace>
  <inkml:trace contextRef="#ctx0" brushRef="#br0" timeOffset="608308.187">5027 15593 0,'0'17'16,"0"-34"-16,18 52 0,-1-35 0,54 18 16,-1-18-1,89 17-15,-71-17 16,1 0-16,-1 0 0,71 18 15,-89 0 1,36-1-16,-71-17 16,1 0-16</inkml:trace>
  <inkml:trace contextRef="#ctx0" brushRef="#br0" timeOffset="608561.0804">5697 15487 0,'-17'0'16,"34"0"-16,1 0 0,35 0 16,-18 18-16,71 17 15,-53-17 1,0-1-16,-18 1 0,71 35 16,-71-18-16,1-17 15,-1-1-15,0 19 16,-35-19-16,18 1 0,-18-1 15,0 1-15,-53 17 16,0 1-16,18-1 16,-36 0-16,18 0 0,-17 1 15</inkml:trace>
  <inkml:trace contextRef="#ctx0" brushRef="#br0" timeOffset="615950.9844">18415 17463 0,'18'0'15,"35"0"1,-18 0 0,0 0-16,-17 0 0,17 0 15,-17 0-15,-1 0 0</inkml:trace>
  <inkml:trace contextRef="#ctx0" brushRef="#br0" timeOffset="616084.5162">18468 17639 0,'0'0'0,"18"0"16,34 0 0,-16 0-16,-19 0 0,19-18 15,-1 18-15,18-17 16</inkml:trace>
  <inkml:trace contextRef="#ctx0" brushRef="#br0" timeOffset="616268.3524">18979 17339 0,'-17'124'15,"34"-248"-15,-34 300 0,17-105 0,0 0 16,17-1-16,1 1 0,0-1 15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3T01:16:47.431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3986 9313 0,'0'18'31,"0"0"-31,0 17 16,0-17-16,0 17 15,18 0-15,-18 36 16,0-36-16,0 53 16,0-53-16,0 36 15,18-36-15,-18-17 0,0 0 16,0-1-1</inkml:trace>
  <inkml:trace contextRef="#ctx0" brushRef="#br0" timeOffset="383.7552">3828 9525 0,'0'0'0,"17"-18"47,1-35-32,-18 36 1,18-36-16,-1 35 16,1 1-16,-18-1 0,17 18 15,-17-18-15,18 1 16,-18-1 0,18 18-16,-1 18 15,1-1 1,0 1-16,-1 0 15,1-1-15,17 1 16,-17 0-16,0-1 0,-1 1 16</inkml:trace>
  <inkml:trace contextRef="#ctx0" brushRef="#br0" timeOffset="2219.1542">16810 9331 0,'0'18'15,"0"-1"1,0 1-16,18 52 16,-18-34-16,17 52 15,1-53-15,-18 0 16,17 1-16,1 17 16,-18-36-16,18 1 15,-18-36 1</inkml:trace>
  <inkml:trace contextRef="#ctx0" brushRef="#br0" timeOffset="2513.3508">16616 9578 0,'0'0'0,"0"-18"15,17 1 1,1-19-16,17-17 16,-17 18-16,35-35 15,-35 52-15,-1-35 16,1 35-16,-18 1 16,18 17-16,-1 17 31,18 19-31,-17-19 15,17 19-15,-17-19 16,0 1-16,-1 17 0,-17-17 16</inkml:trace>
  <inkml:trace contextRef="#ctx0" brushRef="#br0" timeOffset="91186.0474">882 9349 0,'-18'0'16,"36"0"0,0 0-1,-1 0-15,1 0 16,17 0-16,-17 17 0,17-17 0,0 0 15,36 0 1,-36 0-16,18 0 0,53 0 16,-36-17-16,54 17 15,-36 0-15,-17 0 16,17 0-16,0-18 16,0 18-16,124 0 15,-106 0-15,123-18 16,-123 1-16,141-1 15,-106 0-15,106 1 16,-124-1-16,1 18 0,-1 0 16,124-17-1,0-1 1,-123 18-16,-1 0 0,142-18 16,-142 1-16,124 17 15,-123 0-15,-1 0 0,124 17 16,-141 1-1,17-18-15,-17 18 0,18-1 16,70 1-16,-106-18 16,88 0-16,-88 0 15,54 0-15,-89 0 16,17-18-16,-35 18 16,1 0-16</inkml:trace>
  <inkml:trace contextRef="#ctx0" brushRef="#br0" timeOffset="92363.2001">13829 9349 0,'-35'0'16,"70"0"-16,-88 17 16,71-17 15,35 0-16,-18 0-15,53 0 16,-53 0-16,18 0 16,0 0-16,0 0 0,53 0 15,-71 0-15,36 0 16,-18 18-16,0-18 0,88 0 16,-53 18-16,-18-18 15,19 0-15,-1 0 16,106 0-16,-106 0 15,124 17-15,-106-17 16,-1 0-16,107 18 16,-89-18-16,-17 17 0,18-17 15,-1 0-15,1 0 16,-1 18-16,1-18 0,17 0 16,-18 0-16,142 18 15,-142-1-15,124 1 16,-106-18-16,124 18 15,-142-1-15,142-17 16,-124 0-16,106 18 16,-123-18-16,-1 18 15,0-18-15,-17 0 0,124 17 16,-125-17-16,89 0 16,-123 0-16,0 0 15,34 18 1,-69-18-16,34 17 15,-70 1-15,0 0 0</inkml:trace>
  <inkml:trace contextRef="#ctx0" brushRef="#br0" timeOffset="98833.5092">23777 9437 0,'18'0'31,"35"0"-16,-18 0-15,18 0 16,-18-18-16,18 18 0,18 0 16,-1 0-16,107 0 15,-54-17-15,159 17 16,-105-18-16,-1 18 0,212 0 16,-176-18-16,229 18 15,-229 0-15,211 0 16,-194 0-16,212 0 15,-212 0 1,212 0-16,-229 0 16,176 18-16,-211-18 15,105 35-15,-159-17 16,-17-1 0,123 36-16,-176-35 15,-35-18 1</inkml:trace>
  <inkml:trace contextRef="#ctx0" brushRef="#br0" timeOffset="114759.6607">16845 16069 0,'0'18'31,"18"35"-31,-1 0 16,19 17-16,-19 1 16,1 17-16,0-18 0,-1 19 0,1-1 15,0-18-15,-18 1 0,17 52 16,1-87-1,-1-1-15,-17 0 16,0-52 0</inkml:trace>
  <inkml:trace contextRef="#ctx0" brushRef="#br0" timeOffset="115062.5388">16475 16387 0,'0'-18'15,"0"36"-15,17-54 0,1 1 16,0 0-16,-1 17 0,1-17 16,0 0-16,17-1 0,18-34 15,-36 34-15,36-17 16,-35 53-16,35-17 15,-18 34 1,36 19-16,-54-1 16,72 18-16,-54-18 15,35 36-15,-34-54 16,52 36 0</inkml:trace>
  <inkml:trace contextRef="#ctx0" brushRef="#br0" timeOffset="115588.6403">23266 16334 0,'17'0'16,"1"0"-16,17 53 15,-35-18 1,18 0-16,0 18 0,-1 70 16,-17-52-16,0 0 15,35 34-15,-35-69 16,36 34-16,-19-52 16,1-18-1,-18-18-15,0 1 16</inkml:trace>
  <inkml:trace contextRef="#ctx0" brushRef="#br0" timeOffset="115878.9664">23019 16598 0,'0'-17'16,"17"-1"-16,1-17 0,17-18 15,1 17 1,17-34-16,-18 35 16,0-18-16,-17 17 15,17 19 1,-17-1-16,-1 18 16,-17 18-16,36 35 15,-19-36-15,1 19 0,17-1 16,-17 0-16,17-17 0,-17-1 15,17 1-15,-17 0 16,17-1-16,0-17 0</inkml:trace>
  <inkml:trace contextRef="#ctx0" brushRef="#br0" timeOffset="116451.3682">29386 15998 0,'0'0'0,"18"0"16,0 53-1,-1-17-15,19 52 16,-36-35-16,35 53 16,-17-53-16,-1-1 15,1 1-15,-1 0 0,19 18 16,-36-54-16,35 19 16,-35-54-1</inkml:trace>
  <inkml:trace contextRef="#ctx0" brushRef="#br0" timeOffset="116746.6277">29087 16369 0,'0'18'16,"0"-36"-16,17 36 0,18-54 0,-17 19 15,53-36 1,-36 17-16,18-52 16,-18 35-16,-17 0 0,35-52 15,-36 69-15,-17 1 16,18 17-16,0 18 16,17 0-16,0 18 15,36 35 1,-36-35-16,18 17 0,35 35 15,-53-34-15,1-19 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2T23:10:11.413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1305 4868 0,'0'18'16,"36"70"-1,-19-35-15,18 106 16,-17-89-16,0 19 16,-1-19-16,1 1 0,17 17 15,-17-53-15,0 0 16,-36-52-1,-17-54 1,17 36-16,-35-71 16,35 53-16,1-17 0,17 17 15,-35-88-15,35 70 16,0 18-16,0 0 0,35 0 16,0 36-1,71 17-15,-35 0 16,-19 35-16,19-17 0,0 35 15,34 52-15,-52-52 16,-35 18-16,17-1 0,-35-17 16,0 71-16,-17-71 15,-54 35 1,36-53-16,-1 0 16,1 1-16,0-19 0,-36 1 15,36 0-15,0-18 16,52 0-1</inkml:trace>
  <inkml:trace contextRef="#ctx0" brushRef="#br0" timeOffset="517.4905">2311 5309 0,'0'0'16,"-36"0"-16,19 18 0,-54 35 15,36-18-15,-36 53 16,54-35 0,17-35-16,17 35 15,1-36-15,53 1 16,-36-18-16,35-18 16,-34 1-16,17-36 15,-36 18-15,1-1 16,0-34-16,-36 35 15,0-18-15,18 35 16,-17 18-16,-1 0 16,18 18-1,18 17-15,-1 0 16,1-17-16,52 17 16,1-35-1,-36 0-15,1 0 0,-1-35 16,-35 0-1,0-1-15,0 19 16,-35-36-16,17 17 16,-17 1-16,35 17 15,17 18 1,36 0 0,0 0-1,-18-17-15,36 17 16,-36 0-16,-17 0 15,0 0-15,-1 0 0</inkml:trace>
  <inkml:trace contextRef="#ctx0" brushRef="#br0" timeOffset="707.1127">2716 4851 0,'0'0'0,"0"35"0,18 71 16,-18-36-16,0-17 0,0 71 16,0-71-1,0 17-15,18 36 16,17-35-16,-17-54 16,-1 1-16</inkml:trace>
  <inkml:trace contextRef="#ctx0" brushRef="#br0" timeOffset="1007.6452">3140 5239 0,'-18'0'16,"36"0"-16,-54 0 0,1 0 0,0 35 16,17 0-16,1 18 15,17-35-15,0 0 16,17 17-16,19-18 15,-1-17-15,-18 0 0,54-17 16,-36-18 0,1 17-16,-19 0 15,1 18-15,-18-17 16,0 34 0,17 1-1,1 0-15,0 17 16,-1-18-1,1-17-15,0 0 0</inkml:trace>
  <inkml:trace contextRef="#ctx0" brushRef="#br0" timeOffset="2024.6467">4868 4533 0,'0'35'16,"18"1"-16,-18 34 15,0-17-15,18 35 16,-18-35-16,0 53 16,0-53-16,17 53 15,-17-71-15,0 53 16,18-70-16,-18 35 15,0-35 1</inkml:trace>
  <inkml:trace contextRef="#ctx0" brushRef="#br0" timeOffset="3695.5544">4904 4480 0,'17'0'31,"1"0"-31,0-17 16,17 17-16,-18 0 0,36-18 15,18 0 1,-36 18-16,36-17 16,-36 17-16,36 0 15,-18 0-15,-1 0 16,1-18-16,0 18 0,18 0 15,140-18 1,-34 18 0,-1-17-16,18 17 15,-88-18-15,123 18 16,-123 0-16,18-17 16,-1 17-16,1 0 15,-1-18-15,142 18 16,-107-18-16,125 18 0,-125-17 15,1 17-15,-18-18 16,18 18-16,0 0 16,0 0-16,-1 0 0,160 0 15,-1 18-15,36-1 16,0-17 0,17 0-1,-193 0-15,211 0 16,-212 0-16,1 0 0,17 0 15,-18 0-15,0 0 0,195 0 16,-195 0-16,195 0 16,-195 0-16,212 0 15,-212 0 1,195 0-16,-177-17 16,176 17-16,-176 0 15,-17 0-15,-1 0 0,0 0 16,18 0-16,-17 17 15,158-17-15,-176 0 16,176 0-16,-159 0 16,142 0-16,-142 0 15,-17 0-15,158 0 16,-158 0-16,141-17 16,-141 17-16,141 0 15,-142 0-15,142-18 16,-141 0-16,141 18 15,-159-17-15,18 17 16,-18-18-16,0 18 0,159-18 16,-159 1-1,123-1-15,-122 18 16,122-17-16,-140 17 16,123 0-16,-124-18 15,-17 18-15,17 0 0,124 0 16,-123-18-1,105 18-15,-123-17 16,123 17-16,-123 0 16,106-18-16,-106 18 15,-18 0-15,123 0 16,-105-18-16,88 18 16,-88 0-16,123-17 15,-123 17-15,124 0 16,-125-18-16,107 18 15,-106 0-15,123-18 16,-123 18-16,-18 0 16,36 0-16,-18 0 0,105-17 15,-105 17 1,106 0-16,-124 0 16,124 0-16,-124 0 15,106 17-15,-106-17 16,88 18-16,-87-18 15,-19 0 1,18 18-16,-17-18 0,88 0 16,-106 0-16,88 0 15,-88 0-15,52 0 16,-52 0-16,-17 0 16,-1 0-16,0 0 0,18 0 15,-35 0-15,-18 17 63,-18 36-48,18-17-15,0-1 16,-18 18-16,18 53 0,0-54 16,0 19-16,0 70 15,0-70-15,18-1 0,0 54 16,-1-71-1,1 52-15,0-52 16,-1 53-16,1-71 16,0 54-16,-18-54 15,0 0-15,0-17 16,0 17-16,-36 0 0</inkml:trace>
  <inkml:trace contextRef="#ctx0" brushRef="#br0" timeOffset="5629.462">4868 5345 0,'18'0'15,"-18"17"-15,18 1 16,-1 0 0,-17 17-1,0-18-15,0 1 0,0 0 16,18-1-16,-18 1 0,0 0 16,18-1-1,-1-17-15,1 0 16,-1 0-1,19 0-15,-19 0 16,36 0 0,-35 0-16,17 0 0,18 0 15,-18 0-15,54 0 16,-36 0-16,35 0 16,-18 0-16,71-17 15,-70 17-15,88-18 16,-71 18-16,106-18 15,0 1 1,-88 17-16,0 0 16,141 0-16,-124 0 15,124-18-15,-124 18 16,160 0-16,-142 0 16,159 0-1,-142 0-15,1 0 0,0-18 16,194 18-16,-177 0 15,0-17-15,1 17 0,193-35 16,-176 17 0,0 18-16,0-18 0,194 1 15,-176 17-15,194-18 16,-195 18-16,195-18 16,-194 1-16,-1 17 15,19 0-15,-19-18 0,213 18 16,-230 0-16,247 0 15,-247 0-15,17 0 16,213 0 0,-213 0-16,213 18 15,-213-18-15,1 0 0,0 0 16,211 17 0,-229 1-16,212 0 15,-212-1-15,194 1 16,-194-18-16,0 18 0,0-18 15,0 17-15,194 1 16,-212-18-16,195 17 16,-195-17-16,1 0 15,-19 18-15,19-18 0,158 0 16,-176 18-16,158-18 16,-158 0-16,141 0 15,-159 0-15,159 0 16,-159 0-16,123 0 15,-122 0 1,122 0-16,-140-18 16,140 18-16,-140 0 15,105-18-15,-106 18 16,107 0 0,-107 0-16,-17-17 0,0 17 15,106-18-15,-107 18 16,107-17-16,-124 17 15,18 0-15,-18 0 16,18 0-16,-18 0 0,1 0 16,-1-18-16,0 18 0,88 0 15,-70 0-15,88 0 16,-106 0-16,124-18 16,-124 18-16,106 0 15,-106 0-15,89 0 16,-89 0-16,106-17 15,-106 17-15,106 0 16,-106 0 0,54 0-16,-72 0 15,-17 0-15,-18 0 16,18 0-16,35 17 0,-52-17 16,34 18-1,-34-18-15,-1 0 16,-18 0-16,1 0 0,17 18 15</inkml:trace>
  <inkml:trace contextRef="#ctx0" brushRef="#br0" timeOffset="5811.7892">28205 5398 0,'0'0'0,"17"0"0,1 0 62,-18-18-46</inkml:trace>
  <inkml:trace contextRef="#ctx0" brushRef="#br0" timeOffset="20281.8774">19015 4339 0,'0'-17'47,"0"-1"15,17 18-31</inkml:trace>
  <inkml:trace contextRef="#ctx0" brushRef="#br0" timeOffset="20666.375">19015 4339 0,'-18'-35'0,"36"70"0,-36-88 62,36 53-46,-18-17-1,0 34 79,0 1-78,17 0-16,-17 34 15,0-16-15,18 70 16,-18-36-16,0 1 16,18 17-16,-18 88 15,17-88-15,-17-17 16,36 70-16,-19-17 15,-17-54-15,0 36 16,0-71-16,0 1 16,0 16-16</inkml:trace>
  <inkml:trace contextRef="#ctx0" brushRef="#br0" timeOffset="22183.5181">8978 6103 0,'35'0'0,"1"0"16,34-18-16,-34 1 16,17-1-16,-18 1 15,18 17-15,0-18 16</inkml:trace>
  <inkml:trace contextRef="#ctx0" brushRef="#br0" timeOffset="22389.4896">9084 5838 0,'0'0'16,"35"106"-16,-17-53 0,17 0 16,-17 0-16,0 0 15,-1 0-15,18-18 0,1 36 16,-36-36-16,17-17 15,1-1-15</inkml:trace>
  <inkml:trace contextRef="#ctx0" brushRef="#br0" timeOffset="22979.5946">9472 6368 0,'0'0'15,"0"17"-15,0-34 16,-18-19 0,18 19-16,-17-19 0,17 19 15,0-36 1,0 18-16,17 17 0,19 0 16,-19 18-16,1 0 15,17-17-15,18 17 16,-35 0-16,-1 0 15,-17 17-15,0 1 0,0 0 16,0-1 0,-17 19-16,-1-19 15,18 1-15,0-1 0,0 1 16,18-18-16,-1 18 16,1-18-16,17-18 15,-17 0-15,17 1 16,-35-1-16,0 1 15,0-1 1,-17-17 0,-1 17-16,0 0 0,1 1 15,17 34 1,35 1 0,-17 0-1,-1-18-15,1 17 0,17 1 16,1-18-16,-19 18 15,1-18-15,-1 0 16,-17-18-16,0 0 16,0 1-1,-17-19-15,17-17 16,-18 18-16,1 0 16,17 17-16,0 1 15,17-1-15</inkml:trace>
  <inkml:trace contextRef="#ctx0" brushRef="#br0" timeOffset="23279.6704">9966 6121 0,'0'17'16,"18"-34"15,-18-1-15,17 36 0,-17-1-1,0 19 1,0-19-16,0 1 15</inkml:trace>
  <inkml:trace contextRef="#ctx0" brushRef="#br0" timeOffset="24070.0177">10019 6121 0,'18'0'0,"-18"-18"0,17-17 16,1 17-16,-1 1 15,1-1 1,17 18-16,-17 18 15,-18-1-15,18 18 16,-18 18 0,0-35-16,17 17 15,-17-17-15,0 0 16</inkml:trace>
  <inkml:trace contextRef="#ctx0" brushRef="#br0" timeOffset="24196.604">10248 6068 0,'0'17'0,"0"-34"0,0 52 16,18-35-16,-18 18 16</inkml:trace>
  <inkml:trace contextRef="#ctx0" brushRef="#br0" timeOffset="24552.8841">10248 6068 0,'53'-18'0,"-35"18"16,-1 18-1,1-18-15,17 35 16,-17-17-16,17 52 15,-17-34-15,35 69 16,-53-52-16,35 35 16,-35-35-16,0-17 15,-18-1-15,1-17 16,-1-1-16,1-17 0,-1 0 16,0 0-16,-35-53 15,36 0 1,17 0-16,17-35 15,19 35-15,-1 18 0,53-35 16,-53 52 0,18-17-16,18 17 15,-36 0-15,-17 18 16</inkml:trace>
  <inkml:trace contextRef="#ctx0" brushRef="#br0" timeOffset="25027.045">11624 5962 0,'-18'-35'0,"36"70"0,-53-70 15,17 35 1,18 35-1,0 0-15,18-17 16,-1 17-16,-17 0 0,18 1 16,0-1-16,-1 18 15,1-18-15,-18 0 16,0-17-16,-53 0 16,35-18-16,-35 0 15,36-18 1,-1 0-16,18 1 15,0-1-15,35-17 16</inkml:trace>
  <inkml:trace contextRef="#ctx0" brushRef="#br0" timeOffset="25253.1089">11677 6191 0,'0'0'15,"18"0"-15,17 0 0,-17 0 16,34 0-16,-52-17 16,18 17-16,0 0 0,-1-18 15,-34 18 63,34 0-62,1 0 0,0 0-1,-1 18 1,1-18-1</inkml:trace>
  <inkml:trace contextRef="#ctx0" brushRef="#br0" timeOffset="25470.5061">11994 5821 0,'0'0'15,"-17"-88"-15,17 70 16,-18-17-16,18 17 0,0 36 15,0-1 1,0 72-16,18 34 16,17-70-16,-17 0 15,35 53-15,-36-71 16,1 18 0,0-35-16,-36-1 15,0 1-15</inkml:trace>
  <inkml:trace contextRef="#ctx0" brushRef="#br0" timeOffset="25582.8228">11959 6121 0,'35'-18'16,"-70"36"-16,106-54 0,35 1 15,-54 35-15,72-35 16,-53 35-16,17-18 16,-53 1-16</inkml:trace>
  <inkml:trace contextRef="#ctx0" brushRef="#br0" timeOffset="26489.3504">22666 4145 0,'0'53'0,"0"-18"15,0 89 1,0-54-16,0 107 15,0-89-15,0 0 0,18-17 16,17 52 0,-17-70-16,-1 0 0,1 0 15,-18-18-15,17 0 0,-17 18 16,18-17-16,-18 17 16,0-36-16,0 1 15,0 0 1</inkml:trace>
  <inkml:trace contextRef="#ctx0" brushRef="#br0" timeOffset="42065.9912">19368 5856 0,'0'-18'16,"17"18"-16,1 18 15,-18 0-15,17 17 16,1 0-16,0 54 15,-1-54-15,1 18 0,-18 17 16,18-34 0,-18 16-16,17-16 0,-17-19 15,18-17 1</inkml:trace>
  <inkml:trace contextRef="#ctx0" brushRef="#br0" timeOffset="42270.3656">19650 5786 0,'17'52'16,"-17"-16"-16,18 52 16,0-53-16,-18 18 15,35 35-15,-35-52 16,18-1-16,-1 35 15,1-52-15,-18 0 0,0-1 16</inkml:trace>
  <inkml:trace contextRef="#ctx0" brushRef="#br0" timeOffset="42660.4712">19579 6103 0,'35'0'0,"-70"0"0,88-18 16,-18 18-16,18 0 16,-35 0-16,17 0 0,-17 0 15,35 18 1,-36-18-16,1 18 16,-36-1-1,18 1 1,0 0-16,0 17 15,0-17 1,36 17-16,-19-18 16,19-17-16,-19 18 15,1-18-15,17-18 16,-17 18-16,-18-35 16,0 18-16,-18-1 15,18 0-15,-17 1 0,-19-1 16,36 0-1,-35 1-15</inkml:trace>
  <inkml:trace contextRef="#ctx0" brushRef="#br0" timeOffset="42883.7498">20055 5874 0,'0'53'16,"0"-18"-16,18 53 16,0-53-16,17 36 15,-35-53-15,18 17 16,-1 0-16,1 0 15,0-35-15,-1 0 0</inkml:trace>
  <inkml:trace contextRef="#ctx0" brushRef="#br0" timeOffset="43234.0326">20267 6138 0,'-18'18'16,"18"35"-1,0-35-15,18-1 16,0 18 0,-1-17-16,36-18 0,-35 0 15,35-18-15,-36 1 16,1-36-16,-18 18 16,0-1-16,0 1 0,-18-35 15,1 34 1,-1-17-16,1 18 0,-1 0 15,0-18-15,18 70 16,0 36 0,0 0-16,18 18 15,0-18-15,34 17 16,-34-34 0,35-1-16,-35-17 15,17 17 1</inkml:trace>
  <inkml:trace contextRef="#ctx0" brushRef="#br0" timeOffset="43567.5172">20690 6121 0,'18'0'16,"17"0"0,-17 0-16,17 0 15,-17 0-15,35 0 16,-36 0-16</inkml:trace>
  <inkml:trace contextRef="#ctx0" brushRef="#br0" timeOffset="43866.8935">20973 6068 0,'-18'35'16,"0"-17"-16,18-1 0,0 1 15,36 17-15,-19-17 16,19 0-16,-1-18 15,0 0 1,0-18-16,1 0 16,-36 1-16,0-19 15,0 19-15,-18-19 16,0 36-16,-17-35 16,17 35-16,1 0 15,-1 0-15,18 18 16</inkml:trace>
  <inkml:trace contextRef="#ctx0" brushRef="#br0" timeOffset="44212.2302">21237 6103 0,'0'0'0,"0"18"16,0-1-16,18 1 0,0 0 15,17-1 1,-18-17-16,1 0 16,0 0-16,-18-17 15,0-1 1,0 0 0,-18 18-1,18-17-15,18 17 16,-1 0-1,1 17-15,0-17 16,-1 18-16,1-18 16,-18 18-1,18-18-15,-1 0 16,-17 17-16,18-17 16</inkml:trace>
  <inkml:trace contextRef="#ctx0" brushRef="#br0" timeOffset="44423.6674">21502 5715 0,'0'0'0,"17"71"16,-17-36-16,0 0 0,18 53 15,0-52-15,-1-1 16,-17 0-16,18-17 0,0 17 16,-1-17-16,-17-1 15</inkml:trace>
  <inkml:trace contextRef="#ctx0" brushRef="#br0" timeOffset="44580.4805">21502 5962 0,'17'0'0,"-34"0"0,70-18 16,0 18-16,-18 0 15,0-17-15,-17 17 0,35 0 16</inkml:trace>
  <inkml:trace contextRef="#ctx0" brushRef="#br0" timeOffset="45536.3118">19509 6791 0,'-18'-18'16,"36"36"-16,-54-36 0,19 1 0,-1 17 15,18 35 1,-18-17 0,18 17-16,0 0 0,0 18 15,18-18-15,35 1 16,-18-36-16,36 17 16,-54-17-16,36-17 15,-35-1-15,17 0 16,-35 1-16,18-1 15,-18 0-15,0 36 32,0 0-17,0-1-15,18 1 16,-1-18-16,-17-18 31,0 1-15,0-1-16,0 0 15,0 1-15,0-18 16,18 17-16,-1 18 16,1-18-16,0 18 0,17 0 15,0-17-15,-17 17 16,0 0 0,-1 17-16,-34-17 31,17 18-16,-18 17-15,18-17 16,35 17 0,-35-17-16,53-1 15,-35-17-15,-1 0 0,19 0 16,-1 0-16,-35-17 16,18 17-16,-18-18 0,0 0 15,-18 1-15,0-1 16,-17 1-1,17-1-15,1 0 16</inkml:trace>
  <inkml:trace contextRef="#ctx0" brushRef="#br0" timeOffset="45795.2712">20249 6809 0,'-17'-18'16,"-1"18"-16,1 0 16,17 18-1,17-1 1,1 19-16,17-19 16,0 1-1,-17-1-15,17 1 16,-52-18 15,-1 0-31,0 0 16</inkml:trace>
  <inkml:trace contextRef="#ctx0" brushRef="#br0" timeOffset="46070.9083">20479 6791 0,'0'0'0,"-18"0"16,0 0-1,18 18-15,0-1 16,0 19-16,0-19 16,36 18-1,-19-17-15,1-18 16,0 18-1,-36-18 1,0 0 0,1 0-16,-1 0 15,18 17-15,-35-17 16,35 18-16</inkml:trace>
  <inkml:trace contextRef="#ctx0" brushRef="#br0" timeOffset="47126.8396">21096 6862 0,'0'0'16,"35"52"-16,-17-34 0,0-18 0,35 35 15,-36-35-15,19 0 16,-36-17-16,0-1 16,0-17-1,0 0-15,-18-1 16,18 19-16,0-19 15,18 19-15,-18-1 16,35 18-16,-18 0 16,1 0-16,0 0 15,-1 0-15,1 18 0,0-18 16,-1 17-16,1-17 16,-18 18-16,0 0 0,-18-1 15,1 19 1,-1-19-16,18 1 0,-18-1 15,18 19 1,0-19-16,18 1 16,0-18-16,17 0 15,-17 0-15,-1 0 0,1 0 16,-18-18-16,17 1 16,-17-1-16,0 0 15,0-17-15,0 18 16,-17-19-16,17 54 47,17 0-32,1-18-15,0 0 16,-1 0-16,1 0 16,-18-36-1,0 19-15,0-19 0,0-34 16,0 52-16,-18-70 15,18 53 1,-17-54-16,17 72 16,0-18-1,0 52-15,0 1 0,17-1 0,-17 36 16,18 36 0,-18-19-16,18 36 15,-1-71-15,1 36 16,0-36-16,17-17 15,-18-1-15,19-17 16,-36-17-16,35-19 16,-17 19-16,-18-18 15,0 17-15,0 0 16,0 36 15,17 0-31,-17-1 16,18-17-1,0 18-15</inkml:trace>
  <inkml:trace contextRef="#ctx0" brushRef="#br0" timeOffset="47257.0743">21802 6738 0,'0'0'0,"0"-18"0,0 1 15,0-1-15,35 18 16,-17 0-16,-1 0 15,1 0-15</inkml:trace>
  <inkml:trace contextRef="#ctx0" brushRef="#br0" timeOffset="48038.1736">21978 6791 0,'-18'18'15,"36"-36"-15,-36 53 0,18-17 16,0 0-1,18-1-15,0 1 16,-1-18-16,1 0 16,0 0-16,-1-18 0,1 1 15,-18-1-15,0 0 0,18-17 16,-18-18 0,-18 35-16,18-17 0,-18-35 15,1 34-15,-1 1 16,-17 0-1,17 35 1,18 53-16,0-18 16,18 53-16,-18-53 15,17 1-15,1-1 0,0 0 16,17 18-16,-17-53 16,-1 18-16,1-1 0,-1-17 15,-17-17 1,18 17-16,-18-18 15,0 1-15,18-1 0,-18 0 16,-18 18 0,18 18-1,0 17 1,18-17-16,-1 17 16,1-17-1,17-18-15,-17 0 16,0 0-1,-1-18-15,-17 0 16,0 1-16,0-1 0,-17-17 16,17 17-1,0-17-15,0 53 47,17-1-31,1-17-16,-36 0 31,18-17-15,0-1-1,18 18 1,-1 0 0,1 0-1,0 0-15,17-18 16,-17 18-16,-1 0 15,1 0-15,0-17 0,-18-1 16,-18 18 0,18-18-16,-18 1 0</inkml:trace>
  <inkml:trace contextRef="#ctx0" brushRef="#br0" timeOffset="48210.6515">22437 6597 0,'0'0'15,"17"71"-15,-17-36 0,0 0 16,18 0-16,-18 36 16,18-36-16,-18 0 15,17-17-15,1 0 16,0-36 0,-18 0-1</inkml:trace>
  <inkml:trace contextRef="#ctx0" brushRef="#br0" timeOffset="48428.6982">22613 6809 0,'0'17'16,"0"-34"-16,0 52 16,18-35-1,-18-18 1,0 1-16,0-19 15,-18 36-15,18-17 16,0-19-16,18 1 16,-18 18-16,0-1 15,17 0-15</inkml:trace>
  <inkml:trace contextRef="#ctx0" brushRef="#br0" timeOffset="48899.6593">22772 6826 0,'0'18'16,"0"-36"-16,17 54 0,1-36 15,0 17 1,-1-34-16,1 17 15,-18-18-15,18 0 0,-18 1 16,0-19 0,0 19-1,0 34 1,0 1 0,17 0-16,-17-1 15,0 19-15,0-19 16,0 1-16,0-1 31,18-34-15,0-1-1,-1 1-15,1-1 0,-1 18 16,19-18 0,-19 1-16,1 17 0,17 17 15,-17 1 1,-18 17-16,0-17 15,0-1-15,0 1 16,-18 0-16</inkml:trace>
  <inkml:trace contextRef="#ctx0" brushRef="#br0" timeOffset="50741.4849">19509 7479 0,'35'70'16,"-17"-34"-16,17 34 15,-18-17-15,19 35 16,-19-70-16,19 35 16,-19-35-16,-34-36 15,-19-17 1</inkml:trace>
  <inkml:trace contextRef="#ctx0" brushRef="#br0" timeOffset="50964.6629">19579 7373 0,'71'0'16,"-36"18"-16,71 17 15,-53 0-15,0 1 16,17 34-16,-34-35 15,-19 1-15,-17-1 0,0 0 16,-17 0-16,-1-17 16,-53 35-16,54-53 15,-54 18-15,53-18 16,-17-18-16,18 18 16,17-18-16,0 1 15</inkml:trace>
  <inkml:trace contextRef="#ctx0" brushRef="#br0" timeOffset="51514.4428">20038 7726 0,'0'0'16,"0"17"-16,17-17 0,19 0 15,-1 0-15,-17 0 16,-1-17-16,19-1 15,-19 18-15,1-17 16,-18-1-16,0 0 0,-18-17 16,1 35-16,-36-35 15,35 35-15,-17 0 16,17 17-16,0 1 16,18 0-16,-17 35 15,34-36-15,19 36 16,-1-35-16,-17-1 15,17-17-15,0 0 0,0 18 16,-17-18-16,17-18 16,-17 18-16,-18-17 15,0-1-15,0 0 0,-18 1 0,1-1 16,17 1 0,-18 17-16,18-18 15,18 18-15,-18 18 16,17-1-16,-17 1 15,36 35 1,-19-36-16,1 19 16,0-36-16,-1 0 15,-17 17-15,18-17 0,-18-17 0,17-1 16,-17 0-16,0-17 16,0 17-16,0 1 15,0-18-15,0-1 16,0 19-16,0-1 15,18 18-15,-18-18 16</inkml:trace>
  <inkml:trace contextRef="#ctx0" brushRef="#br0" timeOffset="51897.562">20514 7761 0,'18'0'15,"-1"0"1,19-18 0,-19 1-16,1-1 15,-18 1-15,0-1 16,0 0-16,-35 18 15,35-17-15,-36 17 16,19 0-16,-1 17 0,0 1 16,18 0-16,0 17 15,18-18 1,0 19-16,-1-19 16,36 1-16,-35 0 15,17-18-15,-17 0 16,-1 0-1,-17-18 1</inkml:trace>
  <inkml:trace contextRef="#ctx0" brushRef="#br0" timeOffset="52869.7842">20779 7355 0,'0'-17'15,"17"34"1,-17 1-16,18 53 16,0-36-1,-1 35-15,-17-34 16,18 34-16,-18-34 16,0-1-16,17-18 0,-17 1 15,18 17-15,0-35 16,-1-17-1</inkml:trace>
  <inkml:trace contextRef="#ctx0" brushRef="#br0" timeOffset="53103.5095">20955 7708 0,'0'35'0,"0"-70"0,0 88 16,18-35-16,-1-1 15,1-17-15,0 0 0,-1 0 16,1 0 0,-1-17-16,-17-1 15,0-17-15,0 17 16,-17-17-16,-1 17 16,1 1-16</inkml:trace>
  <inkml:trace contextRef="#ctx0" brushRef="#br0" timeOffset="53499.1124">21202 7743 0,'18'53'16,"-1"-17"-16,-17-19 16,18 36-16,-18-35 15,18-18-15,-18 18 16,-18-36-16,18 0 16,0-35-1,-18 18-15,18-18 16,0 18-16,0 0 15,18-36-15,-18 53 16,35-17-16,-17 35 16,17 0-16,-35 18 15,35 17-15,-35-17 16,0-1-16,-17 19 16,-1-19-1,-17-17-15,17 0 16,-17 0-16</inkml:trace>
  <inkml:trace contextRef="#ctx0" brushRef="#br0" timeOffset="53938">21449 7655 0,'-18'36'15,"36"-72"-15,-36 89 16,36-53 0,-18-17-1,18-1-15,-18-17 16,17 17 0,-17 0-16,18 1 15,-1 17 1,1 0-1,0 0-15,-1 0 0,-17 17 16,0 1-16,18 0 0,0-36 78,-1 18-62,1 0-16,-18 18 15,18-18-15,-18 17 16,0 1 0,0 0-1,17-18-15,-17 17 16,18-17-16</inkml:trace>
  <inkml:trace contextRef="#ctx0" brushRef="#br0" timeOffset="54540.113">21749 7691 0,'0'-18'16,"17"18"-16,-17-18 15,18 18-15,-18-17 16,-18 17 0,18-18-1,0 36 16,0-1-31,0 1 16,18 0-16,0-18 16,-18 17-16,17-17 15,1 0-15,0 0 16,-1 0-16,1-17 16,-18-19-1,18 36-15,-18-35 16,17 17-16,1-17 15,-18 0-15,0-18 16,17 0-16,-17-18 16,-17 19-16,17-1 15,-18 35-15,1 18 16,-1 18 0,18 70-16,0-53 15,18 53 1,-1-52-16,18 52 15,-17-71-15,17 36 16,-35-35-16,0 0 16,0-1-16,-17-34 15,-1-1 1,0 0-16,18-17 16,-17 17-16,17 1 15,17 17-15,1-18 16,0 18-16,17-18 15,-17 18-15,-1 0 16,1 0 0,0 0-16</inkml:trace>
  <inkml:trace contextRef="#ctx0" brushRef="#br0" timeOffset="55101.9392">22472 7549 0,'-35'0'16,"17"0"-16,0 0 0,18 18 15,0 0-15,0 17 16,36 0-1,-19 1-15,36-1 16,-17-18-16,-1 1 16,-35 0-16,17-18 0,-34 0 15,-18 0 1,-1 0-16,1-18 16,0 0-1,35 1-15,-18 17 16</inkml:trace>
  <inkml:trace contextRef="#ctx0" brushRef="#br0" timeOffset="55556.5718">22631 7673 0,'0'-18'16,"0"1"15,0 34 31,17-17-62,-17 18 16,18-18 0,0 0-16,-1 18 0,1-18 15,17-18-15,-17 18 16,17-35-16,-17 17 15,-1-35-15,-17 35 16,18-70 0,-18 53-16,0-53 15,0 53-15,-18-1 16,18 19-16,-17 17 16,17 35-16,0 0 15,17 53-15,-17-35 16,36 53-1,-19-71-15,1 18 0,0 18 16,-1-54-16,-17 19 16,0-19-16,-17-34 15</inkml:trace>
  <inkml:trace contextRef="#ctx0" brushRef="#br0" timeOffset="55685.3165">22878 7532 0,'53'-18'16,"-106"36"-16,141-53 0,-53 35 0,-17 0 16,-1-18-16,1 18 15,0 0-15</inkml:trace>
  <inkml:trace contextRef="#ctx0" brushRef="#br0" timeOffset="56099.2262">22666 7655 0,'0'0'0,"0"-17"16,0-1-1,-18 18-15,1 0 16,-1 0-1,0 0 1,18 18-16,0-1 0,0 1 16,18 17-1,0-17-15,-1-18 0,36 17 16,-35-17 0,17 0-16,-17 0 15</inkml:trace>
  <inkml:trace contextRef="#ctx0" brushRef="#br0" timeOffset="57641.8517">19632 8396 0,'18'18'0,"-1"-18"16,1 0-16</inkml:trace>
  <inkml:trace contextRef="#ctx0" brushRef="#br0" timeOffset="57797.4594">19808 8273 0,'0'35'0,"18"-17"16,0-1 0,17 18-16,-17-17 0,17 0 15</inkml:trace>
  <inkml:trace contextRef="#ctx0" brushRef="#br0" timeOffset="58258.7963">20302 8590 0,'-35'-35'0,"70"70"0,-88-70 16,1 17-16,34 18 15,0 0-15,1 18 0,-1 0 16,0 34-16,18-34 16,36 35-1,-19-35-15,1-1 16,17-17-16,18 0 0,-18 0 16,-17 0-16,17-35 15,-35 0-15,0-1 16,0 19-16,-17-18 0,-19-54 15,19 54-15,-36-53 16,35 53-16,-17-36 16,17 71-1,36 35-15,-18 1 16,35 52 0,0-35-16,36 53 15,-36-54-15,1 1 0,-1-17 16,0-1-16,-17-17 0,17 17 15,18-18-15</inkml:trace>
  <inkml:trace contextRef="#ctx0" brushRef="#br0" timeOffset="58598.833">20532 8661 0,'0'0'0,"17"0"15,19 0-15,-1 0 16,-17 0-16,34 0 16,-52-18-16,18 18 0,-18-18 15,0 1-15,-18-1 16,-34 1 0,34-1-16,-17 18 0,-18 0 15,35 0-15,0 0 16,18 18-16,-17-1 0,34 54 15,1-36-15,0-17 16,17 17-16,0-17 0,36 17 16,-36-18-1,0-17-15,1 0 0,-1 0 16,-17-17 0,-18-1-16,0 1 15</inkml:trace>
  <inkml:trace contextRef="#ctx0" brushRef="#br0" timeOffset="59033.1591">20973 8608 0,'0'0'15,"17"17"1,1 19-1,0-19-15,-1 1 0,-17 0 16,53 35-16,-18-18 16,-17-18-16,0-17 15,-1 0-15,1 0 16,-18-17-16,18-1 16,-18-52-16,17 52 15,-17-53-15,0 54 16,0-36-16,0 35 15,0 36 17</inkml:trace>
  <inkml:trace contextRef="#ctx0" brushRef="#br0" timeOffset="59271.304">21467 8149 0,'-18'18'16,"18"17"-1,-18-17-15,18 17 16,0-17-16,18-1 15,0 1 1</inkml:trace>
  <inkml:trace contextRef="#ctx0" brushRef="#br0" timeOffset="59406.3723">21590 8184 0,'0'0'0,"18"18"16,-18 0-16,17 17 15,-17-17-15,18 17 16,-18-17-16,0-1 16</inkml:trace>
  <inkml:trace contextRef="#ctx0" brushRef="#br0" timeOffset="60745.3543">18891 6209 0,'18'0'0,"17"0"15,0 0-15,36 0 16,-53 0-1</inkml:trace>
  <inkml:trace contextRef="#ctx0" brushRef="#br0" timeOffset="61217.5609">18874 7867 0,'0'0'0,"17"-18"0,36 1 16,-18-1-16,36-17 15</inkml:trace>
  <inkml:trace contextRef="#ctx0" brushRef="#br0" timeOffset="63714.8924">24483 6121 0,'17'0'16,"54"-18"0,-18 0-16,0 1 15,17-1-15,-17 18 16,0-17-16,-18-1 0,1 18 16,-1 0-16,-17-18 15</inkml:trace>
  <inkml:trace contextRef="#ctx0" brushRef="#br0" timeOffset="63898.3425">24765 5856 0,'0'0'0,"18"18"0,-1 17 16,19 36-16,-19-36 15,-17 0-15,18 18 0,-18-18 16,35 71-1,-17-71-15,-1 54 16,1-54-16,0 0 0</inkml:trace>
  <inkml:trace contextRef="#ctx0" brushRef="#br0" timeOffset="65767.436">25188 6227 0,'18'0'31,"17"-18"-31,-17 18 16,17-18-16,18 1 15,-35-1-15,-1 0 16,1 1-16,-18-1 15,0 0-15,-18 1 16,1-1-16,-19 18 16,19 0-16,-18 0 0,17 0 15,-17 18-15,-1 35 16,19-18-16,17 36 16,17-36-16,36 18 15,-17-18-15,34-17 16,-17-1-16,0-17 15,-18 0-15,18 0 0,0 0 16</inkml:trace>
  <inkml:trace contextRef="#ctx0" brushRef="#br0" timeOffset="66080.9043">25841 6103 0,'0'0'0,"-35"0"0,-1 0 0,1 0 16,0 0-16,17 18 15,1-18-15,17 53 16,0-36-16,35 36 16,-17-35-16,52 17 15,-35-17-15,18 17 16,-35-17-16,-18-1 15,-18 1 1,-35-18-16,18 0 16,-35 0-16,17 0 15,35-18-15,18 1 16,0-1 0</inkml:trace>
  <inkml:trace contextRef="#ctx0" brushRef="#br0" timeOffset="66262.8535">25964 6191 0,'36'-17'16,"-72"34"-16,107-34 0,-36-1 16,1 0-16,16 18 0,37-35 15,-36 17-15,0 1 16,-36 17-16,-34 0 15,-1-18 1</inkml:trace>
  <inkml:trace contextRef="#ctx0" brushRef="#br0" timeOffset="66433.7462">26141 5891 0,'0'0'15,"17"159"-15,1-71 0,0 53 16,-1-70-16,-17 0 0,18 34 16,-18-69-1,0 17-15,0-18 0,-18-17 16</inkml:trace>
  <inkml:trace contextRef="#ctx0" brushRef="#br0" timeOffset="84092.9034">10918 7355 0,'0'18'16,"0"0"0,18 17-16,0 36 15,-1-19-15,1 54 16,0-35-16,-18 17 15,0-17-15,17 17 0,-17 53 16,0-88-16,18 53 16,-18-53-16,0 17 15,0-35 1,18 1-16,-18-19 16</inkml:trace>
  <inkml:trace contextRef="#ctx0" brushRef="#br0" timeOffset="84514.0777">10636 7849 0,'0'0'16,"18"0"-16,-18-17 0,0-1 16,18-17-16,-18-1 15,0 1-15,0 18 16,17-19-16,-17 19 0,18-54 15,-1 36-15,19-36 16,-19 18 0,19 18-16,-1 0 0,0 0 15,-17 17-15,35-17 16,-36 35-16,1 0 0,17 17 16,1 19-16,17 16 15,-36-34 1,18 0-16,18 17 15,-17-17-15,17 17 16</inkml:trace>
  <inkml:trace contextRef="#ctx0" brushRef="#br0" timeOffset="86704.4789">21096 9349 0,'18'0'16,"-1"0"-1,1 35 1,-18 0-16,18 0 15,-18 1-15,17 70 16,1-71-16,0 53 16,-1-53-16,1 36 15,0-53-15,-1 17 16,1-35-16</inkml:trace>
  <inkml:trace contextRef="#ctx0" brushRef="#br0" timeOffset="87095.2293">20779 9772 0,'17'-18'16,"1"1"0,0-1-16,-1 0 15,1 1-15,17-36 16,-35 18-16,35-18 16,-35 35-16,18-35 15,0 18-15,-1 0 16,-17 17-16,36 0 15,-19 1-15,36 17 16,-35 0 0,35 17-16,-18-17 15,36 36-15,-36-19 16,35 1-16,-17-1 16,18-17-1,-54 0-15</inkml:trace>
  <inkml:trace contextRef="#ctx0" brushRef="#br0" timeOffset="104645.461">25453 7479 0,'0'123'16,"0"-246"-16,0 299 16,0-105-16,0-1 0,0 1 15,18 0-15,17 52 16,-18-88-16,19 18 0,-1 0 15,0-35 1,-17-18-16</inkml:trace>
  <inkml:trace contextRef="#ctx0" brushRef="#br0" timeOffset="104998.1551">25030 7832 0,'0'0'0,"-18"0"15,36-18 17,17-17-32,0 17 15,18-52-15,-18 34 16,18-52-16,-35 53 15,0 0-15,17-18 16,-18 35-16,1-17 16,0 35-16,-18-18 15,17 18-15,19 18 16,-19-1-16,19 19 16,16 17-16,-16-36 15,17 18-15,35 1 16,-53-19-16,0 1 15</inkml:trace>
  <inkml:trace contextRef="#ctx0" brushRef="#br0" timeOffset="122307.8216">2364 10707 0,'0'0'0,"17"35"16,36 53 0,-18-35-16,18 124 15,-17-89-15,17 88 16,-1-35 0,-34-105-16,0-1 0,-18-18 15,0 1-15,-18-53 16,-35-53-1,18 35-15,0-18 16,-1-70 0,1-18-16,17 71 15,18 18-15,18-54 16,35 54 0,-18 52-16,53 18 15,-52 0-15,-1 35 0,-17-17 0,-1 70 16,1-35-1,-36 0-15,1 53 16,-1-53-16,0-18 0,-35 35 16,36-52-16,-1 17 15,1-35-15</inkml:trace>
  <inkml:trace contextRef="#ctx0" brushRef="#br0" timeOffset="122930.714">2928 11307 0,'18'52'15,"-36"-104"-15,36 122 0,-18-52 16,0-36 0,0 0-16,0 1 15,0-1-15,0-17 0,-18-18 16,18 35-1,0-17-15,0 17 0,0 1 16,0-1-16,18 18 16,-1-17-1,19 34-15,-1 1 16,-17-1-16,17 1 16,0-18-16,-17 0 15,-1 0 1,-17-18-16,-17 1 15,17-1-15,-36-17 16,19 35 0,17-18-1,0 36-15,0 0 16,17-18-16,19 17 16,-19 1-16,36-1 15,-35-17 1,17 0-16,-17 0 15,-18-17 1,0-1 0,17 36 15,1 17-15,0-17-16,17 17 15,-17-35-15,17 18 16,-17-18-16,-1 0 15,1 0-15,-18-18 16,0 0 0,0-17-16,-18 17 15,18 1-15,0-1 16</inkml:trace>
  <inkml:trace contextRef="#ctx0" brushRef="#br0" timeOffset="123081.1417">3581 11148 0,'0'0'16,"0"17"-1,0-34 17</inkml:trace>
  <inkml:trace contextRef="#ctx0" brushRef="#br0" timeOffset="123625.4321">3704 11201 0,'18'17'16,"-36"-34"-16,53 52 16,-17-35-1,0 0-15,-1 0 16,1-18 0,-18 1-16,0-1 15,-18 18-15,18-18 16,0 1-16,0-1 15,-17 18-15,17-17 0,17 17 32,1 0-32,-18 17 15,35 1-15,-17-18 16,17 17 0,-17-17-16,17 0 15,-17 0 1,17 18-16,-17-18 15,-1 18-15,1-18 16,0 0-16,-18 17 16,-18-17 15,0 0-31,1 0 16,-1-17-16,0 17 15,1 0-15,34 0 31</inkml:trace>
  <inkml:trace contextRef="#ctx0" brushRef="#br0" timeOffset="124536.2329">5151 11042 0,'0'0'0,"17"0"0,1 0 16,-1-18-1,1 1-15,0-1 16,-1 0 0,-17-17-16,0 17 15,0 1-15,-17-18 16,-1 35-16,-17 0 15,35 17-15,-18 18 16,18-17 0,0 17-16,18-17 15,-1 0-15,19-1 16,-19 1-16,19 17 16,-1-35-16,-35 18 0,35 0 15,-17-18 1,0 0-1,-18-18 1,0 0-16,0 1 16,17-1-16,-17 0 15,18 18-15,-18-17 0,17-1 16,-17 0-16,36 1 16,-19 17-16,36 0 15,-35 0-15,35 0 16,-18 0-16,18 0 15,-35 0-15,-1 0 16,-17 17 0,0 1-16,-17 17 15,-1-35-15,0 18 16,1 0-16,17-1 16,17-17-1,19-17 1,-19 17-16,19-36 15,-19 19-15,1 17 0,-18-18 16,0 0-16,0 1 16,0-19-16,-18 36 15,1 0 1,34 18 0,18 17-1,-17-17-15,0 0 16,17-18-16,0 35 15,1-35-15,-19 18 16,1-18-16,0 0 16</inkml:trace>
  <inkml:trace contextRef="#ctx0" brushRef="#br0" timeOffset="124706.3575">6191 10478 0,'18'17'16,"-18"1"0,0-1-16</inkml:trace>
  <inkml:trace contextRef="#ctx0" brushRef="#br0" timeOffset="124820.9856">6297 10901 0,'0'0'0,"0"17"16</inkml:trace>
  <inkml:trace contextRef="#ctx0" brushRef="#br0" timeOffset="128775.0337">7567 10372 0,'-18'0'0,"36"0"16,17 0 0,1 0-16,-1-18 15,71 0-15,-18 1 16,-35-1-16,-18 18 15,36-18 1,-36 18-16,-17 18 16,-1-18-16,-17 53 15,0-18-15,0 1 0,0 17 16,0-1-16,18 19 0,-18-18 16,18 53-16,-18-53 15,35 17 1,-18-35-16,1 18 15,0-35-15,-1 0 16</inkml:trace>
  <inkml:trace contextRef="#ctx0" brushRef="#br0" timeOffset="128936.8299">7814 10866 0,'35'-18'0,"1"0"16,-1 1-16,71-19 16,-53 1-16,0 17 0,-1 1 15,19-1-15,-36 1 16</inkml:trace>
  <inkml:trace contextRef="#ctx0" brushRef="#br0" timeOffset="129738.137">8749 10425 0,'0'-36'15,"0"19"-15,-18-1 16,1 18 0,-1 18-16,18-1 0,-35 54 15,35-36-15,0 53 16,0-52-16,53 34 16,-36-52-16,54 17 15,-36-17-15,0-18 16,1 0-16,-19-18 15,54-17-15,-54 0 16,-17-18-16,0 17 16,-17 1-16,-1 17 0,1-17 15,-54-18-15,36 36 16,-18-1 0,18 0-16,17 1 15,0 17-15,36 17 16</inkml:trace>
  <inkml:trace contextRef="#ctx0" brushRef="#br0" timeOffset="129991.1363">9278 9843 0,'0'52'16,"-18"1"-16,1 88 16,-1-35-16,18-18 15,-17 1-15,17-1 0,-18 0 16,18 53 0,0-88-16,0 35 15,0-52-15,0-1 16,0-18-16</inkml:trace>
  <inkml:trace contextRef="#ctx0" brushRef="#br0" timeOffset="130754.8342">9454 10301 0,'0'0'16,"18"0"-16,35-18 15,0 18-15,53-17 16,-53 17-16,17 0 16,-34 0-16,-19 35 15,-17-17-15,-17 17 16,-19 0-16,-17 18 16,36-17-16,-1-19 15,-17 18 1,35-17-16,17 0 0,-17-1 15,36 1-15,-1 17 16,0-17-16,-17 0 16,17-1-16,-17 1 0,-18-1 15,-53 1 1,35-18-16,-17 0 16,-53 18-16,52-18 15,1 0-15,18 0 16,-19 0-16,54 0 15</inkml:trace>
  <inkml:trace contextRef="#ctx0" brushRef="#br0" timeOffset="131100.845">10319 10389 0,'-53'-17'16,"35"34"-16,-52 1 16,52 17-1,0 1-15,1-1 0,17 0 16,0 53-16,17-70 16,36 52-16,-17-52 15,-1-18-15,0 18 0,53-36 16,-52 18-16,17-53 15,-18 36 1,-18-54-16,-17 36 16,-17 17-16,-1-17 0,-17 0 15,0 17-15,-1-17 0,-34-1 16,52 19-16,-35 17 16,36 0-16,17 17 15</inkml:trace>
  <inkml:trace contextRef="#ctx0" brushRef="#br0" timeOffset="131646.4633">10866 10654 0,'17'0'16,"-17"18"46</inkml:trace>
  <inkml:trace contextRef="#ctx0" brushRef="#br0" timeOffset="131923.3142">11324 10301 0,'-17'18'15,"-1"17"1,0 0-16,1 18 0,-1-17 16,-17 69-1,35-52-15,-36 53 16,36-53-16,-17 35 15,-1-53-15,1 1 16,17-19-16,-18 19 0,18-19 16</inkml:trace>
  <inkml:trace contextRef="#ctx0" brushRef="#br0" timeOffset="132134.5917">11430 10866 0,'0'0'15,"18"0"-15</inkml:trace>
  <inkml:trace contextRef="#ctx0" brushRef="#br0" timeOffset="133247.3075">8255 9349 0,'0'17'16,"0"1"-16,0 17 15,0 36-15,0-36 16,0 36 0,0-36-16,0-18 0,18 36 15,-18-35-15,0 0 16,-18-18-1</inkml:trace>
  <inkml:trace contextRef="#ctx0" brushRef="#br0" timeOffset="133457.933">8114 9666 0,'0'0'0,"0"18"0,35 17 16,-17-17-16,17 17 15,-17-35-15,17 18 16,18-18-16,-18 0 16,-17 0-1,-1-18 1,-17 0 0,-17 18-16,17-17 0</inkml:trace>
  <inkml:trace contextRef="#ctx0" brushRef="#br0" timeOffset="133886.3499">7161 9084 0,'0'0'15,"0"-18"-15,18 1 16,35-1 0,-18 18-16,1-18 0,16 1 15,-16-1-15,-19 18 16,1 0-16,0-17 15</inkml:trace>
  <inkml:trace contextRef="#ctx0" brushRef="#br0" timeOffset="134486.8039">7303 9013 0,'0'106'16,"17"-70"-16,-17-1 0,18 18 16,-1-18-16,19-17 15,-19-18 1,1 0 0,0-18-16,-18-17 15,0 17-15,0-17 16,0 17-1,0 1 1,17 17 0,1 0-1,0 0-15,-1-18 16,1 18-16,-1-18 16,1 18-16,0-17 0,-1 17 15,1 0 1,-36 17-1,18 1 1,-17 0-16,17 17 16,0-17-16,17-1 15,1-17-15,17-17 16,-17 17 0,0-18-16,-18 0 15,0 1-15,-18-1 31,36 18 16,-1 18-31,1-1 0,-1 1-1,1-18 1</inkml:trace>
  <inkml:trace contextRef="#ctx0" brushRef="#br0" timeOffset="134842.8929">7338 8696 0,'0'18'0,"0"35"16,0-18-16,17 18 16,-17-18-16,36 18 15</inkml:trace>
  <inkml:trace contextRef="#ctx0" brushRef="#br0" timeOffset="135120.9885">7885 9119 0,'17'36'16,"-17"-19"-16,0 1 16,18 0-16,-18-1 15</inkml:trace>
  <inkml:trace contextRef="#ctx0" brushRef="#br0" timeOffset="135471.305">8008 9225 0,'0'-17'15,"18"-1"-15,-18 0 0,17-17 16,1 17-1,-18-17-15,0 17 0,18 1 16,-1 17-16,19 17 16,-36 1-1,35 17-15,-18-17 16,-17 0-16,18 17 16,0-17-16</inkml:trace>
  <inkml:trace contextRef="#ctx0" brushRef="#br0" timeOffset="136116.5417">10019 9737 0,'0'-18'16,"18"0"-16,17-35 15,0 18-15,0 0 0,1 0 16,17-36-16,-18 36 16,0-18-1,-17 53-15,-18-18 0,-18 18 16</inkml:trace>
  <inkml:trace contextRef="#ctx0" brushRef="#br0" timeOffset="136350.4895">10001 9560 0,'0'53'15,"0"-18"-15,-17 1 0,34-1 16,-17 0-16,36-17 16,-1-18-16,-18 0 15,19-18-15,-1 1 0,0-19 16,1 19-16,-1-36 16,-18 35-1,-17-17-15,18 0 0</inkml:trace>
  <inkml:trace contextRef="#ctx0" brushRef="#br0" timeOffset="136545.616">10213 9066 0,'0'-17'0,"18"-1"16,34 0-16,-16 1 15,-19-1-15,54 1 16,-53-1-16,-1 18 16,-17-18-1</inkml:trace>
  <inkml:trace contextRef="#ctx0" brushRef="#br0" timeOffset="136722.3222">10372 8872 0,'17'71'16,"-34"-142"-16,34 177 0,-17-53 15,0-18-15,0 1 0,0-1 16,18 0-16,-18-17 0,18 35 16,-1-36-16,1-17 15</inkml:trace>
  <inkml:trace contextRef="#ctx0" brushRef="#br0" timeOffset="136988.8529">10513 9137 0,'0'0'16,"35"-18"-16,-17 1 0,17-19 15,-17 19 1,-18-1-16,0 0 15,-18 18 1,0 18-16,1 0 16,-1-1-1,18 1-15,0 17 16,0-17-16,0 0 0,35-1 16,-17-17-16,17 0 15,-17 0-15,35 0 16</inkml:trace>
  <inkml:trace contextRef="#ctx0" brushRef="#br0" timeOffset="137239.4313">10724 9084 0,'-17'18'16,"17"-1"-16,17 1 15,1 0-15,0-1 16,-1 1-16,1-18 16,-18 18-16,-18-18 47,1 0-32,-1 0 1</inkml:trace>
  <inkml:trace contextRef="#ctx0" brushRef="#br0" timeOffset="137395.3625">10901 8996 0,'0'0'0,"35"-18"16,-17 1-16,-1-1 0,19 18 15,-36-18-15</inkml:trace>
  <inkml:trace contextRef="#ctx0" brushRef="#br0" timeOffset="137546.8147">10954 8908 0,'0'0'15,"17"70"-15,1-35 16,-18 1-16,35 17 16,-35-18-16,0-17 0,18-1 15</inkml:trace>
  <inkml:trace contextRef="#ctx0" brushRef="#br0" timeOffset="139709.8029">15910 10319 0,'-35'17'16,"0"1"-16,-18 35 16,35-18-1,18 1-15,-17 16 0,17 37 16,17-36-16,1-18 16,-1 0-16,19 0 0,34 1 15,-34-19-15,-1 1 16,-18-18-16,1 0 15,0 0-15,-18-18 16,-53 1 0,35-19-16,-35 1 15,18 35-15,17-18 0,-17 1 16,17 17 0,1 0-16,17 17 0</inkml:trace>
  <inkml:trace contextRef="#ctx0" brushRef="#br0" timeOffset="140042.7542">16439 10548 0,'-35'0'16,"70"0"-16,-87 0 0,16 53 15,19-35-15,17 52 16,0-35-16,17 1 16,1-19-16,17 1 0,-17 0 15,52-18-15,1-18 16,-36 0 0,-17 1-16,-1-54 15,-34 36-15,17 17 0,-53-35 16,18 36-16,-1-1 15,1 18-15,0-18 0,-36 18 16,54 0-16,-1 18 16</inkml:trace>
  <inkml:trace contextRef="#ctx0" brushRef="#br0" timeOffset="140274.7932">16986 10089 0,'0'53'16,"0"0"-16,-17 0 0,-1 106 15,18-88-15,-35 105 16,35-106-16,0 1 15,0-18-15,0-18 0,0 0 16,17 18-16</inkml:trace>
  <inkml:trace contextRef="#ctx0" brushRef="#br0" timeOffset="140621.8333">17321 10372 0,'0'0'0,"36"0"16,52 0-16,-53 0 15,0 0-15,1 35 16,-36-17-16,0 35 16,0-36-16,-18 18 15,-35 18-15,36-17 16,-36-1-16,53 0 16,0-17-16,17-18 15,19 17 1,-1-34-16,18-1 15</inkml:trace>
  <inkml:trace contextRef="#ctx0" brushRef="#br0" timeOffset="140853.4754">17692 10619 0,'0'0'16,"17"0"-16,-17-18 0,-17 18 15,-1 18 1,18-1-16,0 19 16,0-19-16,0 36 15,0-35-15,53 17 16,-35-17-16,52-18 15,-52 0-15,52-36 16,-52 19 0,0-36-16,-18 18 15,-36-18-15,19 17 16,-54 1-16,18 17 16,18 18-16,17 18 15,18 0 1</inkml:trace>
  <inkml:trace contextRef="#ctx0" brushRef="#br0" timeOffset="141105.6175">18380 10231 0,'-36'88'16,"72"-176"-16,-89 229 0,18-18 15,17-52-15,0 17 0,1 53 16,17-88-16,0 17 16,0-34-16,0-1 15</inkml:trace>
  <inkml:trace contextRef="#ctx0" brushRef="#br0" timeOffset="141645.0956">18468 10513 0,'53'0'15,"-18"-18"-15,36 18 16,-36 0 0,36 0-16,-36 0 15,-18 0-15,1 18 16,-18-1-16,-35 19 16,17-19-16,-17 19 15,17-19-15,1 1 16,17 0-16,0-1 15,0 1-15,17-1 16,19-17-16,-1 0 16,0 0-16,-17 0 15,17-17-15,-17 17 16,-1-18-16,-17 36 31,-17 17-15,17-17-16,0-1 0,17 36 15,1-35-15,17 0 16,-17-18 0,35 0-16,-36-18 15,19 0-15,-19 1 0,19-36 16,-36 35-16,-36-52 16,19 52-16,-1-17 15,-53-1 1,36 19-16,18 17 0,-19 0 15,19 0-15,17 17 16</inkml:trace>
  <inkml:trace contextRef="#ctx0" brushRef="#br0" timeOffset="142000.4659">19456 10707 0,'0'0'16,"17"0"-1,1 0 1</inkml:trace>
  <inkml:trace contextRef="#ctx0" brushRef="#br0" timeOffset="142250.2612">19808 10354 0,'0'18'16,"-35"35"-16,18-18 15,-1 0-15,-17 53 16,-18 1 0,35-54-16,0 18 0,1-18 15,-1 36 1,18-54-16,0 18 0,-17-17 15</inkml:trace>
  <inkml:trace contextRef="#ctx0" brushRef="#br0" timeOffset="142411.4325">19879 10813 0,'-18'0'47</inkml:trace>
  <inkml:trace contextRef="#ctx0" brushRef="#br0" timeOffset="143303.256">16175 9578 0,'0'0'16,"0"-18"-16,0 36 31,0 17-31,0-17 16,18 35-1,-18-36-15,17 19 16,-17-19-16,0 1 16,0 0-16,-17 17 15,-1-17-15</inkml:trace>
  <inkml:trace contextRef="#ctx0" brushRef="#br0" timeOffset="143541.1965">16087 9807 0,'0'36'16,"0"-19"-16,17 18 16,1-35-16,17 18 15,-17-18-15,0 0 16,17-18-16,-18 1 15,19-18-15,-19-1 16,1 19-16,0-1 0,-18 0 16</inkml:trace>
  <inkml:trace contextRef="#ctx0" brushRef="#br0" timeOffset="144174.7262">17551 9454 0,'0'18'15,"0"17"1,0 1-16,0 34 15,0-17-15,0 18 16,0-36-16,0 0 16,0-17-16,0 17 15</inkml:trace>
  <inkml:trace contextRef="#ctx0" brushRef="#br0" timeOffset="144420.6068">17445 9701 0,'18'53'15,"-36"-106"-15,36 124 0,-18-53 0,35 17 16,-18-17-16,1-1 16,0-17-16,-1 18 0,19-18 15,-19 0-15,1 0 16,0 0-16,-18-18 15,0 1 1,0-1 0,0 0-16,0 1 15</inkml:trace>
  <inkml:trace contextRef="#ctx0" brushRef="#br0" timeOffset="145091.5774">18874 9525 0,'0'18'15,"-18"35"-15,18-18 16,0 35 0,0-34-16,0-19 0,0 19 15,18-1-15,-18-17 0,0 17 16,0-18-16,0 1 16,0 0-16,-18-18 15</inkml:trace>
  <inkml:trace contextRef="#ctx0" brushRef="#br0" timeOffset="145359.5963">18697 9737 0,'0'0'0,"0"17"0,0 1 16,0 0-16,18 17 15,0-17-15,-1 34 16,1-34-16,35 17 16,-36-17-16,19-18 15,-1 0-15,18-18 16,-18 1-16,18-36 16,-18 35-16,1-17 15,-19 17-15,-17 1 0,0-1 16</inkml:trace>
  <inkml:trace contextRef="#ctx0" brushRef="#br0" timeOffset="160707.8031">6544 11889 0,'0'17'0,"0"19"15,18-1-15,-18 35 16,17-34-16,-17 34 0,18 36 16,0-35-1,-18-36-15,35 18 16,-35-36-16,18-17 16,-18 18-16</inkml:trace>
  <inkml:trace contextRef="#ctx0" brushRef="#br0" timeOffset="161347.6593">6914 12206 0,'-17'0'15,"-1"18"-15,1 35 16,17-36 0,0 36-16,17-17 15,18-19-15,1-17 16,-1 18 0,0-36-16,1 18 0,-19-17 15,18-19 1,-35 19-16,0-19 15,-17 19-15,-18-36 16,17 35-16,-17-35 16,17 36-16,0-1 15,18 0-15,18 18 16,17 0 0,1 0-16,34 0 15,-35 0-15,36 0 16,-18 0-16,0 0 15,-36 0 1,19 0-16,-54 0 31,0 36-31,18-19 16,-17 36-16,17-35 16,17 35-16,19-36 15,-1-17 1,0 0-16,36 0 15,-54-17-15,19 17 16,-19-36-16,1 19 0,-18-36 16,0 35-16,-18-17 15,-35 0-15,18-1 16,-35 19-16,34-1 16,-34 36-16,35 17 15</inkml:trace>
  <inkml:trace contextRef="#ctx0" brushRef="#br0" timeOffset="163338.8341">8026 12171 0,'17'-18'31,"72"18"-15,-54 0-16,0 0 0,18 0 16,18 0-1</inkml:trace>
  <inkml:trace contextRef="#ctx0" brushRef="#br0" timeOffset="163578.5942">8714 11959 0,'-18'53'16,"36"-106"-16,-54 141 16,36-35-16,0-17 0,0-1 15,0 0-15,0 0 0,18-17 16,17 35-16,-17-53 16</inkml:trace>
  <inkml:trace contextRef="#ctx0" brushRef="#br0" timeOffset="164416.5043">8961 12153 0,'-18'35'16,"36"-70"-16,-36 106 0,18-54 15,18 36-15,-1-35 16,18 17-16,1-17 15,17 0 1,-36-18-16,1-18 0,0 0 16,-18 1-1,-18-1-15,18 0 0,-35-17 16,17 0-16,18 17 16,-18 0-16,18 1 0,0-1 15,18 18 1,0-17-16,17 17 15,18-18-15,-18 18 16,36 0-16,-36-18 16,18 18-1,-35 0-15,-1 0 0,-34 18 16,-1 17 0,-17 18-1,35-18 1,0 1-16,0-19 0,17 1 15,19 0 1,-1-18-16,-18 0 16,19-18-16,-19 18 15,-17-18-15,0 1 0,0-19 16,0 19-16,-17-1 16,17 0-16,-36-17 15,19 18 1,-1-1-16,36 18 31,17-18-15,-17 18-16,17 0 0,36-17 15,-1 17 1,-35-18-16,-17 18 0,17 0 16,-17 0-16,0 0 15,-18 18 1,-18-1-1,18 19-15,-18-1 16,18-18-16,18 36 16,0-35-16,-18 0 0,17-18 15,19 17-15,-19-17 0,36-17 16,-18-1-16,1-35 16,-19 35-16,1-17 15,-18 18-15,0-19 16,-18-17-16,1 18 15,-36 0-15,17 17 16,-16 18-16,16 0 16,1 35-1</inkml:trace>
  <inkml:trace contextRef="#ctx0" brushRef="#br0" timeOffset="165468.755">10389 12118 0,'0'-18'16,"53"18"0,-35-17-1,35-1 1,-18 18-16,-17 0 0,35 0 16,-36 0-16,19 18 15</inkml:trace>
  <inkml:trace contextRef="#ctx0" brushRef="#br0" timeOffset="165741.3289">11060 11871 0,'0'0'16,"0"18"-1,0 35-15,0-36 16,17 54 0,-17-18-16,18-36 0,17 36 15,-17-35-15,-1-1 16,-17 1-16,18-18 0</inkml:trace>
  <inkml:trace contextRef="#ctx0" brushRef="#br0" timeOffset="166313.7384">11289 12083 0,'0'53'16,"18"-36"-16,-18 18 15,17-17-15,1 0 16,17-1-16,-17 1 0,-1-18 16,19 0-16,-1-18 15,-17 18-15,-1-53 16,-17 36-16,0-36 16,-17 18-16,-19-1 15,1 1-15,0 17 16,17 18-16,0-17 15,36 17 1,17 17 0,1-17-16,-19 0 0,54 18 15,-36-18-15,36 0 16,-54 0 0,36 0-16,-17 0 15,-19 0-15,-17 18 31,-17-1-31,-1 1 0,0 35 16,18-18 0,0 18-16,18-35 15,0-18-15,-1 17 0,1-17 16,-1 0-16,19 0 16,-19-17-16,19-1 15,-19 0-15,1-17 16,-18 0-16,0 17 0,0 1 15,-18-19-15,1 19 16,-36-1-16,35 0 16,-17 18-16,17 0 15,1 0-15,17 18 16</inkml:trace>
  <inkml:trace contextRef="#ctx0" brushRef="#br0" timeOffset="166681.0789">12153 11977 0,'-17'0'16,"-1"0"-16,0 53 15,1 0 1,34 0 0,19-1-1,-19-34-15,18-18 0,1 18 16,17-18 0,-36-18-16,19 0 0,-19-17 15,-17 0-15,18 0 16,-36 17-16,-17-35 15,17 53-15,-35-18 16,36 18 0,-1 0-16,0 0 15,18 18-15,0 0 0</inkml:trace>
  <inkml:trace contextRef="#ctx0" brushRef="#br0" timeOffset="166980.9799">12629 11942 0,'-17'0'16,"17"17"-16,-18-17 0,18 53 16,0-35-16,0 17 15,18-17-15,-1 17 0,36 0 16,-35-35-1,17 0-15,1 0 0,34 0 16,-52-17-16,-1-1 16,1-17-16,0 17 0,-18-35 15,0 35-15,-36-34 16,1 34-16,-35-17 16,17 17-16,-36 18 15,54 18 1</inkml:trace>
  <inkml:trace contextRef="#ctx0" brushRef="#br0" timeOffset="169585.0683">15998 11289 0,'18'0'0,"17"0"15,-17 0-15,70 0 16,-35 0-16,124 0 16,-72 0-16,19-18 15,-1 18-15,36 0 0,159 0 16,-142-17-16,159 17 15,-141 0-15,141 0 16,-176 17 0,106-17-16,-160 0 15,72 18-15,-124 0 16,17-1-16,-34-17 16,-19 0-1</inkml:trace>
  <inkml:trace contextRef="#ctx0" brushRef="#br0" timeOffset="170228.9971">8167 11342 0,'229'0'16,"-105"-18"-16,-1 18 16,212-35-1,-158 17-15,-1 1 0,177-19 16,-177 19-16,124-19 16,-159 36-16,53 0 15,-141 18-15</inkml:trace>
  <inkml:trace contextRef="#ctx0" brushRef="#br0" timeOffset="187973.7002">2822 13970 0,'0'18'16,"0"-1"-16,18 1 0,-18 17 15,18 18-15,-18-18 16,17 36-16,-17-18 0,18 17 16,-18-17-16,0 18 0,17 35 15,-17-53-15,0 0 16,0-36-16,0 1 16,-17-18-1,17-18-15</inkml:trace>
  <inkml:trace contextRef="#ctx0" brushRef="#br0" timeOffset="188335.2501">2875 14005 0,'0'0'0,"18"-17"16,-1 17-16,36 0 15,-35 0-15,17 17 16,18 19-1,-35-19-15,17 36 16,-35-18-16,-18-17 0,1 53 16,-1-54-16,-17 36 15,35-35-15,0 17 16,18-17-16,34 35 16,1-36-16,36 19 15,-37-19 1,1 1-16,-35-1 15,-18 1-15,-18-18 0,1 18 16,-71 17-16,52-17 16,-70 17-16,71-35 15,0 18-15,17-18 16,36 0 0,35-36-16</inkml:trace>
  <inkml:trace contextRef="#ctx0" brushRef="#br0" timeOffset="188498.9877">3457 14429 0,'0'0'0,"0"35"16,0-17-16,0-1 0,18 36 16,0-18-16,17 18 15,-18-35 1,1-18-16,0 0 15</inkml:trace>
  <inkml:trace contextRef="#ctx0" brushRef="#br0" timeOffset="188597.8244">3475 14235 0,'35'0'0</inkml:trace>
  <inkml:trace contextRef="#ctx0" brushRef="#br0" timeOffset="189001.468">3739 14429 0,'0'0'0,"-17"17"0,-1 36 15,18-35 1,18 35-16,-18-36 15,17 1-15,19 0 0,-1-18 16,-17 0-16,35-18 16,-53 0-1,17-35-15,-17 36 16,-17-18-16,17 17 16,-18 18-16,18 18 15,18 87 1,17-52-16,18 71 15,-18-71-15,18 53 16,-35-54-16,17 1 16,-35-17-16,-18-1 15,1-17-15,-36-18 16,17 17-16,1-17 16,0-17-16,0 17 0,-18-36 15,17 19 1,19-72-16,-1 54 15</inkml:trace>
  <inkml:trace contextRef="#ctx0" brushRef="#br0" timeOffset="190004.3298">5098 14393 0,'-18'-17'15,"36"34"-15,-54-34 16,19 34-16,-1 19 16,0 34-1,1-35-15,17 1 0,0 17 16,17-36-16,1 1 15,0-18-15,-1 0 0,19-18 16,-19 1-16,1-54 16,0 36-16,-18-18 15,0-53-15,0 53 16,-36-53 0,1 71-16,17-18 0,-35-17 15,36 70-15,-1 0 16,1 35-1,17 0-15,35 71 0,-18-35 16,54 34-16,-18-52 16,35 18-1,-35-36-15,18-17 16,-36-18-16,18 0 16,-53-18-16,17 0 15,-17 1-15,-17-1 16,-1 1-16,-17 17 15,17 0-15,1 0 16,-1 17 0,18 1-16,18 35 0,-1-36 15,19 1-15,-19 0 0,18-18 16,18 0 0,-17 0-16,-19-18 15,-17 0-15,0-17 16,-17 17-16,-1 1 0,0-18 15,1 17-15,-1 0 0,18 1 16,-35 17 0,35 17-1,35 1 1,-17-18-16,17 18 16,-17-18-16,-1 0 15,-17-18-15,-17 0 16,-1 1-1,18-1 1,0 0-16,35 1 16,-17-1-16,52 0 15,-52 1-15,70-1 16,-52 18-16,16-17 16,-34-1-1,0 0-15,-18 1 16,0-1-16,0 0 0,-36-35 15</inkml:trace>
  <inkml:trace contextRef="#ctx0" brushRef="#br0" timeOffset="190155.5101">5750 14076 0,'18'106'16,"-36"-212"-16,54 265 0,-19-54 15,1-34-15,-1-18 16,1-18-16,0 18 0,17-18 15,-17-17-15,17-18 16,-17-18-16,-1 1 16</inkml:trace>
  <inkml:trace contextRef="#ctx0" brushRef="#br0" timeOffset="190372.8258">5962 14411 0,'-18'18'15,"36"-36"-15,-36 53 0,18 1 16,18-1-16,0-18 15,17 19 1,-17-36-16,-1 0 16,1 0-1,-18-18-15,17 0 16,-17 1-16,18 17 16,0 0 15,-1 35-31</inkml:trace>
  <inkml:trace contextRef="#ctx0" brushRef="#br0" timeOffset="190538.1833">6403 14076 0,'0'0'0,"0"17"0,18 36 16,-18-35 0,0 0-16,17-1 0</inkml:trace>
  <inkml:trace contextRef="#ctx0" brushRef="#br0" timeOffset="190638.2064">6526 14340 0</inkml:trace>
  <inkml:trace contextRef="#ctx0" brushRef="#br0" timeOffset="191050.4391">9031 13935 0,'18'106'15,"-36"-212"-15,53 282 0,-35-123 0,0 71 16,18-89 0,0 53-16,-1-70 15,1-1-15</inkml:trace>
  <inkml:trace contextRef="#ctx0" brushRef="#br0" timeOffset="191334.0978">9331 14023 0,'0'88'15,"0"-35"-15,0-18 16,18 18-16,-1-17 0,19-19 16,16 18-16,-16-35 0,-1 18 15,36-36-15,-36 1 16,18-18-1,-36-1-15,1 1 0,-18 0 16,-18-1-16,-17-34 16,17 35-16,-34-1 15,16 19-15,-17 17 16,36 17-16,17 1 16,0 0-16</inkml:trace>
  <inkml:trace contextRef="#ctx0" brushRef="#br0" timeOffset="191678.8138">9349 14429 0,'-18'17'15,"18"19"-15,0-1 16,0-18-16,0 1 0,0 17 16,0-17-16,18-18 15</inkml:trace>
  <inkml:trace contextRef="#ctx0" brushRef="#br0" timeOffset="193129.5783">10019 14005 0,'-18'0'0,"1"18"16,-1 0-16,0-1 16,18 36-16,0-18 15,18 18 1,0-17-16,35 17 15,-18-53-15,0 17 16,0-17-16,1 0 0,17-35 16,-18 0-16,-18-18 15,-17 17-15,-17-34 16,-1 35-16,-35-18 16,36 35-16,-54-17 15,53 35-15,1 0 16,-1 17-16,36 19 15</inkml:trace>
  <inkml:trace contextRef="#ctx0" brushRef="#br0" timeOffset="193429.5833">10530 13970 0,'-35'35'15,"35"1"-15,-17 34 16,17-17-16,0-18 16,17 1-16,1-19 15,17 1-15,0 0 0,54-18 16,-37-18-16,54-53 16,-70 36-16,34-36 15,-52 36-15,-36-18 16,0 18-16,-52 0 15,35 17-15,-54 18 16,37 18-16,-1 17 16,35 0-1,0 18-15</inkml:trace>
  <inkml:trace contextRef="#ctx0" brushRef="#br0" timeOffset="193635.6701">11201 14199 0,'0'0'15,"-36"36"-15,19-1 0,-18 0 16,35-17-16,-18 17 15,0-35-15</inkml:trace>
  <inkml:trace contextRef="#ctx0" brushRef="#br0" timeOffset="194270.3171">11571 13988 0,'0'0'16,"-18"0"-16,-17 53 16,18-36-16,17 18 15,-18 1-15,18 17 0,18 0 16,-1-18-16,54 0 16,-36-35-16,53 18 15,-35-36-15,18-17 16,-54 17-16,19-52 15,-36 52-15,-18-53 16,-17 54 0,-18-36-16,18 35 15,-18 1-15,35 17 16,36 17 0,35-17-1,-1 18-15,-16-18 16,34 0-16,-17 0 15,-18 0-15,1 0 0,17 0 16,-36 0 0,-34 18-1,-19-1 1,19 1-16,-1 35 16,18-36-16,0 19 0,0-19 15,35 19 1,-17-19-16,0-17 0,17 0 0,-17 0 15,17 0-15,18-17 16,-18 17-16,-17-18 16,-1 0-16,1 1 0,-18-1 15,-18-35 1,-17 18-16,17 17 0,-52-35 16,52 18-16,-17 17 15,17 1-15,-17-1 16,53 36-1,17-1 1,0 1-16</inkml:trace>
  <inkml:trace contextRef="#ctx0" brushRef="#br0" timeOffset="194559.0961">12612 13917 0,'-53'0'0,"18"0"0,-18 35 16,35-17 0,0 53-16,18-36 15,53 35-15,-17-34 16,34-1-16,-17-17 16,71-18-1,-72-18-15,54-35 16,-70 0-16,-1 18 15,-17 0-15,-18-18 0,-36-18 16,1 36-16,-71-18 16,36 35-16,-72 18 15,90 0-15,-19 18 16</inkml:trace>
  <inkml:trace contextRef="#ctx0" brushRef="#br0" timeOffset="199736.2208">20320 4886 0,'-18'-18'0,"1"18"16,-36-17-1,18 17-15,-36 17 16,36 19-16,17-1 0,-17 0 15,35 0-15,-18 1 0,36 34 16,-1-52-16,1 0 16,17-1-16,1-17 0,17 0 15,52-35 1,-69 0-16,34-54 16,-52 54-16,-18-18 0,0 0 15,0-52-15,-18 52 16,-52-53-16,34 53 15,-17 0-15,18 35 16,18 18 0,-1 18-16,0 52 0,18-17 15,18 53-15,17-53 16,36 53-16,-18-53 16,0-18-16,35 36 15,-35-36-15,0 0 16</inkml:trace>
  <inkml:trace contextRef="#ctx0" brushRef="#br0" timeOffset="200225.9009">20585 4992 0,'0'0'0,"17"0"15,19-18-15,-1 18 16,18-17-16,-36-1 15,1 0 1,-18 1-16,0-1 16,-18 0-16,-35 18 15,18 0-15,-18 18 16,36 0-16,-1 17 16,18-17-16,18 17 15,-1-18-15,36 1 16,-18 0-16,1-18 15,52 0 1,-53 0 0,0-18-16,-35 0 15,18 18-15,-18 18 32,18 17-32,-1 1 15,19 17-15,-1-36 16,35 18-16,-34-35 15,34 0 1,-52 0-16,17-52 16,-17-1-16,-18 35 15,-18-53 1,18 54-16,-35-18 16,35 17-16,-18 18 15,18 18-15</inkml:trace>
  <inkml:trace contextRef="#ctx0" brushRef="#br0" timeOffset="200677.4037">24095 4798 0,'53'-18'16,"35"-17"-1,18 0-15,-36 17 16,36-17-16,-71 17 16,1-17-16,-36 17 15,0 0-15</inkml:trace>
  <inkml:trace contextRef="#ctx0" brushRef="#br0" timeOffset="200836.3242">24342 4568 0,'0'0'0,"35"89"16,-17-36-16,17-18 0,0 53 16,-17-53-16,35 18 15,-36-17 1,1-1-16,0-18 16,-18 1-16</inkml:trace>
  <inkml:trace contextRef="#ctx0" brushRef="#br0" timeOffset="201109.5308">24606 4868 0,'36'-17'16,"-72"34"-16,89-34 0,-18-1 0,-17 18 16,0-18-16,-1 1 0,1 17 15,-18-18-15,18 1 0,-18-1 16,-18 18-16,-17-18 15,17 18-15,0 0 16,-17 18 0,18 0-16,-1 17 15,18 0-15,18-17 0,17 17 16,18 0 0,-18-17-16,-17 0 15,35-1 1,-18-17-16</inkml:trace>
  <inkml:trace contextRef="#ctx0" brushRef="#br0" timeOffset="201364.8423">25030 4798 0,'0'0'0,"0"-18"0,0 1 31,0 34-15,0 18-1,0-17-15,17 17 0,-17-17 16,18 17-16,0-17 0,-1 0 0,-17-1 16,0 18-1,0-17-15,-17 0 16,-1-18-16,-35 0 16,35 0-16,1-18 15,-1 0-15,18 1 16,0-1-16</inkml:trace>
  <inkml:trace contextRef="#ctx0" brushRef="#br0" timeOffset="201510.6676">25153 4815 0,'0'0'16,"53"-17"-16,-35-1 0,17 1 16,0-1-16,-17 18 15,17-18-15,36-17 16,-54 17-16,1 1 15,-36-1-15</inkml:trace>
  <inkml:trace contextRef="#ctx0" brushRef="#br0" timeOffset="201716.3619">25347 4480 0,'0'53'15,"0"-106"-15,0 141 0,0-52 16,0 52-16,18-53 15,-1 53 1,19-70-16,-19 17 0,1-17 16,17 0-16,-17-1 0,52-17 15,-52 0-15,35 0 16,-18-35 0,-17 35-16,-18-35 15</inkml:trace>
  <inkml:trace contextRef="#ctx0" brushRef="#br0" timeOffset="207627.6672">22366 5733 0,'18'-18'16,"-36"0"31,-35 18-32,0 0-15,0-17 16,-88 17 0,35 0-16,1 0 0,-142 0 15,123 0-15,-158 0 16,141 0-16,-159 17 16,-18 1-1,177 0-15,-141-18 16,141 17-16,-141-17 15,158 0-15,1 18 16,-89-18-16,106 0 16,-70 0-16,105 0 15,-52 18 1,70-18-16,0 0 0,35 17 0,-17-17 16,35 35-1,0-17-15,18 17 16,-1-17-16,19 17 0,17 54 15,-36-1 1,1 18 0,-18 17-1,0 18-15,0 36 16,-18-89-16,18-18 16,0 18-16,-17 89 15,17-89-15,-18 106 16,18-106-16,0 71 15,0-71-15,18 53 16,-18-88-16,0 71 16,17-71-16,-17 35 15,0-35-15,0-18 16,18 36 0,0-19-16,-18-34 15,0 17-15,17-17 0,-17 0 16,18-1-16,0 1 15,-18 0-15,17-1 0,-17 1 16,18 17 0,-1-17-16,-17 17 15,18-17-15,0 17 16,-1-17-16,1-1 16,0-17-16,-1 18 15,1 0-15,17-1 16,-17-17-16,17 18 15,-17-18-15,35 17 16,-36 1-16,54 0 16,-36-1-16,0-17 15,54 18 1,-54 0-16,18-18 0,35 17 16,-17-17-16,34 0 15,-34 18-15,-1-18 16,54 0-16,-36 18 15,71-18-15,-71 17 16,88-17 0,-87 18-16,-1-18 0,0 17 15,88 1-15,-87 0 16,105-1-16,-88-17 16,-1 18-16,1-18 0,88 0 15,-17 18 1,-72-18-16,-34 0 15,105 0-15,-17 0 16,-88 0-16,70 0 16,-71 0-16,54 0 15,-71 0 1,-18 0-16,53 0 16,-53 0-16,-17-18 0,0 18 15,-1 0-15,-17-18 16,18 18-16,-18-17 15,0-1-15,0 0 16,18-17 0,-18-18-16,17 36 15,1-54-15,0 36 16,-1 0-16,1-18 0,0 0 16,-1-71-16,1 54 15,-18-1-15,17-17 0,-17-106 16,18 106-1,-18 0-15,0-1 0,0-87 16,0 105-16,0-105 16,0 105-16,18-87 15,-18 69-15,35-69 16,-35 70 0,18-71-16,-1 88 15,-17-88-15,0 89 16,0 17-16,0 0 0,-17-35 15,17 53 1,-18 17-16,-17-35 16,17 53-16,-35-35 15,0 17-15,-35-17 16,35 17-16,-70 1 16,52 17-16,-70-18 15,70 0-15,-70 1 16,88 17-16,0-18 15,1 18-15</inkml:trace>
  <inkml:trace contextRef="#ctx0" brushRef="#br0" timeOffset="223677.3255">17586 11448 0,'0'17'16,"0"1"-16,0 17 16,0-17-16,18 52 15,-18-34-15,17 17 16,-17-36-16,36 36 15,-36-35-15,17 17 16,-17-17 0,-17-18-1</inkml:trace>
  <inkml:trace contextRef="#ctx0" brushRef="#br0" timeOffset="224001.0945">17357 11783 0,'0'0'16,"0"-18"-16,0 1 15,17-1-15,1-17 16,0 17-16,-1-17 15,19-1-15,-19 1 0,1 17 0,-1-17 16,1 0-16,17 0 16,-35 17-16,18 18 0,-18-18 15,18 18 1,-1 18-16,19 0 16,-19-1-16,1 1 0,35 17 15,-18-17-15,0-1 16,1 1-16,-19-18 15</inkml:trace>
  <inkml:trace contextRef="#ctx0" brushRef="#br0" timeOffset="237285.5649">9049 14905 0,'17'-18'15,"36"18"1,-35 0-16,17-17 16,53 17-16,-35 0 15,71 0-15,-36 0 16,18-18-16,141 0 15,-106 18-15,176-35 16,-140 35-16,158-18 16,-159 18-16,159 0 15,-176 0-15,159 0 16,-142 0-16,177 0 16,-159-17-16,141-19 15,-159 19-15,107-1 16,-178 18-1,54 0-15,-106 0 16,18 18-16,-71-1 16</inkml:trace>
  <inkml:trace contextRef="#ctx0" brushRef="#br0" timeOffset="239944.8509">17921 13635 0,'18'0'47,"-1"35"-47,1 0 15,-18 18-15,18 0 0,-18 0 16,17 0-16,-17 53 16,18-53-16,-18-18 0,18 36 15,-18-54-15,17 1 16</inkml:trace>
  <inkml:trace contextRef="#ctx0" brushRef="#br0" timeOffset="240221.7913">18309 13917 0,'-17'35'16,"17"-17"-16,-18 35 16,18-18-16,35 0 15,-17-17-15,52 0 16,-52-18-16,53 0 15,-36-18-15,-18 0 16,1 1-16,0-1 0,-18-35 16,-18 18-16,-17 0 15,0-1 1,-1 36-16,1-17 0,-36 34 16,54 1-16,-1 0 15,1 17-15</inkml:trace>
  <inkml:trace contextRef="#ctx0" brushRef="#br0" timeOffset="240394.1124">18891 14199 0,'-35'18'15,"70"-36"-15,-105 54 16,52-19-16,-17 19 15,17-19-15,18 1 16</inkml:trace>
  <inkml:trace contextRef="#ctx0" brushRef="#br0" timeOffset="240978.2298">19226 14041 0,'-53'52'16,"53"-16"-16,-17-19 15,34 36-15,19-17 16,34-19-16,-34 1 16,17-18-16,-18-18 15,53 1-15,-70-1 16,-1 0-16,1-35 15,-18 36-15,-35-36 16,-1 35-16,19 1 0,-19-1 16,1 0-1,18 18-15,17-17 0,17 17 16,36 17 0,0-17-16,18 0 15,-19 0-15,19 0 16,-36 0-1,1 0-15,-19 18 16,-34 0 0,17-1-16,-18 18 15,0-17-15,18 0 0,0-1 16,0 1-16,36 0 16,-19-1-16,1-17 15,35 0-15,-36 0 16,19 0-16,-1-35 15,-17 17-15,-18 1 0,17-1 16,-34-35-16,-1 36 16,-17-1-16,-18-17 15,35 35-15,-17-18 16,35 36 0,17-1-1,1-17-15,17 18 16</inkml:trace>
  <inkml:trace contextRef="#ctx0" brushRef="#br0" timeOffset="241257.6813">20249 13952 0,'0'0'15,"-35"18"-15,18-18 0,-19 53 16,19-35-16,17 34 15,17-16-15,1-19 16,0 1-16,-1 0 0,54 17 16,-36-35-1,36-18-15,-36 18 16,0-17-16,-17-19 16,-18 19-16,-36-36 15,19 18-15,-18 17 0,-1 0 16,1 1-16,-18 17 0,18 0 15,17 0 1</inkml:trace>
  <inkml:trace contextRef="#ctx0" brushRef="#br0" timeOffset="254998.0235">26529 5697 0,'18'0'16,"-1"-17"-1,1 17-15,-36 0 32,1-18-17,-1 18 1,0 0-16,-35 0 15,18 0-15,-71 0 16,53 0-16,0-18 16,-35 18-16,18 0 0,-124 0 15,88 0-15,-106 0 16,89 0-16,17 0 16,-18 18-16,1-18 0,-106 0 15,123 0-15,-106 0 16,106 0-1,-35 0-15,71 0 16,34 0-16,1 18 0,0-18 16,-1 17-16,36 1 15,0 0 1,0-1-16,-17 1 16,17 0-16,0-1 15,0 1-15,0-1 0,-18 1 0,18 0 16,-17 35-16,-1-18 15,18 0-15,0 1 16,0 52-16,0 18 16,18-54-16,-18-16 15,35 70-15,-35-71 16,17 35-16,-17-34 16,0-1-16,0 0 15,0-17-15,-17 17 0,17-17 16,0-1-16,-18 19 15,18-19 1,0 1 0,18-18-1,-1 18-15,19-1 16,-19-17-16,1 18 16,0 0-16,17-18 0,-17 17 15,34-17-15,-16 18 16,17-1-16,-18-17 15,36 18 1,-36-18-16,18 0 0,35 0 16,-35-18-16,70 18 15,-52 0-15,17 0 16,88 0-16,-87 0 16,16 0-16,213 0 15,-106 0 1,-1 0-1,-17 0 1,-105 0-16,16 0 0,-16-17 0,87 17 16,-88 0-16,53-18 15,-88 18 1,0-17-16,0 17 0,0-18 16,-35 0-16,-1 1 15,-17-1-15,0 0 16,0 1-16,0-36 15,0 35 1,0-70-16,0 53 16,0-89-16,0 54 15,-17-71-15,-1 70 16,0 0-16,1 1 0,-54-18 16,36 35-1,-89 17-15,71 19 16,-88 17-16,88 0 15</inkml:trace>
  <inkml:trace contextRef="#ctx0" brushRef="#br0" timeOffset="263784.9865">24201 13688 0,'0'35'16,"17"36"-16,-17-18 15,0 70 1,0-70-16,0 0 0,0 17 15,0 19-15,0-54 16,18 35-16,-1-52 16</inkml:trace>
  <inkml:trace contextRef="#ctx0" brushRef="#br0" timeOffset="264091.5919">24589 13988 0,'0'0'15,"-18"35"-15,18-17 0,0 70 16,18-53-16,17 53 16,0-70-16,53 17 15,-35-17-15,35-36 16,-35 1-16,36-36 15,-72 17-15,19-34 16,-36 34-16,-36-34 16,1 35-16,-36-18 15,36 35-15,-35 18 16,34 18-16,1 17 16,35-17-1</inkml:trace>
  <inkml:trace contextRef="#ctx0" brushRef="#br0" timeOffset="264301.7289">25471 14252 0,'-18'36'15,"36"-72"-15,-54 89 0,19-18 16,-1-17-16,0 17 16,1-17-16</inkml:trace>
  <inkml:trace contextRef="#ctx0" brushRef="#br0" timeOffset="265185.7357">25718 14129 0,'-36'35'16,"36"0"-16,0 1 0,0 17 16,18-36-16,0 1 15,17-1-15,0-17 16,-17 0-16,52 0 15,-34 0-15,-19-17 0,1-1 16,-18-17-16,0 17 16,-18-17-16,18 0 0,-53-18 15,36 17-15,-19-16 16,19 34 0,34 18-1,36 18 1,0-1-1,-18-17-15,36 18 16,0-1-16,-19-17 16,-34 18-1,-36 0 1,1 17 0,17-17-16,-18 35 15,18-36-15,0 19 16,18-19-16,-1 1 0,19-18 15,-1 0-15,-17 0 16,17 0-16,-17-18 0,35-17 16,-36 17-16,-17 1 15,0-1-15,0-35 16,-17 18-16,-19-1 16,19 1-16,-19 18 15,19-1-15,-1 0 16,18 36-1,18-18 1,-1 18-16,1-18 16,0 17-16,17-17 0,-17 18 15,17-18-15,-18 0 0,1 17 16,0-17-16,35 0 16,-36-17-16,36 17 15,-35-18-15,17 18 16,-17 0-16,-1 0 15,-17 18 1,-17 35-16,17-18 16,-18-17-16,18 17 0,0 18 15,18-35 1,-1 17-16,1-35 16,0 0-16,35-18 15,-18 1-15,18-19 16,-18-17-1,-35 36-15,-18-36 16,1 17-16,-36 1 16,18 18-16,-36-1 15,18 18-15,-17 35 16</inkml:trace>
  <inkml:trace contextRef="#ctx0" brushRef="#br0" timeOffset="290928.0022">16051 15469 0,'0'-17'0,"-35"-1"16,0 18-16,17 0 16,-17-18-16,17 18 15,-35 0-15,18 18 16,0 35-16,17-18 16,1 1-16,17-1 0,0 0 15,0 36-15,17-54 16,18 19-1,1-36-15,-1 0 16,0 0-16,1-36 16,-19 19-16,1-36 15,-1 35-15,-17 0 16,0-17-16,0 18 0,-17 17 16,17-18-16,0 36 15,0-1 1,0 18-16,17 1 0,1 70 15,-18-71-15,18 18 0,-1 17 16,1-34-16,-18-1 16,0-18-16,18 1 15</inkml:trace>
  <inkml:trace contextRef="#ctx0" brushRef="#br0" timeOffset="291384.8024">16439 15452 0,'0'0'16,"-17"-18"-16,-1 18 15,1 18 1,17-1-16,0 1 0,0 35 15,17-18-15,18 36 16,-17-36-16,35 53 16,-35-35-1,17 18-15,-17-36 16,-18 35-16,0-52 16,-36 17-16,19-17 15,-36-18 1,17 0-16,-16-35 15,34 17-15,18-52 16,0 34-16,35-52 16,0 53-16,36-36 15,-36 36-15,36-18 16,-36 18-16,-35 0 16,0 17-16,-18 18 15,1-18-15,-18 18 0,17 0 16,-35 18-16,18-18 15,17 0-15,18 18 0</inkml:trace>
  <inkml:trace contextRef="#ctx0" brushRef="#br0" timeOffset="292025.7555">17427 15258 0,'-17'0'16,"-1"0"-16,18 35 15,-35 35 1,35-17-16,-18 18 16,-17 88-16,17-71 15,-35 106-15,36-124 16,-19 54-16,19-53 15,-1-19 1,18-34-16</inkml:trace>
  <inkml:trace contextRef="#ctx0" brushRef="#br0" timeOffset="292402.8171">17886 15628 0,'0'18'31,"-18"52"-15,18-34-16,0 69 15,0-69-15,0 52 16,0-53-16,18 18 15,-18-35-15,0-1 16,17-17 0</inkml:trace>
  <inkml:trace contextRef="#ctx0" brushRef="#br0" timeOffset="293438.0171">18927 15222 0,'0'-17'15,"0"34"-15,0-17 16,-18 36-16,18-1 16,-18 18-16,-35 88 15,18-53-15,0 0 0,0 18 16,-36 88-1,36-123-15,17-18 0,0 0 16,18 0-16,-17-18 0,17-18 16,0 1-16,17 0 15,1-18-15,-18-18 16</inkml:trace>
  <inkml:trace contextRef="#ctx0" brushRef="#br0" timeOffset="293777.2383">19262 15628 0,'0'18'15,"0"-1"-15,0 1 0,0 70 16,0-53 0,0 1-16,17 52 15,1-53-15,0 18 16,-18-35-16,17-1 15,-17 1-15</inkml:trace>
  <inkml:trace contextRef="#ctx0" brushRef="#br0" timeOffset="294743.8535">19879 15787 0,'-18'17'0,"36"-17"47,-18 18-47,18-18 15,-1 0 1,-17-18-1</inkml:trace>
  <inkml:trace contextRef="#ctx0" brushRef="#br0" timeOffset="294966.6606">20302 15399 0,'-17'0'0,"17"35"16,-18 0-16,-17 1 0,17 17 16,-17 70-16,0-52 15,-1 34 1,36-52-16,-17 18 16,17-54-16,-18 19 15</inkml:trace>
  <inkml:trace contextRef="#ctx0" brushRef="#br0" timeOffset="295272.7412">20443 15875 0,'0'0'15,"0"18"-15,0-1 16,18-17 0,0 0-1,-18 18 32,0-36-16,0 1-15</inkml:trace>
  <inkml:trace contextRef="#ctx0" brushRef="#br0" timeOffset="307512.6847">15928 17180 0,'0'-17'16,"-18"17"-1,1-18 1,-1 18-16,-17-18 16,17 18-16,-17 0 15,0 0-15,-1 18 0,-52 17 16,53 1-16,-18 16 15,35-16 1,1 34-16,17-34 16,17-19-16,1 1 0,35 17 15,-36-35 1,72-17-16,-54-1 0,0 0 16,-17 1-16,35-36 15,-53 17-15,0-17 16,0 18-16,0 0 15,0 17-15,-18 1 0,0-1 16,18 36 0,0 70-1,18-35 1,-18 53-16,18-53 16,-1 52-16,-17-52 15,18-17-15,-18-1 0,18 0 16,-1 0-1,-17-17-15,18-18 16</inkml:trace>
  <inkml:trace contextRef="#ctx0" brushRef="#br0" timeOffset="307936.0368">16316 17233 0,'-35'0'16,"70"0"-16,-88 0 0,35 0 0,1 0 15,-1 18-15,1-18 0,-1 35 16,0-17-16,1 35 16,17-36-16,0 36 15,0-35-15,17 0 0,1-1 16,17-17-1,-17-17-15,17-19 16,-17 1-16,-1 17 16,1-17-16,0 0 15,-18-1-15,0 19 16,0 52 15,0 36-31,17-36 16,-17 18-16,18 53 15,0-53-15,-18 0 0,17 17 16,1-17 0,-1-35-16,1-18 15,0 0 1</inkml:trace>
  <inkml:trace contextRef="#ctx0" brushRef="#br0" timeOffset="308152.8162">16669 17498 0,'0'-18'15,"0"36"-15,17-36 16,-17 1 0</inkml:trace>
  <inkml:trace contextRef="#ctx0" brushRef="#br0" timeOffset="308574.3025">16898 17251 0,'0'0'0,"18"0"15,-1 0-15,19 0 0,-19-18 16,19 18-16,-19-17 0,18-1 16,-17 18-16,0 0 0,-1-18 15,-34 18 1,-19 18-1,1-18-15,18 18 0,-19-1 16,-17 18 0,18-17-16,35 17 0,-18 1 15,18 17 1,36-18-16,-1-17 16,88 70-16,-52-35 15,0 0 1,-54-53-16,1 35 15,-18-18-15,-53 1 16,35-18 0,-17 0-16,0 0 0,-36 0 15,36 0-15,0 0 16,17 0-16</inkml:trace>
  <inkml:trace contextRef="#ctx0" brushRef="#br0" timeOffset="309163.6761">17974 16933 0,'-18'36'0,"1"-1"16,-1 0-16,18 18 15,-18 18-15,1-1 0,-18 89 16,17-88-16,18 17 0,-18 35 15,18-88-15,0 18 16,0-35 0,0 0-16</inkml:trace>
  <inkml:trace contextRef="#ctx0" brushRef="#br0" timeOffset="309736.739">18733 17463 0</inkml:trace>
  <inkml:trace contextRef="#ctx0" brushRef="#br0" timeOffset="310649.3677">19032 17163 0,'-17'0'15,"17"-18"-15,17 18 16,19-18-1,-19 18-15,54 0 16,-54 18 0,19-18-16,-19 18 0,1 35 15,-18-18-15,-18 35 16,-17-34-16,-18 17 16,36-18-16,-19-17 15,19-1 1,17 1-16,35-18 15,35-18 1,1-17-16</inkml:trace>
  <inkml:trace contextRef="#ctx0" brushRef="#br0" timeOffset="311027.2348">19473 17198 0,'36'-18'16,"-1"1"-16,0-1 15,-17 0-15,17 1 16,-35-1-16,-35 18 16,17 0-16,-52 35 15,34-17 1,-17 17-16,36-17 15,-1 17-15,18 0 16,18-35-16,35 36 16,17-1-1,-34-17-15,16-1 0,-34 1 16,0 0 0,-36-1-16,-17 1 15,0-18-15,-18 18 16,17-18-16,19 0 15,-19 0-15,19 0 16</inkml:trace>
  <inkml:trace contextRef="#ctx0" brushRef="#br0" timeOffset="311845.3355">20514 16916 0,'0'17'15,"-18"19"1,18-1-16,0 0 15,-17 71 1,-1-35-16,-17 70 16,17-71-16,-35 89 15,36-106-15,-1 0 0,18-18 16,-18 18 0,36-53-1,0-18-15</inkml:trace>
  <inkml:trace contextRef="#ctx0" brushRef="#br0" timeOffset="312180.196">20884 17410 0,'0'17'0,"18"-17"32,0 0-32,-18-17 15</inkml:trace>
  <inkml:trace contextRef="#ctx0" brushRef="#br0" timeOffset="312479.0185">21114 17110 0,'35'-18'16,"0"18"-1,-17 0-15,53 0 16,-54 0-16,36 35 15,-53-17-15,0 17 0,0 18 16,-18-18-16,-17 36 16,18-36-1,-19 1-15,36-19 16,0 1-16,36-18 16,16 0-1,-16-18-15</inkml:trace>
  <inkml:trace contextRef="#ctx0" brushRef="#br0" timeOffset="312896.5278">21713 17145 0,'0'0'0,"36"0"15,-19 0-15,1-18 16,35 1-16,-35 17 16,17-18-1,-17 18-15,-18-18 16,-18 18-16,-17-17 16,17 17-16,-35 17 15,35 1-15,-35 17 16,36-17-16,-1 35 15,18-18-15,18-17 16,-1-1-16,19 19 0,52-1 16,-53-17-16,53 17 15,-70-17-15,17-1 16,-35 1-16,0 0 16,-53-1-1,18-17-15,0 18 0,-71-18 16,71 0-16,-1 0 15,-16 0 1,34 0-16</inkml:trace>
  <inkml:trace contextRef="#ctx0" brushRef="#br0" timeOffset="313985.3266">18715 17392 0,'-35'0'15,"17"0"-15,36-18 16,17 1-1,71-1 1,-36 0-16,107 1 16,-72-1-16,107 0 15,-106 1-15,88-1 16,-123 18-16,-1 0 16,-35 0-16,-52 18 15,-54-1 1</inkml:trace>
  <inkml:trace contextRef="#ctx0" brushRef="#br0" timeOffset="314537.3805">18715 17886 0,'18'0'15,"-18"17"1,17-17-1,1 0 17</inkml:trace>
  <inkml:trace contextRef="#ctx0" brushRef="#br0" timeOffset="315197.4369">19156 17745 0,'0'0'0,"-18"0"31,1 17-15,-1 1-16,18 17 16,0-17-16,0 17 15,18-17-15,17-1 16,-18 1-1,19 0-15,-19-18 0,19 17 16,-1-17-16,18 18 16,-35-18-16,34 0 15,-34-18-15,0 1 16</inkml:trace>
  <inkml:trace contextRef="#ctx0" brushRef="#br0" timeOffset="315397.2978">19385 17851 0,'0'0'0,"0"70"15,-17-17-15,17 0 0,0-18 16,0 18-16,17-18 0,1 36 15,-18-53 1,17-18-16</inkml:trace>
  <inkml:trace contextRef="#ctx0" brushRef="#br0" timeOffset="316220.7616">20884 17463 0,'-17'0'16,"34"0"15,1 0-15,-18-18-16,53 18 15,0-18-15,0 1 16,0-1-16,17 0 0,124-35 16,-88 36-16,0-1 15,0-17-15,70 0 16,-105 35-16,35-18 16,-89 18-16,1 18 15</inkml:trace>
  <inkml:trace contextRef="#ctx0" brushRef="#br0" timeOffset="316866.8367">21043 17956 0,'-17'0'16,"34"0"-1,1 18 1,-1-18-16,1 0 16,0 0-1,-1 0-15,1 0 16</inkml:trace>
  <inkml:trace contextRef="#ctx0" brushRef="#br0" timeOffset="318156.1302">21572 17798 0,'0'17'141,"0"1"202,18 0-327,-18 17-16,18 18 16,-18-18-16,17 0 15,-17-17-15,18 17 16,-18-17-16,18 0 0,-1 17 15,-17-18 1</inkml:trace>
  <inkml:trace contextRef="#ctx0" brushRef="#br0" timeOffset="318562.8469">22066 17992 0,'-17'17'15,"17"1"-15,17 0 16,1-18 0,0 0-16,-1-18 15,1 0 1</inkml:trace>
  <inkml:trace contextRef="#ctx0" brushRef="#br0" timeOffset="318789.8809">22525 17745 0,'0'0'15,"-35"88"-15,17-35 0,-17 53 16,17-53-16,0 0 15,18-18-15,0 0 0,0-17 16,0-1-16,18 1 16,0-36-16</inkml:trace>
  <inkml:trace contextRef="#ctx0" brushRef="#br0" timeOffset="318934.9472">22719 18150 0,'0'18'15,"0"-36"-15</inkml:trace>
  <inkml:trace contextRef="#ctx0" brushRef="#br0" timeOffset="321110.2107">17868 17780 0,'18'0'31,"-18"-18"-16,0 36 1,-18 0-16,18 35 16,0-18-1,0 53-15,0-35 16,0-18-16,18 53 16,-18-70-16,0 17 0,17 1 15,1-36-15,0 0 16</inkml:trace>
  <inkml:trace contextRef="#ctx0" brushRef="#br0" timeOffset="322010.0833">20338 17780 0,'17'0'16,"1"0"15,-36 0 16,18 35-32,-17 1-15,-1 34 16,0-35-16,18 18 16,-17 0-16,17 0 0,-18 18 15,18-36-15,0-17 16,18 17-16,-18-17 15</inkml:trace>
  <inkml:trace contextRef="#ctx0" brushRef="#br0" timeOffset="357630.0959">21643 10654 0,'0'-18'0,"18"18"47,70 0-31,-35-17-16,105 17 15,-69-18-15,16 18 16,19-18-16,-18 1 0,123-1 16,-123 18-16,53-18 15,-106 18-15,-1 0 16,-52 18-16,-17-18 15</inkml:trace>
  <inkml:trace contextRef="#ctx0" brushRef="#br0" timeOffset="358020.9437">22119 10301 0,'0'0'15,"-70"18"-15,17-18 0,-71 35 16,71-17-16,-70 35 16,70-36-16,0 1 15,18 0-15,-18 34 16,35-16-16,18 17 16,18-18-16,-1 0 0,36 0 15,71 18 1,-71-35-16,35 17 15,-17-17-15,17-18 0,35 35 16,-88-17-16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3T01:21:07.244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6279 5592 0,'0'17'110,"18"-17"-95,-18 18-15,18-1 0,-1 1 16,-17 0-1,18-1-15,-18 1 16,0 0-16,18-1 16,-18 19-16,0-19 15,17 18 1,-17-17-16,18-18 16,-18 18-16,0-1 0,18 1 0,-18 0 15,0-1-15,17 1 16,-17 0-16,18 17 15,-1-17-15,-17-1 0,18 1 16,0 17 0,-18-17-16,17-1 15,1 1-15,0 0 0,-1 17 16,1-17-16,17 34 16,-35-34-16,36 35 15,-36-35 1,35 17-16,-18 0 15,1 0-15,0-17 16,-18 17-16,17-17 0,19 17 16,-19 1-1,19 17-15,-19-36 16,18 36-16,-17-35 16,17 35-16,-17-36 15,35 36 1,-35-35-16,-1 17 0,1-17 15,-1 17-15,19-17 0,-19 17 16,1-17-16,17 52 16,-17-52-16,0 17 0,17 18 15,-17-35-15,-1 17 16,18 0-16,-17-17 0,17 35 16,-17-18-1,35 18-15,-35-18 16,17-17-16,0 35 15,0-18-15,1 36 16,-1-54-16,0 54 16,-17-36-16,17 0 15,0 18-15,1-17 16,17 16-16,-36-16 16,54 17-16,-36-36 15,18 36-15,-18-18 16,1 1-16,34 17 15,-52-36-15,52 36 16,-17-18-16,18 18 16,-36-35-16,36 35 15,-18-35-15,17 35 16,-35-36-16,54 36 16,-54-18-1,53 18-15,-35-17 16,17 16-16,-17-16 15,18 17-15,-18-18 16,35 18-16,-53-18 16,54 0-1,-37-17-15,19 35 16,-18-35-16,17 35 16,-34-36-16,34 36 15,-34-35-15,-1 17 16,35 18-16,-34-35 15,17 17-15,-18-18 16,0 1-16,18 35 16,-18-35-16,-17-1 0,17 1 15,1 17-15,-1 0 16,-18-17-16,1 0 0,17-1 16,18 36-1,-35-35-15,17 0 0,1-1 16,16 19-16,-16-19 15,17 18-15,-18-17 16,0 0-16,0-1 16,1 1-16,52 35 0,-53-35 15,36 34 1,-18-34-16,-18 0 16,0-1-16,1 1 0,34 35 15,-35-35-15,54 34 16,-54-34-16,35 35 15,-34-35-15,34 35 16,-35-36-16,36 36 16,-36-35-16,36 35 15,-36-18-15,36 18 16,-36-35 0,36 34-16,-36-16 0,35 17 15,-34-36 1,34 36-16,-35-35 15,36 35-15,-18-18 16,-18-17-16,1-1 16,-1 19-16,35 17 15,-34-36-15,52 36 16,-53-35-16,0 17 16,54 0-16,-54-17 0,53 35 15,-53-36-15,54 36 16,-54-35-1,0 17-15,53 1 16,-35-19-16,35 36 16,-35-35-16,-17-1 0,52 19 15,-35-19 1,0 19-16,-18-19 0,18 1 16,0 0-16,0-1 0,35 18 15,-35-17-15,0 0 16,-18-1-16,18 1 0,53 17 15,-53-17-15,0 0 16,52 17 0,-52-18-16,53 19 15,-53-19-15,35 19 16,-35-19-16,53 19 16,-53-19-16,53 18 15,-53-17-15,0-18 16,-1 18-16,1-1 0,0 1 15,35 17-15,-35-17 16,53 17-16,-53-35 16,0 18-16,53 17 15,-53-35-15,-18 18 0,18-18 16,53 35 0,-53-17-16,0-18 0,53 35 15,-18 0 1,-35-35-16,0 18 15,52 0-15,-52-1 16,71 18-16,-71-35 0,0 18 16,0-18-16,17 18 15,36-1-15,-36 1 16,-17-18-16,71 35 16,-71-35-16,70 18 15,-70 0-15,71-1 16,-71-17-16,70 18 15,-52-18-15,52 17 16,-70-17-16,70 18 16,-52-18-16,52 18 15,-52-18-15,52 17 16,-70-17 0,71 18-16,-54 0 15,36-1-15,-35-17 16,35 18-16,-53 0 15,-1-18-15,19 17 0,-18-17 16,0 18-16,0-18 16,53 18-16,-53-18 15,52 17-15,-52-17 16,53 18 0,-53-18-16,0 0 0,53 0 15,-53 0-15,53 0 16,-54 0-16,72 0 15,-71 0-15,70 0 16,-70 0-16,53 0 16,-53 0-16,53 0 15,-53 0 1,53 0-16,-71 0 16,71 0-16,-53 17 15,52-17-15,-69 18 16,70-18-16,-54 18 15,1-18-15,-17 0 16,52 17-16,-35 1 16,35 0-16,-35-1 15,35 1-15,-35-18 16,-18 0-16,18 18 16,0-18-16,0 17 0,53 1 15,-53-18-15,53 35 16,-71-35-16,71 18 15,-53-1-15,52 1 16,-52 0-16,53-1 16,-53-17-16,53 18 15,-53-18-15,0 18 16,0-18-16,0 0 16,0 17-16,-1-17 0,19 0 15,-18 18-15,0-18 0,0 17 16,17-17-16,-17 18 0,0-18 15,71 18-15,-71-1 16,52 1 0,-69-18-16,52 18 15,-53-1-15,0-17 16,1 0-16,-19 18 0,54-18 16,-36 0-16,18 0 15,-35 0-15,17 0 16,-17 0-16,-1 0 15,1 0-15,-18-18 32,0 1-17,-18-1 1,1 0 0</inkml:trace>
  <inkml:trace contextRef="#ctx0" brushRef="#br0" timeOffset="795.4119">24624 13653 0,'-18'0'15,"36"0"17,0 0-17,-1 0-15,18 0 0,18 0 16,-17 0-16,-1 0 16,0 0-16,36 0 15,-54 0-15,1 0 16,0 0-16,-18 17 15</inkml:trace>
  <inkml:trace contextRef="#ctx0" brushRef="#br0" timeOffset="1318.1951">25418 13317 0,'70'-17'15,"-140"34"-15,193-34 0,-70 17 0,53-36 16,-53 36-1,35-17-15,-53-1 16,-17 1 0</inkml:trace>
  <inkml:trace contextRef="#ctx0" brushRef="#br0" timeOffset="1467.8132">25629 13070 0,'18'89'0,"-36"-178"0,54 231 16,-36-107-16,17 18 16,-17-18-16,18 0 0,-18 1 15,18-1-15</inkml:trace>
  <inkml:trace contextRef="#ctx0" brushRef="#br0" timeOffset="1489.8862">25735 13494 0,'18'17'16,"-36"-34"-16</inkml:trace>
  <inkml:trace contextRef="#ctx0" brushRef="#br0" timeOffset="1980.0723">25788 13511 0,'0'-17'16,"18"17"-1,-18-18-15,17 0 16,1 1 0,0-1-16,-1 1 15,19-1-15,-1 18 16,-18 0-16,1 0 0,17 0 15,1 0 1,-19 0-16,-17 18 16,0-1-1,-17 1-15,-1 17 0,0 18 16,18-35-16,0 17 16,18-17-16,-18-1 15,35 1-15,1 0 16,-1-18-16,0-18 15,-17-17-15,-18-1 16,0 1-16,0-18 16,-18 35-16,-17-34 15,35 34-15,-18 18 16,18 18 0,0-1-1,18-17-15,-1 35 0,19-17 16,-19 0-16,19-1 0,-1 1 15,0 0 1,-17-18-16,0 0 16,-18-18-1</inkml:trace>
  <inkml:trace contextRef="#ctx0" brushRef="#br0" timeOffset="2391.7149">26388 13423 0,'0'35'16,"0"-17"-1,17 0 1,-17-1-16,18 1 0,0 0 16,-18-1-16,17-17 15</inkml:trace>
  <inkml:trace contextRef="#ctx0" brushRef="#br0" timeOffset="2535.8139">26388 13106 0,'0'0'15,"17"0"-15,1 0 0,-18 17 16,18 1-16</inkml:trace>
  <inkml:trace contextRef="#ctx0" brushRef="#br0" timeOffset="2785.5463">26494 13582 0,'17'-18'16,"-17"1"-16,0-36 15,18 17-15,-18-16 16,18 34-16,-1-17 16,1 35-1,-1 17-15,-17 1 16,36 52-16,-36-52 16,17 35-1,1-18-15,-18 1 16,0-19-16</inkml:trace>
  <inkml:trace contextRef="#ctx0" brushRef="#br0" timeOffset="3174.2091">26829 13458 0,'17'18'15,"-17"0"1,18-18-16,-18 17 0,18 1 16,-1 0-1,1-1 1,-18-34-1,-18-1-15</inkml:trace>
  <inkml:trace contextRef="#ctx0" brushRef="#br0" timeOffset="3280.5614">26899 13317 0</inkml:trace>
  <inkml:trace contextRef="#ctx0" brushRef="#br0" timeOffset="3559.0182">26952 13476 0,'0'0'0,"0"18"0,0 17 16,0-17-16,0 52 15,0-34-15,18-1 16,-18 18-16,18-18 0,-18 0 15,0 1-15,17-1 0,-17 0 16,-17 0-16,-1-17 16,0-18-1,-17-18-15,17 1 16,1-19-16,-1 1 0,18 0 16,0-18-16,18-53 15,-1 53-15,54-17 16,-36 34-16,0 19 0,54-1 15,-54 18-15,-17 0 16</inkml:trace>
  <inkml:trace contextRef="#ctx0" brushRef="#br0" timeOffset="4257.9322">27675 13511 0,'53'-17'0,"-106"34"0,124-52 16,-53 17-16,-1 1 15,1-1-15,0-17 0,-1 0 16,-17 17-16,-17 0 15,-19 18-15,19 0 16,-54 36-16,18 17 16,36-1-1,-1-16-15,18-19 16,53 54 0,0-71-16,17 0 15,-34 0-15,-19 0 16,36-35-16,-35 17 15,-1 18-15,-17-18 16,18 18-16,-18 36 16,0 17-1,0 0 1,0-36-16,35 18 16,-17-17-16,0-18 15,-1-18-15,1-17 16,-18 18-16,17-36 15,-17-18 1,0 36-16,18-18 16,-18 35-16,0 1 15,18-1-15,-1 18 16,1 18-16,-18-1 0,0 1 16,0-1-16</inkml:trace>
  <inkml:trace contextRef="#ctx0" brushRef="#br0" timeOffset="4515.5977">28293 13688 0,'0'0'16,"0"-18"-16,0-17 0,-18 0 15,18 17-15,-17-35 16,17 35-16,0 1 16,0-1-16,17 0 15,18 18-15,-35 18 16,36-18 0,-19 18-16,1-1 15</inkml:trace>
  <inkml:trace contextRef="#ctx0" brushRef="#br0" timeOffset="4816.1376">28540 13529 0,'0'0'0,"-18"18"15,18-1-15,0 1 16,18 35-16,-1-53 16,1 18-16,0-1 0,35-17 15,-36 0 1,1 0-16,-1-17 0,1-1 16,-18-17-16,0 17 15,0 0-15,-35-17 16,17 17-16,-17 1 15,17 17-15,1 0 16,-1 0-16</inkml:trace>
  <inkml:trace contextRef="#ctx0" brushRef="#br0" timeOffset="4993.0826">28857 13670 0,'0'-17'15,"0"-1"-15,18-17 16,0 17-16,-1 0 16,1 1-16,-1-1 15,1 18-15,0-18 0,-1 18 0,19 18 16,-19-18 0</inkml:trace>
  <inkml:trace contextRef="#ctx0" brushRef="#br0" timeOffset="7651.85">30039 13670 0,'-35'0'16,"35"18"-16,-18 17 15,18-17-15,0 17 16,18-17-16,35-1 15,-36-17-15,36 0 16,-35 0-16,17-35 16,-35 17-16,0-35 15,0 36-15,-17-1 16,-1 1 0,0-1-16,1 18 15,17 18-15</inkml:trace>
  <inkml:trace contextRef="#ctx0" brushRef="#br0" timeOffset="7841.1026">30409 13794 0,'0'-36'15,"0"72"-15,0-89 0,-17 35 0,17-17 16,0 17-16,17 18 15,1 0-15,17 0 16,-17 0-16,35 0 16,-18 18-16,-17-18 15</inkml:trace>
  <inkml:trace contextRef="#ctx0" brushRef="#br0" timeOffset="8392.3495">31380 13159 0,'-18'0'15,"0"0"17,1 0-17</inkml:trace>
  <inkml:trace contextRef="#ctx0" brushRef="#br0" timeOffset="8570.3734">31256 13176 0,'0'0'0,"35"0"31,18 0-31,-17 0 16,69 0-1,-52 0-15,0 0 0,71 0 16,-89 0-16,18-17 15,-35 17-15,-36 0 16,0 0-16</inkml:trace>
  <inkml:trace contextRef="#ctx0" brushRef="#br0" timeOffset="8860.885">31485 13176 0,'36'0'16,"-19"18"-16,1-18 0,17 18 15,-17-1 1,17 36-16,-35-18 16,18 54-16,-18-37 15,17 54 1,-17-53-16,0 0 0,0 35 16,0-52-16,0 34 15,0-52-15,0-1 16,-17-17-1,-18-17 1,17 17-16,-17-18 0,-36 1 16,18-1-16,-17 0 15,17 18-15,17 0 16,1 0-16</inkml:trace>
  <inkml:trace contextRef="#ctx0" brushRef="#br0" timeOffset="13447.2681">24518 13564 0,'-18'0'0,"1"0"16,-1 0-1,1-17-15,-1 17 16,0 0-1,1 0-15,17-18 16,0 36 0,17-18-1,1 0 1,35 17-16,-18-17 16,36 36-16,-36-36 15,0 17-15,71 19 16,-71-36-16,53 17 15,-70-17-15,35 18 16,-53-36 0</inkml:trace>
  <inkml:trace contextRef="#ctx0" brushRef="#br1" timeOffset="26607.3078">6350 5627 0,'-18'0'16,"36"0"46,0 0-46,-1 17-1,1 1 1,0 0 0,-18-1-16,17 1 15,-17 0-15,18-1 16,-1 1-16,1 0 16,0-1-16,-1 1 0,1-1 15,0 1-15,-1 17 16,1-17-16,-18 0 0,35 17 15,-35-17-15,36 17 16,-36-17-16,35 17 16,-18-18-16,1 19 15,0-1 1,-1 0-16,1-17 16,17 35-16,-17-36 15,17 36 1,-17-35-16,17 35 15,-35-35-15,35 34 16,-17-34-16,17 17 16,-17 1-16,0-1 15,-1-17-15,1-1 16,-1 1-16,-17 17 0,18-17 16,17 35-16,-17-36 15,0 1-15,17 53 16,0-19-1,-17-34-15,0 0 0,17 35 16,0-18 0,-17-17-16,17 34 15,-17-34-15,-1 0 16,1-1-16,0 19 0,-1-19 16,1 19-16,-1-19 0,1 1 15,35 35-15,-35-18 16,17 18-1,0-35-15,0 35 16,-17-18-16,35 18 16,-35-36-16,35 36 15,-36-17-15,36 16 16,-35-34-16,35 35 16,-36-18-16,36 18 15,-17-35-15,16 17 16,-34 0-16,0-17 15,35 17-15,-36-17 16,1 17-16,17-17 16,18 17-16,-35 0 0,-1-17 15,36 17 1,-35-17-16,17 0 0,-17-1 16,17 19-16,-17-19 0,17 1 15,-17-1-15,17 1 0,-17 0 16,35 35-1,-18-36-15,18 19 16,-18-19-16,18 36 16,-18-35-16,0-1 0,1 1 15,17 35-15,-18-35 16,-17 17-16,17-17 0,35 17 16,-52 0-1,53 18-15,-54-35 16,19-1-16,16 36 15,-16-35-15,-19-1 0,19 1 16,34 35-16,-35-35 16,36 35-1,-36-36-15,18 36 16,18 0-16,-36-18 16,-17-17-16,17 17 0,0-17 15,18 35 1,-18-18-16,36 0 15,-36 1-15,36-1 16,-36 0-16,53 0 16,-52 1-16,-1-19 15,18 19-15,-18-19 0,53 54 16,-52-53-16,52 34 16,-35-16-16,52-1 15,-52 0-15,53 1 16,-53-19-16,35 36 15,-35-35-15,18 17 16,-36 0-16,0-17 16,18 17-1,-35-17-15,0-1 0,-18 1 16</inkml:trace>
  <inkml:trace contextRef="#ctx0" brushRef="#br1" timeOffset="27188.3647">11536 10301 0,'0'0'0,"0"-18"16,0 1 0,-18 17 46</inkml:trace>
  <inkml:trace contextRef="#ctx0" brushRef="#br1" timeOffset="29441.0439">11536 10301 0,'0'0'0,"-53"-70"16,53 52 0,0 0-1,0 36 32,18-18-31,-18 18-1,17-18-15,1 17 16,-1 1-16,1-18 16,0 17-1,-18 1-15,17 0 16,1-18-16,0 17 15,-1-17-15,1 18 16,-18 0-16,18-18 16,-1 0-16,1 17 15,0 1 1,-1-18-16,1 18 16,-1-1-16,1-17 15,0 18-15,-1 0 16,1-1-1,0-17-15,-1 18 16,1-1-16,0 1 16,-1 0-16,1-1 15,-1-17-15,19 18 16,-36 0 0,17-18-16,19 35 15,-19-17-15,1-1 16,17 1-1,-17-18-15,-1 0 0,19 17 16,-19 1-16,1-18 16,0 18-16,-1-1 15,19-17 1,-19 18-16,1 0 16,17-1-16,-17-17 15,-1 18-15,1-18 0,0 18 16,17-1-1,-17 1-15,35-1 16,-36-17-16,18 36 16,1-36-16,-19 17 0,36 1 15,-35 0-15,35-1 16,-18-17 0,0 18-16,1-18 0,17 18 15,17-1 1,-52-17-16,17 0 0,36 18 15,-1 0 1,-17-18-16,-18 0 0,36 17 16,-36-17-1,18 18-15,-18-18 0,1 0 16,34 17-16,18 1 16,-52-18-16,-1 0 15,36 18 1,17-18-16,-53 0 15,36 17-15,-36-17 0,53 18 16,-53-18 0,54 0-16,-37 18 15,37-18-15,-36 0 16,35 0 0,-53 0-16,18 0 0,-18 0 15,18 0-15,35 0 16,-52 17-16,52-17 15,-53 0-15,18 0 0,18 18 16,17-18 0,-35 0-16,0 0 0,35 18 15,-35-18 1,-18 0-16,18 0 0,0 0 16,0 0-16,35-18 15,-35 18-15,0 0 0,0-18 16,52 18-1,-52-17-15,0 17 0,0-18 16,0 18-16,0-18 0,35 1 16,-35 17-16,18-18 15,-18 18 1,-18 0-16,0-18 0,18 18 16,-18-17-16,1 17 0,52-18 15,-35 1-15,-18 17 16,36-18-16,-36 0 15,53 18-15,-53-17 16,1 17-16,17-18 0,17 0 16,-17 1-1,-18-1-15,54 0 16,-54 18-16,35-35 16,-17 35-16,-17-18 0,52 1 15,-53-1-15,53 1 16,-35-1-16,35 0 15,-35 18 1,35-17-16,-35-1 16,36 0-16,-37 18 15,54-17-15,-53-1 16,-18 18-16,18-18 16,53 1-16,-53-1 15,71 1-15,-71-1 16,52 0-16,-69 1 15,17 17-15,52-18 16,-52 0-16,53 1 16,-53 17-16,53-18 15,-71 0-15,71 1 16,-53-1-16,17 1 16,-17-1-16,18 0 15,-36 1-15,-17 17 16,52-18-1,-17 0-15,-17 1 16,-1 17-16,53-36 16,-53 19-16,36-1 15,-18 0-15,-18 1 16,0-1-16,36-17 16,-36 35-16,53-35 15,-52 17-15,52-17 16,-53 17-16,18 18 0,18-35 15,-18 17 1,-18 18-16,18-17 0,-18-1 16,18 0-16,-18 1 0,53-1 15,-35 0-15,0 1 16,35-1-16,-52 0 16,17 18-16,0-17 0,-18-1 15,18 18-15,35-35 16,-53 35-16,18-18 15,0 1-15,-18 17 0,54-18 16,-37 0-16,37 1 16,-54-1-16,18 18 15,-18-18-15,0 18 16,18-17-16,18 17 16,-36 0-16,36-18 15,-54 18-15,19 0 0,-1-18 16,0 18-16,18-17 15,-18 17-15,36-18 16,-36 1-16,0 17 16,1-18-16,17 18 0,-18-18 15,36 18-15,-19-17 16,-16 17-16,-1 0 0,-17 0 16,17 0-16,35-18 15,-34 18-15,-19-18 0,19 18 16,34-17-1,-17 17-15,-18-18 0,1 18 16,-1-18-16,0 1 0,1 17 16,16-18-16,-34 18 15,17 0 1,-17 0-16,-18-17 0,18 17 16,-1-18-16,1 18 15,0-18-15,-1 18 0,1-17 16,-18-1-1,-18 18 1,18-18 0</inkml:trace>
  <inkml:trace contextRef="#ctx0" brushRef="#br1" timeOffset="30118.9653">23989 9454 0,'35'-17'0,"-17"17"16,35-35-16,0 17 15,52-17-15,-34 17 16,88-17-16,-89 17 16,1 18-16,-18-18 15,17 18-15,-34 0 16,-19 0-16</inkml:trace>
  <inkml:trace contextRef="#ctx0" brushRef="#br1" timeOffset="30748.1578">24712 9313 0,'18'-17'0,"70"17"16,-35-18-16,53 0 16,-36 1-16,-17-1 0,0 1 15,35 17 1,-70 0-16,0 0 0,-1 0 16</inkml:trace>
  <inkml:trace contextRef="#ctx0" brushRef="#br1" timeOffset="31465.5685">25894 9155 0,'-35'-36'16,"17"36"-16,-17-17 0,-1 34 15,19 1-15,-36 35 16,18-18-16,17 36 16,18-36-16,18 36 15,-1-54-15,36 18 16,-18-35-16,54-17 16,-36-1-1,17-52-15,-52 17 16,17-35-16,-35 35 15,-18-89-15,1 72 16,-36-71-16,18 70 16,-36-17-1,53 53-15,-17 35 16,17 0-16,18 17 16,-17 19-16,17 17 0,0 17 15,17 1-15,1 17 0,53 53 16,-36-70-16,53 52 15,-35-88-15,18 54 16,-36-72-16,0 18 16,0-17-16,-17-18 15</inkml:trace>
  <inkml:trace contextRef="#ctx0" brushRef="#br1" timeOffset="32037.2416">26194 9296 0,'17'0'16,"19"0"-1,-19 0-15,54-36 16,-53 36-16,-1-17 16,1-1-16,-18 1 15,0-1-15,0-17 0,0 17 16,-18 18-16,-17-18 0,-36 18 15,36 18-15,-18 17 16,35-17-16,1 52 16,17-52-16,35 53 15,0-54-15,1 1 16,17 0-16,0-18 16,-1 0-16,37 0 15,-54-18-15,0 0 0,-17-17 16,-1 17-16,-34-17 15,-1 35 1,1 0-16,-1 18 0,0 17 16,18 0-1,18-17-15,-18 17 0,35-17 16,-17 17-16,52 0 16,-17-35-16,18 18 15,-18-18-15,-18 0 0,0-18 16,-17 1-1,0-1-15,-18-17 16,-18 17-16,18 1 16,-18-1-16,18 0 15,-17 1 1,34-1 0,-17 0-1,18 18-15,-18-17 16</inkml:trace>
  <inkml:trace contextRef="#ctx0" brushRef="#br1" timeOffset="32576.8454">27940 9119 0,'-35'-17'0,"70"34"0,-88-34 15,18 17-15,-36 0 16,36 17-16,0 1 0,-1 17 16,19 18-16,17-35 15,0 17-15,35 0 16,36 18 0,-36-35-16,0-18 0,18 35 15,-53-17 1,-53-18-1,-17 0 1,-1 0-16,53 0 16,-17 0-16</inkml:trace>
  <inkml:trace contextRef="#ctx0" brushRef="#br1" timeOffset="33038.4145">28011 9349 0,'0'0'0,"35"-18"15,-18 0-15,1 1 0,0-1 16,-1 0-16,1 18 16,17-17-16,-35-1 15,-17 18-15,-1 0 16,-35 18-16,35-18 15,-17 53 1,18-36-16,17 19 16,0-19-16,35 19 15,-18-19-15,19 1 0,-1-18 16,0 0-16,36 0 16,-53-18-16,17 1 15,-18-1-15,-17-17 16,0 17-16,-17-35 15,-1 35 1,18 1 0,18-1-16,-1 18 0,36-17 15,0 17-15,-17-18 16,16 18-16,19-18 16,-36 18-16,-17-17 0,-18-1 15,0 0-15,-35-17 16,17 17-1</inkml:trace>
  <inkml:trace contextRef="#ctx0" brushRef="#br1" timeOffset="33171.5048">28469 8961 0,'0'0'0,"35"70"16,-17-35-16,0 18 16,-1 0-16,-17 0 0,18 0 15,17 35-15,-17-35 16,-18-35-16,18 17 0,17 0 15</inkml:trace>
  <inkml:trace contextRef="#ctx0" brushRef="#br1" timeOffset="33968.4149">29333 9208 0,'0'0'16,"18"0"-16,0 0 0,52 0 15,-34-18 1,17 0-16,-1 1 0,1-1 16,0-35-16,-35 35 15,0-17-15,-18 17 16,-53 1 0,17 17-16,-17 0 0,-35 35 15,53-17-15,-18 52 16,35-17-16,18 35 15,18-52-15,53 34 16,-18-52-16,-1 0 16,1-1-16,0-17 15,53 0-15,-71-17 16,36-19-16,-71 19 16,18-36-16,-18 35 15,0-17 1,0 17-16,0 36 15,0-1 1,17 19-16,1-1 16,-1-17-16,1-1 15,0 1-15,17-18 16,-35-18-16,0-17 16,0 17-16,0-52 15,0 52-15,0-17 16,0 0-16,0-18 15,0 35-15,35 0 16,-17 18-16,0 0 0,-1 0 16,1 36-1,0-19-15</inkml:trace>
  <inkml:trace contextRef="#ctx0" brushRef="#br1" timeOffset="34241.166">30357 9366 0,'17'36'0,"-34"-72"0,34 89 15,1-53-15,-1 18 16,1-36 0,-18-35-1,0 36-15,-18-54 16,18 36-16,0-36 15,0 36-15,18 0 16,-18 17-16,35 0 16,-17 18-16,17 0 0,-17 0 15,0 0-15,-1 18 0,1 0 16,-18-1-16,17 1 16</inkml:trace>
  <inkml:trace contextRef="#ctx0" brushRef="#br1" timeOffset="34590.3814">30815 9225 0,'-17'-17'15,"-1"17"-15,0 0 0,-17 35 16,17-18 0,18 36-16,0-35 15,18 35-15,0-35 16,17-1-16,-17-17 16,34 0-16,-34-17 15,0-1-15,-1 0 0,-17-17 16,0 0-1,-17-1-15,-1 19 16,0-1-16,1 1 16,-1 17-16,18 17 15</inkml:trace>
  <inkml:trace contextRef="#ctx0" brushRef="#br1" timeOffset="34785.3815">30974 9454 0,'0'-17'0,"18"-1"16,-18-35-16,17 36 15,18-54-15,-17 53 16,35-17 0,-35 18-16,17 17 0,-17 0 15,17 0-15,0 17 16,-17 1-16,-1-1 15</inkml:trace>
  <inkml:trace contextRef="#ctx0" brushRef="#br1" timeOffset="53704.5353">14076 14746 0,'0'-18'16,"0"36"171,-18-18-171,36 0 0,-18-18 218,0 36-31,0 0-203,0-1 16,0 1-16,0 17 0,0-17 15,17 17 1,-17 1-16,0-1 0,0 0 0,0 0 16,0 36-16,0-53 15,18 34-15,-18-34 16,18 0-16,-18-1 0,0 1 16,0-36 30,0-17-46,0 17 16,0-34 0,0 16-16</inkml:trace>
  <inkml:trace contextRef="#ctx0" brushRef="#br1" timeOffset="54238.6338">13882 14940 0,'-18'18'16,"36"-36"-16,-53 53 0,17-35 15,18 18-15,0-36 63,18 18-47,-18-17-16,0-1 15,17 1 1,1-1-16,-1-17 15,1-1-15,17 1 16,-17 0-16,0 17 16,-1-17-16,1 17 15,0 18-15,-18-17 0,17-1 16,1 36 0,-1-1-1,1 1-15,0-1 16,17 36-1,-17-17-15,-1-19 0,36 19 16,-35-19-16,17 19 16,-17-36-1,-1 17-15,1 1 16,-36-18-16</inkml:trace>
  <inkml:trace contextRef="#ctx0" brushRef="#br1" timeOffset="61056.0438">14252 11148 0,'-17'0'16,"34"0"-16,-52 0 0,17 17 0,1 19 15,17-19 1,0 36-16,0-17 16,17-19-16,19 18 0,-19-35 15,36 18 1,-18-18-16,1 0 0,-19-18 0,1 1 15,0-36 1,-18 0-16,-18 18 16,-35-1-16,-17 1 15,-1 53 1,36-1-16,-1 1 16,-17 70-1,53-17-15,36-18 16,-1-36-16,53 19 15,-52-36-15,-1 0 16,0 0-16,0 0 0,-17-18 16,-18 0-16,0 1 0,-18-36 15,-35 0 1,18 35-16,18 1 16,-36 17-16,17 17 15,19-17-15,-1 18 16,18 17-1,35 0-15,1-35 16,17 18-16,-18-18 16,18 0-16,-18-18 15,-17-17-15,-18 18 16,0-19 0,-18 19-16,-17-19 0,17 19 15,0 17-15,-17 0 0,18 0 16,-19 0-16,1 17 15,35 1-15,-18 0 0,18-1 16,18 1-16,0 0 16,17-18-1,0 0-15,-17 0 0,-1 0 16,1-18-16,-18 0 16,0 1-16,-18-1 0,18-17 15,-35-1 1,18 19-16,-1 17 0,0-18 0,1 18 15,-1 18 1,18-1-16,0 19 16,18-19-16,17 1 15,-17 0-15,17-18 16,-18 0 0,1-18-16,-18 0 15,-18 1-15,1-1 16,-1 0-16,-17 1 15,17 17-15,1 0 16,-1 0-16,18 35 16,0-17-16,0-1 15,35 19-15,-17-36 16,0 17-16,17-17 0,-18 0 16,1-17-16,-18-19 15,-18 19-15,18-1 16,-35-35-1,0 36-15,17-1 0,1 0 16,-1 18-16,0 0 0,-17 0 16,35 18-16,-18 35 15,18-36 1,18 19-16,35-19 0,-35 1 16,35-18-1,-36 0-15,1 0 0,-1-18 16,-17 1-16,0-1 15,0 0-15,-17 1 0,-18-36 16,17 18-16,-35 17 16,35 0-16,-35 36 15,36-18-15,17 53 16,0-35-16,35 34 16,-17-34-16,52 35 15,-52-53-15,17 35 16,-17-35-1,-18 36-15,-18-19 16</inkml:trace>
  <inkml:trace contextRef="#ctx0" brushRef="#br0" timeOffset="71282.9361">6279 14852 0,'0'18'62,"18"17"-46,0-17-16,-18 17 0,17 71 15,-17-53-15,18 52 16,-18-52-16,18 53 16,-1-71-1,1 18-15,0-17 16,-18-19-16,17 1 16,1-18-16,-18-18 31,0 1-31</inkml:trace>
  <inkml:trace contextRef="#ctx0" brushRef="#br0" timeOffset="71861.8627">6156 15134 0,'0'18'16,"0"-36"-16,0 53 78,0-52-47,0-1-15,18-35 0,-18 36-1,0-19-15,0 19 16,17-1-16,-17-17 0,0-18 16,18 35-16,-18-17 15,18 35-15,-18-18 16,0 36-16,17 0 15,18-1-15,18 19 16,-17-19-16,52 1 16,-53-18-16,36 17 15,-36-17-15,-17 0 16,-1 0-16</inkml:trace>
  <inkml:trace contextRef="#ctx0" brushRef="#br0" timeOffset="74737.2395">6033 15928 0,'-18'0'0,"18"18"16,0-1-16,0 18 16,0 54-16,0-36 15,18-18-15,-18 53 16,17-53-16,18 1 16,-17-19-16,35-34 15,-35-1-15,17-53 16,-17 36-16,-18-35 15,0 52-15,-18-17 16,18 52 0,35 36-1,-17-17 1,35 16-16,-18-34 16,18 0-16,-18-18 15,18-18-15,-35 0 16,-18-17-16,0 18 15,-18-19 1,0 1-16,1 17 0,-18-52 16,17 52-16,-17-35 15,17 36-15</inkml:trace>
  <inkml:trace contextRef="#ctx0" brushRef="#br0" timeOffset="75187.4617">6685 15998 0,'0'0'0,"18"0"16,-1-17-1,-17-1-15,18-17 16,0 17-16,-18-17 16,17 17-16,-17-17 15,0 17 1,0 36-1,0 0-15,18 35 16,0-18-16,-1-17 16,1-1-16,17 1 0,0-1 15,-17-17-15,17-17 16,-17 17-16,-18-35 16,0 17-16,0-17 15,0-1 1,0 19-16,0-1 0,-18 18 15</inkml:trace>
  <inkml:trace contextRef="#ctx0" brushRef="#br0" timeOffset="75566.131">6791 16193 0,'0'0'16,"18"-18"0,-18 0-1,0 1-15,0-1 0,0 0 16,0 1-16,0-1 16,17 18-1,1 0 1,-18 18-16,18-1 0,-18 1 15,35 35 1,-18-35-16,1-1 0,17 1 16,-17-18-16,0 0 15,-1 0-15,1 0 0,0-18 16,-18 1-16,17-1 16,-17-17-1,0 17-15,0-17 0,0 17 16,18 18-1,-1 18 1</inkml:trace>
  <inkml:trace contextRef="#ctx0" brushRef="#br0" timeOffset="75905.2074">7479 15840 0,'-35'-36'16,"70"72"-16,-88-72 0,18 36 15,17 18-15,-17 35 16,35-18-16,-18 36 16,36-36-16,-1 0 15,1 1-15,17-1 0,36 0 16,-36-17-16,36-18 15,-36-18 1,0 1-16,1-1 0,-19-35 16,1 18-16,-36-36 15,1 36-15,-19 0 16,1-18-16,0 35 0,-18-17 16,-53 17-16,53 18 15,-35 18 1,53 17-16</inkml:trace>
  <inkml:trace contextRef="#ctx0" brushRef="#br0" timeOffset="89996.3033">24359 15046 0,'0'0'0,"0"-18"16,18 18 15,0 36-15,-1-19 0,-17 36-16,18-35 15,-18 17-15,18 0 0,-1 54 16,-17-37-16,35 19 15,-35-18 1,36 0-16,-19-18 16,1-17-16,-18-1 0,18 1 15,-18 0-15,-18-18 16,0-18 0</inkml:trace>
  <inkml:trace contextRef="#ctx0" brushRef="#br0" timeOffset="90341.6823">24095 15363 0,'0'0'16,"0"-17"-1,35-18 1,-17 17-16,35-53 16,-36 36-16,1-53 15,-1 53-15,19-18 16,-19 17-16,-17 19 0,36-18 16,-19 17-1,1 18-15,0 18 16,17 17-16,18 35 15,-18-34-15,18-1 0,-18 0 16,1-17-16,34-1 16,-35 1-16,-17-18 15</inkml:trace>
  <inkml:trace contextRef="#ctx0" brushRef="#br0" timeOffset="90936.9304">23742 15875 0,'0'-71'16,"0"142"-16,0-159 0,0 53 16,18 35-1,-1 0-15,-17 35 16,0 0-16,18 71 16,-18 35-16,0-70 15,0 34-15,0-69 16,18 34-1,-1-52-15,18-18 16,-17 0-16</inkml:trace>
  <inkml:trace contextRef="#ctx0" brushRef="#br0" timeOffset="91862.0064">24042 16104 0,'0'0'15,"-35"36"-15,17-1 0,-17 0 16,35-17-16,0 17 16,0-17-16,17-1 0,19 1 15,16-18 1,-34 0-16,35-35 16,-35 35-16,-1-36 15,1 19-15,0 17 0,-18-18 0,0 1 16,-18 17-1,0 0 1,18 35-16,0-18 16,18 36-16,0-35 15,17 0-15,-18-1 16,1 1-16,0-18 0,17 0 16,-17 0-1,-18-35-15,0 17 16,-18-17-16,18 17 15,0 0-15,0 1 0,0-1 16,18 18-16,-1-17 16,1 17-16,35 0 15,-35 0-15,34-18 16,-16 18-16,-19 0 16,-17 18-1,-35 17 1,17-18-1,1 1-15,17 0 16,0-1-16,0 1 16,17-18-16,19 0 15,-19 0-15,19-18 16,-19 1-16,1-1 16,0 18-16,-1 0 0,-17 0 15,18 35 1,-18 36-16,0-36 15,0 18-15,0 53 16,0-71-16,0 18 16,0-18-16,0-17 0,0 17 15,-18-17-15,1-18 16,-1 0-16,-17-35 16,17 17-16,0-53 15,1-17 1,17 53-16,17-18 0,19-17 15,-1 52-15,0 0 16,0 18-16,36 0 16,-53 0-16,35 0 15,-36 0-15,1 0 16,-1-17-16,-17-1 16,-35 0-16,0-17 15,17 35-15,-17 0 16,17 0-16,1 35 15,17-17-15,17 17 16,1 1-16,70 16 16,-53-34-16,18 0 15,0-18-15,53 17 16,-71-17-16</inkml:trace>
  <inkml:trace contextRef="#ctx0" brushRef="#br0" timeOffset="92377.4902">25506 16104 0,'0'18'0,"0"-36"0,0 71 16,0-17-16,0 52 16,17-53-16,-17 18 15,18-18-15,-18 0 0,18 1 16,-1-19-16,19 1 15,-19-18-15,19-18 16,-36 1-16,0-19 16,0 1-16,0 0 15,0 17-15,0 36 32,35 35-32,-17-18 15,52 18-15,-35-35 16,54-1-16,-54-17 15,18-17-15,17-19 16,-52-17 0,-18 18-16,0-18 0,-18-35 15,-35-18 1,0 71 0,18 17-16</inkml:trace>
  <inkml:trace contextRef="#ctx0" brushRef="#br0" timeOffset="99200.9813">14076 14870 0,'0'-18'0,"-18"0"16,18 1-16,0-19 15,0 19 1,0-1-16,-17 0 16,17 1-16,0 34 15,17 1 1,1 35-16,-18-18 15,17 71 1,-17-53-16,0 0 0,0 106 16,0-89-16,0 18 15,0 1-15,0 87 16,18-70-16,-18 53 16,18-106-16,-1-1 15,-17 1-15,18 0 16,-18-17-16,18-36 0,-18 17 15,0-34 1,-18-54 0</inkml:trace>
  <inkml:trace contextRef="#ctx0" brushRef="#br0" timeOffset="99706.1363">13670 15311 0,'0'0'0,"-17"17"16,17 1-16,-18-18 0,0 17 16,18 1-16,18-18 47,35-70-32,-18 34-15,36-52 16,-36 35-1,0 0-15,0 0 16,1-17-16,-1 17 0,0 0 0,36-35 16,-54 52-16,19-16 15,-36 34-15,17 18 16,1 18 0,0 52-1,-1-17-15,36 35 16,-17-35-16,16 18 15,-16-36-15,-1 0 0,-17-17 16,-1 0-16,19 34 16,-19-52-16</inkml:trace>
  <inkml:trace contextRef="#ctx0" brushRef="#br0" timeOffset="100206.7193">14093 16087 0,'18'-18'0,"-18"0"16,18 18-1,-1 53 1,-17 0-16,18 18 15,0-18-15,-1-18 0,-17 0 16,18-17-16,17 35 16,-35-36-16</inkml:trace>
  <inkml:trace contextRef="#ctx0" brushRef="#br0" timeOffset="101174.9114">13088 16933 0,'0'18'0,"18"17"31,-1 1-31,-17 16 16,18-16-16,-18-19 0,0 1 16,0 0-16,18-18 15,-18-36 1,0 1-16,17-18 15,-17 18-15,0 17 16,0 1-16,18-1 16,0 0-16,-1 18 15,1 36 1,-18-1-16,0-17 0,17 34 16,-17-34-1,18 0-15,0-18 16,-1 0-16,-17-18 15,18-17-15,0 17 16,-1-17-16,1 17 16,-18 1-16,18-1 15,-18 36 1,0 17 0,0-17-16,0 17 0,17-18 15,1 19-15,-1-36 16,19 17-16,-1-34 15,0 17-15</inkml:trace>
  <inkml:trace contextRef="#ctx0" brushRef="#br0" timeOffset="101302.4907">13653 17039 0,'0'0'15,"0"53"-15,0-35 0,0-1 0,0 1 16,17-18-16,1 18 15,-1-18-15</inkml:trace>
  <inkml:trace contextRef="#ctx0" brushRef="#br0" timeOffset="101418.8992">13670 16898 0,'0'18'16,"35"-18"-1</inkml:trace>
  <inkml:trace contextRef="#ctx0" brushRef="#br0" timeOffset="101737.3866">13847 17004 0,'-18'53'15,"36"-106"-15,-36 141 0,18-70 0,18 35 16,-1-36-16,1 1 15,17-18-15,-17 0 16,17-18-16,0-35 16,-17 18-16,0-35 15,-18 17-15,-18 17 16,0 1-16,1-18 0,-1 0 16,0 18-16,-35-36 15,36 54-15,-1 17 16,18 17-16,-17 19 15,17-1-15,17 18 0,18 53 16,-17-53-16,53 35 16,-36-71-16,0 19 15,-17-19-15,52 1 16,-52-18-16</inkml:trace>
  <inkml:trace contextRef="#ctx0" brushRef="#br0" timeOffset="101917.5512">14270 17022 0,'18'0'16,"-36"0"-16,53 0 0,0-18 15,1 0-15,-1 18 16,-17-17-16</inkml:trace>
  <inkml:trace contextRef="#ctx0" brushRef="#br0" timeOffset="102420.4788">14728 16863 0,'-52'0'15,"104"0"-15,-122 0 0,52 0 16,1 17-16,-1 1 15,18 0-15,0-1 0,35 19 16,-17-19-16,35 19 16,-36-36-16,19 35 15,-19-18-15,-17 1 16,0 0 0,-17-1-16,-36 1 15,35-18-15,1 0 0,-1 0 16,18-18-1,0 1-15</inkml:trace>
  <inkml:trace contextRef="#ctx0" brushRef="#br0" timeOffset="102559.5994">14905 17004 0,'0'0'15,"18"53"-15,-1-18 0,1-17 0,-1 17 16,1-17-16,0-1 15,-1-17-15,19 0 16</inkml:trace>
  <inkml:trace contextRef="#ctx0" brushRef="#br0" timeOffset="102676.8179">14940 16792 0,'0'18'16</inkml:trace>
  <inkml:trace contextRef="#ctx0" brushRef="#br0" timeOffset="103004.5354">15134 16933 0,'18'0'16,"-36"0"-16,53 0 0,-17-17 16,0 17-16,-1 17 15,-17 1 1,0 17-1,0 1-15,0-19 0,0 18 16,-17-17-16,17 17 16,0-17-16,0 0 15,35-18 1,-35 17-16,18-17 0,-1 0 16,1 0-16,0 0 15</inkml:trace>
  <inkml:trace contextRef="#ctx0" brushRef="#br0" timeOffset="103299.6033">15469 17074 0,'36'-35'15,"-36"18"-15,35-19 16,-17 19-16,-18-19 15,17 19-15,-17-1 16,-17 0-16,-1 18 0,-17 0 16,-1 18-1,19 0-15,-1 17 0,18-17 16,0 17-16,18 0 16,17 0-16,36-17 15,-36 0-15,53-1 16,-53-17-16,1 0 15,-19 0-15,1-17 0</inkml:trace>
  <inkml:trace contextRef="#ctx0" brushRef="#br0" timeOffset="103739.1183">16545 16528 0,'0'0'0,"0"17"15,0 19-15,0-1 0,0 53 16,0-17-16,18-18 15,-18 17-15,0 1 0,18 34 16,-18-52-16,17-17 16,-17-19-16,18 1 15,-18 0-15,17-18 16,1-18-16,-18-17 16</inkml:trace>
  <inkml:trace contextRef="#ctx0" brushRef="#br0" timeOffset="103916.9255">16775 16669 0,'17'106'0,"-34"-212"0,34 282 16,-17-123-16,18 71 16,-18-72-16,35 19 15,-17-36-15,-1-17 16,1 0-16,17-18 15</inkml:trace>
  <inkml:trace contextRef="#ctx0" brushRef="#br0" timeOffset="104311.9457">17057 16828 0,'0'52'15,"0"-104"-15,0 122 0,-18-52 0,18 17 16,0-17-16,18 17 0,-1 0 16,1-17-16,17-1 15,-17-17-15,17-17 16,-17-1-16,-18 1 16,18-1-1,-18 0-15,0 1 16,0 34-1,17 1-15,1 35 16,-1-36-16,19 1 0,17 0 16,-18-18-1,18 0-15,-35 0 0,17-18 16,-18 0-16,1-17 16,-18 0-16,-18-18 15,-17 18-15,0-18 16,0 18-16,-1-1 15,19 36-15,-1 0 16</inkml:trace>
  <inkml:trace contextRef="#ctx0" brushRef="#br0" timeOffset="104573.4105">17657 16581 0,'0'-18'15,"0"36"-15,0-18 0,17 70 16,18 36 0,-17-53-16,-18 17 0,35 36 15,1-18 1,-19-52-16,1 17 15,-18-36-15,18-17 16,-18-17 0</inkml:trace>
  <inkml:trace contextRef="#ctx0" brushRef="#br0" timeOffset="104789.9711">17886 16492 0,'17'36'16,"-34"-72"-16,34 107 0,1 17 0,-18-35 15,35 71 1,-17-54-16,0 36 16,-1-53-16,1 0 15,0-18-15,-1-35 16,-17 18-16,0-1 15</inkml:trace>
  <inkml:trace contextRef="#ctx0" brushRef="#br0" timeOffset="105417.4262">18221 17216 0,'0'17'16,"0"1"-16,0-1 15,0-34 1,0-1 0,0 1-16,0-19 15,0 1-15,0 0 0,0-1 16,-18-34-1,18 35-15,-17-1 0,17 1 16,-18-18-16,36 53 31,-1 18-15,19-18-16,-19 17 0,36 1 16,-18 0-16,-17-18 15,0 0-15,17 0 0,-17 0 16,-36 0-1</inkml:trace>
  <inkml:trace contextRef="#ctx0" brushRef="#br0" timeOffset="105573.7521">18203 17092 0,'36'0'16,"-72"0"-16,107 0 0,-18 0 15,-18 0-15,36 0 16,-54 0-16,19 0 16</inkml:trace>
  <inkml:trace contextRef="#ctx0" brushRef="#br0" timeOffset="106058.7512">17992 16298 0,'0'0'0,"17"0"16,36 0-1,-35 0 1,17 0-16,-17 18 0,17 17 16,-17 1-16,-18-19 15,0 1-15,0-1 0,0 1 16,-18 17-16,0-17 16,18 0-16,18-1 15,0-17 1,-1 18-16,1-18 0,17 0 15,18-18-15,-35 18 16</inkml:trace>
  <inkml:trace contextRef="#ctx0" brushRef="#br0" timeOffset="169883.107">13723 3563 0,'18'0'16,"-1"0"-1,1 18-15,17-18 0,53 0 16,-35 0-16,71 0 16,-54 0-16,72-18 15,-72 18-15,54-18 16,-72 18-16,1 0 16,-35 0-16</inkml:trace>
  <inkml:trace contextRef="#ctx0" brushRef="#br0" timeOffset="176601.3171">15804 3140 0,'0'-18'0,"0"0"16,0-34-16,-17 34 15,-1-17-15,-17 17 16,0 0-16,-1 18 16,-34 53-1,35 0-15,-1-18 16,19 18-16,-1 18 0,18 52 15,18-70-15,17 71 16,18-71-16,-18-18 0,36-17 16,52 17-1,-52-35-15,-18 0 0,70-53 16,-88 35-16,18-70 16,-35 53-16,-36-53 15,-17 52-15,-36-69 16,36 69-1,-18 1-15,-35 0 16,35 35-16,18 0 0,0 17 16,35 1-16,17 35 15,1-35-15</inkml:trace>
  <inkml:trace contextRef="#ctx0" brushRef="#br0" timeOffset="176928.8872">16316 3739 0,'18'106'16,"-36"-212"-16,53 265 0,-35-124 0,0 1 15,18-1-15,-18-17 16,-18-36 0,-17-53-16,17 19 15,1-1-15,17 0 0,-18-18 16,0-70-1,36 18-15,0 70 16,52 0-16,-34 53 16,16 17-16,-16 19 15,-19-19-15,1 19 16,-18 34-16,0-35 16,-18 1-16,1-19 15,-19 1-15,19-18 16,-1 0-1,18-18-15,-17 1 0,17-19 16</inkml:trace>
  <inkml:trace contextRef="#ctx0" brushRef="#br0" timeOffset="177090.8086">16581 3422 0,'17'18'15,"1"-18"1,35-18-1,-18 18-15,18-35 16,-18 35-16,-17-18 0,0 18 16,-1-18-16,-17 1 15</inkml:trace>
  <inkml:trace contextRef="#ctx0" brushRef="#br0" timeOffset="177285.9205">16722 3052 0,'0'17'0,"0"36"16,0-18 0,17 18-16,-17 0 0,0-18 15,18 71-15,0-53 16,-1 18-16,-17-36 16,36 18-16,-19-53 15,1 18 1,-1-36-16</inkml:trace>
  <inkml:trace contextRef="#ctx0" brushRef="#br0" timeOffset="177391.1002">16933 3545 0,'18'18'16,"-36"-36"-16,36 54 0,0-19 16,-1 1-16,19-18 15</inkml:trace>
  <inkml:trace contextRef="#ctx0" brushRef="#br0" timeOffset="177507.9577">17022 3298 0,'17'0'16</inkml:trace>
  <inkml:trace contextRef="#ctx0" brushRef="#br0" timeOffset="177885.9736">17163 3634 0,'0'-36'16,"0"19"-16,0-36 15,17 35-15,-17-17 16,18 0-16,0 35 31,-18 35-15,17-17-16,-17-1 15,0 1-15,18-1 16,-1-34 0,1-18-1,0 17 1,17-17-16,-17 17 15,-18 36 1,0 35 0,0-36-1,0 1-15,0 17 0,17-35 16,1 35-16,0-35 16,-1-17-1</inkml:trace>
  <inkml:trace contextRef="#ctx0" brushRef="#br0" timeOffset="178008.3619">17498 3493 0,'0'17'15,"0"36"-15,0-35 16,0-1-16,17 1 16,1-18-16,0 0 0</inkml:trace>
  <inkml:trace contextRef="#ctx0" brushRef="#br0" timeOffset="178542.1579">17621 3440 0,'0'-18'16,"18"18"-1,0 0-15,-1 0 16,1 0-1,-1 18-15,1-1 16,-18 1-16,0 0 16,0 17-16,-18 0 15,1-17-15,17-1 16,0 1-16,0 0 16,17-18-1,1 0 1,0 0-16</inkml:trace>
  <inkml:trace contextRef="#ctx0" brushRef="#br0" timeOffset="178878.3801">17868 3581 0,'18'0'31,"17"-18"-16,-17 0-15,-1 1 0,1-1 16,0 1-16,-1-1 16,1 0-16,-18 1 0,0-1 0,-18 18 15,-17-18 1,-18 1-16,35 34 16,1 1-16,-1 0 0,1 35 15,17-36-15,17 18 16,1-17-16,52 35 15,-34-35-15,17-18 16,17 0-16,-35 0 16,1 0-16,-36-18 15,-18 18 1,-35 0 0</inkml:trace>
  <inkml:trace contextRef="#ctx0" brushRef="#br0" timeOffset="179564.7506">19368 3263 0,'-36'0'0,"72"0"0,-89 0 15,17 0-15,19 35 0,-19 18 16,19-17-16,34 34 16,1-52-1,0 17-15,17-17 16,53-1-16,0-17 16,-52-17-16,17-1 15,-36 1-15,1-1 16,-18 0-16,-18 18 15,1 18 1,-1 0-16,0 34 16,18-16-16,18-1 15,17-17-15,-17-18 0,52 0 16,-52 0-16,35-18 16,-53 0-1,18 18-15,-36-35 16,0 17-16,-17 18 15,17 0-15,1 0 16</inkml:trace>
  <inkml:trace contextRef="#ctx0" brushRef="#br0" timeOffset="179853.6458">20055 3387 0,'-35'-18'0,"0"18"15,0 18-15,-18-1 16,53 1-16,-18 17 16,18-17-16,18 0 0,17-1 15,18 18 1,-18-17-16,-17 0 0,-1-1 16,-34-17-1,-18 18-15,-18-18 16,17-18-16,-34 1 15,52 17-15,-17-18 16,35 0 0,35 1-16,-17-1 15,52-17 1,-52 35-16</inkml:trace>
  <inkml:trace contextRef="#ctx0" brushRef="#br0" timeOffset="179977.183">20055 3387 0,'0'0'0,"36"53"0,-19-53 15,19 0 1,-19-18-16,19 0 0,16 1 16,-34-1-16,0 0 15,-1 1-15,-17-1 0,0 0 0</inkml:trace>
  <inkml:trace contextRef="#ctx0" brushRef="#br0" timeOffset="180112.5042">20197 3263 0,'-18'18'16,"36"-36"-16,-36 53 0,18-17 15,0 17-15,18 1 0,-18-1 16,17 0-16,36 53 16,-18-35-16,1 0 15,-19-17-15,1-19 0,0 1 16</inkml:trace>
  <inkml:trace contextRef="#ctx0" brushRef="#br0" timeOffset="180961.8466">21325 2999 0,'-35'-71'0,"70"142"0,-87-177 16,-1 53-1,0 18-15,35 35 16,-17 17-16,-1 19 16,1 69-16,35-34 15,-17 105-15,34-88 16,18 54 0,-17-89-16,0-1 0,35 19 15,-36-53-15,19-1 16,-36-34-1,0-19 1,0 19-16,0-19 0,0 1 16,0 18-16,0-19 0,0 1 15,17 0 1,19 35-16,-19 17 16,1 1-16,17 17 15,-17-17-15,-1 0 0,1 17 16,0-18-1,-1-17 1,1 0-16,17-17 16,-35-1-16,18 18 15,-1-17-15,-17-1 16,18 0-16,0 36 31,-1 0-15,1-18-16,0 17 0,-1-17 15,19 0-15,-19 0 0,18 0 16,-17 0-16,0 0 16,-1 0-1</inkml:trace>
  <inkml:trace contextRef="#ctx0" brushRef="#br0" timeOffset="181121.8572">21766 3510 0,'18'0'32,"0"-17"-17,-1 17-15,1-18 16,-18 0-1,18 18-15,-18-17 0,17 17 16,-17-18 0,18 18-16,0-18 15,17 1 1,-18-1-16,36-35 16</inkml:trace>
  <inkml:trace contextRef="#ctx0" brushRef="#br0" timeOffset="181305.5343">21925 3140 0,'35'123'0,"-70"-246"0,88 317 16,-18-88-16,-17-71 15,35 35-15,-35-52 16,-1 0-16,1-18 15,-1-36 1</inkml:trace>
  <inkml:trace contextRef="#ctx0" brushRef="#br0" timeOffset="181416.4515">22172 3422 0,'35'53'0,"-70"-106"0,70 141 16,-17-70-16,0-1 0,-1 1 15</inkml:trace>
  <inkml:trace contextRef="#ctx0" brushRef="#br0" timeOffset="181545.7593">22313 3440 0,'18'17'0</inkml:trace>
  <inkml:trace contextRef="#ctx0" brushRef="#br0" timeOffset="181678.8597">22419 3493 0,'0'0'16,"0"17"-16,35-17 16,-35 18-16,18-18 0,17 0 15,-17 17-15,0-17 16,17 0-16,-18 0 0,1 0 15,0 0-15</inkml:trace>
  <inkml:trace contextRef="#ctx0" brushRef="#br0" timeOffset="182429.4855">23372 2910 0,'70'0'0,"-140"0"0,193 0 16,-70 0-16,88-17 15,-70 17-15,-18-18 0,52 18 16,-69-17-16,-19 17 16,-17-18-1,-35 18-15,0 0 16,-36 18-16,36-1 16,-18 1-16,35-1 15,18 36-15,0-17 16,36 52-1,-1-35-15,35 53 16,-34-54-16,34 37 16,-34-54-16,16 18 15,-52-18-15,0 0 16,-35-17-16,-35 0 16,17-18-16,-35 17 15,35-17-15,-53 0 16,70 18-16,-34 0 15,52-18-15</inkml:trace>
  <inkml:trace contextRef="#ctx0" brushRef="#br0" timeOffset="184804.108">16880 4374 0,'-17'0'15,"34"0"17,19 18-17,-19-18-15,1 0 16,35 0-1,-18 0-15,0 0 0,-17 0 0</inkml:trace>
  <inkml:trace contextRef="#ctx0" brushRef="#br0" timeOffset="185759.854">17939 4075 0,'-18'-36'16,"36"72"-16,-36-107 0,0 71 15,18-18-15,-17 1 0,-36 17 16,35 17-16,-35 72 15,36-54-15,-1 18 16,18 17-16,0 19 16,0-37-16,53 19 15,-35-53-15,-1-1 0,19 1 16,-19 0-16,1-18 0,17 0 16,-35-18-16,18 0 15,-18 1 1,0-19-16,-18 19 15,18-1-15,0 0 16,-18 18-16,36 18 16,-18 0-1,18-1 1,-1 1-16,1-18 16,0 0-16,-18 18 46,17-1-30,1 1 0,0 0-16,-1-1 15,1 1-15,0-18 16,-36 0 15,18-18-31,-18 1 16,18-1-1,0 0-15,0 1 16,18 17-16,17-36 16,-17 36-1,-1-17-15,1 17 16,0 0-16,-1 0 16,1 0-16,0 0 15</inkml:trace>
  <inkml:trace contextRef="#ctx0" brushRef="#br0" timeOffset="186491.1688">18380 4427 0,'0'0'0,"-18"18"31,18 0-15,0-1-1,0 1 1,18-18-16,-1 0 15,-17-18 1,0 1 0,0-1-1,0 36 32,36-18-47,-19 17 16,1-17-16,0 0 15,-1 0 1,-17 18 15,18-18-15,-1 0 0,1 0-1,0 0-15,-18-18 0,17 1 16,1-1-16,0 0 0,-18-17 15,17-18-15,-17 18 16,-17-36-16,-1 18 16,-17-17-1,17 52-15,0-17 16,1 17-16,-1 36 16,18 17-16,0 36 15,18-18-15,-1-18 16,36 53-1,-35-53-15,17-17 0,1 35 16,-1-53-16,-17 18 16,-1-18-1,-17-18 1,18 36 15,-1-18-15,1 0-1,0 0-15,-18-18 16,17 0-16,-17-17 16,0 17-1,0-17-15,0 18 0,0-1 16,0 0 0</inkml:trace>
  <inkml:trace contextRef="#ctx0" brushRef="#br0" timeOffset="186907.5253">18874 4445 0,'17'0'16,"1"18"0,0-18-16,-1-18 0,1 0 15,-1 1-15,1-19 16,-18 19-16,0-1 15,-35 1 1,17 17 0,18 52-1,0 1-15,0-35 16,18 0-16,17 17 16,-17-35-16,17 18 15,-17-18-15,-1 0 16,-17-18-16,18 18 0,-18-18 15,18-17-15,-18 0 16,17 35 0,1 0 15,-1 0-31,1 0 16,-18 17-1,18-17 1,-18-17-16</inkml:trace>
  <inkml:trace contextRef="#ctx0" brushRef="#br0" timeOffset="187055.7479">19226 4339 0,'18'0'16,"-36"0"-16,54 0 0,-19 0 16,19-17-16,-19 17 15,1 0-15,-18-18 0,18 18 16,-18-18-16,0 1 15,0-1 1</inkml:trace>
  <inkml:trace contextRef="#ctx0" brushRef="#br0" timeOffset="187206.9738">19332 4128 0,'36'70'0,"-72"-140"0,89 175 16,-35-52-16,-1-17 15,19 16-15,-36-34 16,17 17 0,-17-17-16,0 0 0</inkml:trace>
  <inkml:trace contextRef="#ctx0" brushRef="#br0" timeOffset="187901.8015">19279 4286 0,'18'0'47,"17"0"-47,-17 0 15,35 0 1,-36 0-16,19 0 0,-19 0 16,1 0-16,-18-17 15,-18-1 1</inkml:trace>
  <inkml:trace contextRef="#ctx0" brushRef="#br0" timeOffset="188178.4259">19315 4004 0,'0'0'0,"-18"35"15,18 1-15,0 17 16,18-18-16,-18 0 0,17 53 16,1-52-16,17 52 15,-17-71-15,17 36 16,0-35 0,1 0-16,-1-18 15,0 0-15,-17-18 16,-1 18-1,-17-18-15</inkml:trace>
  <inkml:trace contextRef="#ctx0" brushRef="#br0" timeOffset="189046.7524">19932 4498 0,'-35'53'16,"17"-36"-1,0 19-15,1-36 16,17 17-16,17-17 15</inkml:trace>
  <inkml:trace contextRef="#ctx0" brushRef="#br0" timeOffset="189208.7517">20232 4445 0,'17'0'16,"-17"18"0,18-18-16</inkml:trace>
  <inkml:trace contextRef="#ctx0" brushRef="#br0" timeOffset="189360.4382">20461 4463 0,'0'0'0,"18"0"16,-1-18-1,1 18-15,0-18 16</inkml:trace>
  <inkml:trace contextRef="#ctx0" brushRef="#br0" timeOffset="189497.043">20708 4392 0,'18'0'15,"-1"0"17,-17-18-32</inkml:trace>
  <inkml:trace contextRef="#ctx0" brushRef="#br0" timeOffset="189609.2102">20814 4410 0,'0'0'16,"18"0"-16,-1 0 0,1 0 15,-18-18 1</inkml:trace>
  <inkml:trace contextRef="#ctx0" brushRef="#br0" timeOffset="196159.1813">13970 5715 0,'0'18'32,"35"-18"-32,1 17 15,87 1-15,-35-18 16,18 18-16,0-18 16,0-18-16,123 0 15,-141 18-15,53 18 16,-105-18-16,-1 0 0</inkml:trace>
  <inkml:trace contextRef="#ctx0" brushRef="#br0" timeOffset="200130.6342">15787 5274 0,'0'18'16,"17"17"0,1 0-16,-18 18 0,0 18 15,0-1-15,18 18 16,-18 1-16,-18 69 15,18-87-15,0-18 0,0 0 16,0-71 0,-18-52-1,18-1-15,-17-52 16,-1 52-16,18-52 16,-17 52-16,17-70 15,0 88-15,17-18 16,1 71-16,-1-17 15,1 34 1,17 19-16,-17 17 0,17 70 16,-17-52-16,35 70 15,-18-88-15,36 88 32,-36-124-32,0 19 15,-17-36-15,0 0 16,-18-36-16,0 19 15,0-71-15,-18 52 16,0-17-16,1 0 0,-1-35 16,0 53-1,18 0-15,-17 17 0,-1 18 16,18 18 0,0 17-16</inkml:trace>
  <inkml:trace contextRef="#ctx0" brushRef="#br0" timeOffset="200380.8943">16316 5803 0,'18'71'16,"-36"-142"-16,53 177 0,-35-71 0,36 1 16,-19-19-1,18 1-15,1-18 0,-19 0 16,36-35-16,-35 17 15,0 0-15,-18 1 0,-18-36 16,0 35-16,-17 0 16,-18-17-1,18 18-15,0-1 16,35 0 0,17 18-1</inkml:trace>
  <inkml:trace contextRef="#ctx0" brushRef="#br0" timeOffset="200524.1506">16704 5750 0,'0'0'0,"18"0"16,-1 0-16,36 0 15,-35 18 1,0-18-16,-1 0 0,18 0 16,1 0-1,-19 0-15,1-18 0,-18 1 16</inkml:trace>
  <inkml:trace contextRef="#ctx0" brushRef="#br0" timeOffset="200674.3812">16845 5486 0,'0'0'0,"0"106"16,0-36-16,0 1 0,18 52 15,-1-70-15,19 35 16,-36-52-16,35-19 15</inkml:trace>
  <inkml:trace contextRef="#ctx0" brushRef="#br0" timeOffset="201252.7711">17992 5821 0,'0'-35'15,"0"70"-15,17-70 0,-17-1 0,-17 36 32,17 36-17,0 16-15,0-16 16,35 17-16,0-36 16,1 19-16,34-19 15,-35-17-15,1-17 0,-1-1 16,0-17-1,-17-1-15,-18 1 0,-18-35 16,-17 34-16,17 1 16,-17 17-16,0-17 0,-1 17 15,1 18-15,18 0 16,-1 0-16,0 36 16,36-19-16,0 19 0</inkml:trace>
  <inkml:trace contextRef="#ctx0" brushRef="#br0" timeOffset="201526.8184">18556 5733 0,'0'17'16,"18"36"-1,-18-18-15,35 1 0,-17-1 16,-1 0-16,36 1 15,-17-36-15,-1 17 16,-35-34-16,17-19 16,-17 19-16,-17-19 15,-1-17 1,1 18-16,-1-35 16,18 34-16,0 19 0,0-1 15,0 0-15,18 1 16</inkml:trace>
  <inkml:trace contextRef="#ctx0" brushRef="#br0" timeOffset="201921.7397">18891 5838 0,'0'18'15,"0"-36"-15,18 54 0,17-36 16,-17 0-1,17-18-15,-17 0 16,-1-17-16,-17 18 16,-35 17-1,17-18-15,1 18 0,-1 0 16,1 0 0,-1 18-16,0-18 0,18 17 15,0 1-15,18-1 0,17 19 16,0-19-16,-17-17 15,17 0-15,1 0 0,-1 0 16,-17 0-16,-1-17 16,-34-1-1,17 0 1,0 1-16,35-1 16,-18 18-16,1-17 15,17 17-15,18 0 16,-17 0-16,-19 0 15,19 0-15</inkml:trace>
  <inkml:trace contextRef="#ctx0" brushRef="#br0" timeOffset="202573.3822">19544 5627 0,'18'-71'15,"-36"142"-15,36-177 0,-18 71 0,0-1 16,0 1-16,-18-53 16,0 53-16,-17-1 0,17 19 15,-35-1-15,36 18 16,-18 71-1,17-18-15,0 0 0,18 17 16,18 71-16,35-17 16,-36-71-16,19-18 15,17 35-15,-18-52 16,-17 0-16,-36-36 31,0-17-15,1 17-16,-1-17 0,0 0 15,18 17-15,18-17 16,0 35-16,-1 0 16,1 0-16,0 17 15,-1 1-15,1 0 0,17-1 16,0 1 0,-17-18-16,-18 17 15,0-34 32,0-1-31</inkml:trace>
  <inkml:trace contextRef="#ctx0" brushRef="#br0" timeOffset="202687.8084">19685 5662 0,'18'-18'31,"-1"18"-15</inkml:trace>
  <inkml:trace contextRef="#ctx0" brushRef="#br0" timeOffset="202851.5699">19826 5680 0,'18'-18'0,"-36"36"0,71-36 15,-18-17 1,1 35-16,-1-35 16,-17 35-16,-1-18 15,-17 0-15</inkml:trace>
  <inkml:trace contextRef="#ctx0" brushRef="#br0" timeOffset="203061.1919">19967 5380 0,'0'18'16,"0"-1"-16,0 1 0,0 35 0,18 35 15,-18-53 1,0 18-16,18 0 16,-18-18-16,0 1 0,35-1 15,-18-18-15,19 1 16,-1-18-16,0 0 15,1-18-15,-19 1 16,-17-1-16</inkml:trace>
  <inkml:trace contextRef="#ctx0" brushRef="#br0" timeOffset="203167.7805">20461 5803 0,'0'-17'15</inkml:trace>
  <inkml:trace contextRef="#ctx0" brushRef="#br0" timeOffset="210714.0089">17074 6826 0,'0'0'15,"18"0"1,0 0-1,17 0-15,0 0 0,53 0 16,-35 0-16,0 0 16,-17-17-16</inkml:trace>
  <inkml:trace contextRef="#ctx0" brushRef="#br0" timeOffset="211580.2401">17886 6632 0,'0'0'0,"35"71"0,-17-18 0,-18-18 16,35 53-1,-17-53-15,-1 18 16,-17-35-16,0 0 16,-17-36-1,-1-35 1,0 18-16,18 0 16,-17-71-16,17 53 15,17-71-15,-17 89 16,18 0-16,0-1 15,17 36-15,18-17 16,-35 34-16,17 19 16,-18-1-16,-17 18 15,0-18-15,-17-17 0,17 17 16,-35 0 0,17 1-16,0-19 0,18 1 15,-17 0-15,17 35 16,0-18-16,35 18 15,-17-36-15,34 36 16,-34-53-16,17 18 16,-17-18-16</inkml:trace>
  <inkml:trace contextRef="#ctx0" brushRef="#br0" timeOffset="212170.3668">18256 6950 0,'0'0'0,"18"-18"16,17 0-1,0 18-15,1-35 16,-1 35-16,-17-35 16,-1 17-16,-17 1 15,-35-1 1,0 18 0,-1 0-16,1 18 15,18-1-15,17 1 0,0 17 16,17 0-16,1 1 15,17-19 1,0 1-16,1-18 0,-1 0 16,0 0-16,36-35 0,-54 17 15,19 0 1,-36 1-16,-18 17 16,0 0-1,1 17-15,17 1 16,0 0-1,0 17-15,17-17 16,1-18-16,0 0 16,-1 0-16,-17-18 15,0 0 1,0 1-16,-17-1 16,34 36-1,1 52 1,0-34-16,17 16 0,35 72 15,-17-53 1,-35-19 0,-36-34-1,-52-18 1,-18-35 0,52 0-16,-52-18 0,53 17 15,-18-34 1,35 34-16,18-16 15,18 16-15</inkml:trace>
  <inkml:trace contextRef="#ctx0" brushRef="#br0" timeOffset="212632.5959">18856 6879 0,'0'35'15,"0"-70"-15,-18 88 0,18-35 16,0-1-16,0 1 15,18 0-15,17-18 16,-17 0-16,17 0 0,-17 0 16,-1-18-16,1 0 15,0 1-15,-1-19 16,-17 19-16,-17-18 16,17 17-16,0 36 46,17-1-46,1 1 16,17-18 0,-17 0-16,0-35 15,-18 17-15,17-35 16,-34 18-16,17 17 16,0-35-16,-18 18 15,0-36-15,1 54 16,17-19-1,0 54 1,17 35 0,1 0-16,0 17 15,-1-17-15,18 36 16,1-54-16,-1 18 16,-17-36-16,-1 1 15</inkml:trace>
  <inkml:trace contextRef="#ctx0" brushRef="#br0" timeOffset="212943.2577">19279 6826 0,'0'-17'15,"0"34"-15,0 1 16,18 0 0,0 17-1,-1-35-15,-17 17 16,18-17-16,-18-17 31,0-1-15,0 1-16,18 17 31,-18 17-31,17 1 16,1-1-1,-1-17 1,1 0-1,-18-17 1,0-1-16,0 1 0</inkml:trace>
  <inkml:trace contextRef="#ctx0" brushRef="#br0" timeOffset="213027.1505">19491 6879 0,'0'0'15,"18"35"-15,-1-35 0,-17 18 0,18-18 16</inkml:trace>
  <inkml:trace contextRef="#ctx0" brushRef="#br0" timeOffset="213087.4959">19562 6897 0,'0'0'0,"0"-18"15</inkml:trace>
  <inkml:trace contextRef="#ctx0" brushRef="#br0" timeOffset="213220.7763">19597 6773 0,'0'-17'16</inkml:trace>
  <inkml:trace contextRef="#ctx0" brushRef="#br0" timeOffset="213437.9967">19720 6826 0,'0'0'0,"18"0"16,-18 18-16,18 0 15,-18-1-15,0 1 16,0 35-16,0-36 16,17 19-1,1-19-15,17 1 16,-17-18-16,17 0 15,-17 0-15,-18-18 16</inkml:trace>
  <inkml:trace contextRef="#ctx0" brushRef="#br0" timeOffset="213795.3942">19756 6914 0,'0'0'16,"35"0"-16,0 0 0,18 0 15,-18 0 1,18-17-16,-35 17 16,17-18-1,-17 18-15,-36 18 32,1-1-17,-1-17-15,18 18 0,0 0 16,0-1-1,18 1-15,-1 0 0,1-18 16,17 0 0,-17 0-16,-1-18 0,-17 0 15,0 1 1,0-1 0,0 0-1,18 18 1,-18-17-16,18 17 15</inkml:trace>
  <inkml:trace contextRef="#ctx0" brushRef="#br0" timeOffset="213984.1129">20197 6879 0,'0'0'0,"0"-17"15,17 17-15,-17-18 16,0 0-16,0 1 16,0-1-16,0 0 15,18 18 1,-1 0-1,1 0-15,0 0 16,-1 0-16,1 0 0,-18-17 16,0-1-16,-18 0 15,18-17 1,-17 18-16</inkml:trace>
  <inkml:trace contextRef="#ctx0" brushRef="#br0" timeOffset="214128.482">20214 6756 0,'0'0'16,"18"88"-16,-1-53 16,1 18-1,0-35-15,-1-1 0,1-17 16,0-17 0,-1-1-16</inkml:trace>
  <inkml:trace contextRef="#ctx0" brushRef="#br0" timeOffset="214238.6441">20443 6914 0,'0'0'0,"0"53"0,0-35 16,18 0-16</inkml:trace>
  <inkml:trace contextRef="#ctx0" brushRef="#br0" timeOffset="214628.3265">20549 6950 0,'0'0'0,"0"35"16,18-17-16,0-18 0,-1 0 15,1-18 1,0 0-16,-18 1 16,17-19-16,-17 19 15,0-1-15,18 18 16,-1-17-1,1 17-15,0 17 16,-18 1-16,17-1 16,19 36-1,-1-35 1,-17-18-16,-1 0 16</inkml:trace>
  <inkml:trace contextRef="#ctx0" brushRef="#br0" timeOffset="214817.9852">21167 6967 0,'-36'53'16,"72"-106"-16,-89 124 15,35-53-15,-17 17 16,17-18-16,1 1 16</inkml:trace>
  <inkml:trace contextRef="#ctx0" brushRef="#br0" timeOffset="215005.9932">21555 7020 0,'17'0'32</inkml:trace>
  <inkml:trace contextRef="#ctx0" brushRef="#br0" timeOffset="215140.0038">21766 7003 0,'0'0'16,"18"0"0,0 0-1</inkml:trace>
  <inkml:trace contextRef="#ctx0" brushRef="#br0" timeOffset="215256.8012">21978 6985 0,'35'0'0,"-70"0"0,88 0 16</inkml:trace>
  <inkml:trace contextRef="#ctx0" brushRef="#br0" timeOffset="215363.8058">22172 7003 0,'35'-18'15,"-70"36"-15,88-54 16,-53 19-16</inkml:trace>
  <inkml:trace contextRef="#ctx0" brushRef="#br1" timeOffset="234441.7373">24395 2540 0,'0'-18'16,"0"1"-16,0-1 15,17 0 1,1 1 0,0 17-1,-1 0-15,18 0 16,-17 0-16,17 0 0,-17 17 15,53 1-15,-36 0 16,0-1-16,0 1 16,18 35-16,-35-18 15,0 18-15,-18-18 16,0 18-16,0 0 0,-18-17 16,0 69-16,1-52 15,17 71 1,-18-71-16,36 88 15,-18-88-15,0 17 0,0 1 16,17-18-16,1 0 0,17 35 16,-17-53-16,35 0 15,-36-17-15,1 0 16,0-18 0,-18 17-16,17-17 15,-17-17 1,0-1-1,-17 18-15,-1-18 16,0 18 0,1 0-1,-1 0-15,18 18 0,-35 0 16,35-1-16,-18 19 16,18-19-16,-17 18 15,17 1-15,0 17 16,0-18-1,0 36-15,0-36 16,0 0-16,0 53 16,0-52-16,0 16 15,0-16-15,0 17 0,17-18 0,-17 18 16,18 35 0,-1-53-16,19 36 15,-19-36-15,1 36 16,0-54-16,-1 54 15,-17-53-15,18 34 16,-18-16-16,18-1 16,-18-17-1,-18-1-15,0-17 16,1 18-16,-1-18 16,-17 18-16,-18-1 15,18-17-15,-36 18 16,18-18-16,-17 17 15,34-17-15,1 0 16,0 18-16,-1-18 0</inkml:trace>
  <inkml:trace contextRef="#ctx0" brushRef="#br1" timeOffset="242050.6412">29369 3881 0,'0'-36'0,"0"19"16,0 34-1,0 54 1,0-36-16,17 71 15,1-53-15,0-18 16,17 18-16,-17-18 16,35-17-16,-36-18 15,18 0-15,-17-18 0,0 1 16,17-36 0,-17 18-16,-1 17 15,-17 36 1,36 34-1,-36-34 1,17 17-16,36-17 16,-18-18-16,18 0 15,-17-18-15,-19 1 0,18-36 16,-35 18-16,0-1 16,0-17-16,-17 18 0,-18-18 15,17 35-15,-17 1 16,17 17-1,0 35-15</inkml:trace>
  <inkml:trace contextRef="#ctx0" brushRef="#br1" timeOffset="242285.3013">30339 4163 0,'0'17'15,"0"1"-15,0 0 16,-35 35-16,17-18 16,0 0-16,1-17 15,17-1-15,0 1 16</inkml:trace>
  <inkml:trace contextRef="#ctx0" brushRef="#br1" timeOffset="242630.0328">30639 3757 0,'-18'106'16,"36"-212"-16,-36 265 0,0-53 16,18-53-16,0 35 15,18-53-15,-18 0 0,18-17 16,-18 0-16,17-18 16,1-18-16,0 0 15,35 1 1,-36-1-16,19 18 0,16 18 15,-16 17 1,-19 18 0,-17-18-16,-35-17 15,0-18 1,-36 0-16,18 0 16,0 0-16,0 0 15</inkml:trace>
  <inkml:trace contextRef="#ctx0" brushRef="#br1" timeOffset="243885.6741">28258 3669 0,'17'0'0,"1"0"16,52-18-16,-34 1 15,69-1 1,-52 0-16,-17 1 0,34-19 15,-52 36-15,-1-35 16,-34 35 0,-18 0-16,-1 18 15,1 17-15,17 0 0,1 36 16,-1-18-16,36 53 16,-1-53-1,36 52-15,-35-52 16,17 0-16,18 18 15,-35-36-15,-18 0 16,0-17-16,-18 0 16,-17-1-1,0-17-15,-1 0 0,1 0 16,17 0-16,-17 0 16,17 0-16,1 0 15</inkml:trace>
  <inkml:trace contextRef="#ctx0" brushRef="#br1" timeOffset="244132.2057">29192 3475 0,'0'0'15,"-53"53"-15,36 0 0,-18 0 0,17 52 16,18-34-16,0 70 16,18-70-1,-1-1-15,71 71 16,-35-88-16,53 53 16,-35-71-16,-18 1 15</inkml:trace>
  <inkml:trace contextRef="#ctx0" brushRef="#br1" timeOffset="244426.3198">31080 3545 0,'0'0'15,"88"89"-15,-35-36 0,-18-1 16,71 54-16,-71-35 16,36 52-1,-71-52-15,0 17 0,-71 53 16,18-70-16,-17-1 15,-1-17-15,-35 18 0</inkml:trace>
  <inkml:trace contextRef="#ctx0" brushRef="#br1" timeOffset="247339.5566">28399 4745 0,'17'0'15,"19"-18"-15,16 18 16,107-17-16,-35 17 16,34-18-16,1 0 0,53 18 15,0-17-15,17 17 0,18 0 16,229 17-1,-264 1-15,211 35 16,-70 0-16,-212-18 16,88-17-16,-176-1 15</inkml:trace>
  <inkml:trace contextRef="#ctx0" brushRef="#br1" timeOffset="252867.8013">24377 5556 0,'0'-17'16,"-18"17"0,18-18-16,-17 18 0,17-18 31,17 18-31,19-17 16,34-1-1,-35 18-15,54 0 16,-54 0-16,35 35 15,-34-17-15,-19 17 16,1 18-16,-18-18 16,-18 36-1,1-36-15,-36 36 16,18-54-16,-1 54 16,19-36-16,-1 1 0,18 17 15,0-18-15,35 35 16,-17-17-16,17 18 15,-17-36-15,35 18 16,-18-35-16,18 17 16,-35-35-16,17 18 15,-18-18 1,1 0 0,-36 0-1,1 0 16,-1 0-31,1 17 16,-1-17 0,0 0-16,18 18 15,-17-18 1,-1 0-16,18 17 0,-18 1 16,1 0-16,-1 17 15,0-17-15,1 17 16,17-17-16,-18 17 15,18-17-15,0 34 16,0-34-16,0 35 16,0-35-16,18 35 15,-18-18-15,0 18 16,0-18-16,0 18 16,17-35-1,-17 17-15,18 18 16,-18-36-16,18 19 0,-18 17 15,0-18-15,17 53 16,1-53 0,-18 36-1,18-53-15,-1 52 16,-17-52-16,18 17 16,-18-17-16,18 17 0,-18-17 15,0-1-15,-18 1 16,-17-18-1,17 17 1,-53 1-16,36-18 16,0 18-16,-18-18 0,18 17 15,-18 1-15,-53 17 16,53-17-16,0 0 16</inkml:trace>
  <inkml:trace contextRef="#ctx0" brushRef="#br0" timeOffset="265620.3023">12577 1570 0,'0'0'0,"17"-35"0,1 17 16,-18 0-16,0 1 15,-18-1-15,-17 0 16,0 18-16,-1 18 15,-52 35-15,35 0 0,-35 88 16,53-70 0,17 87-16,36-87 15,35 70 1,70-35-16,-52-89 0,87 19 16,-87-36-16,88-53 15,-89 0 1,-17 0-16,0-71 15,-53 54-15,-35-54 16,-18 54-16,-71-36 16,54 71-16,-36 35 15,71 0-15,-18 70 16,53-34-16,0 17 16</inkml:trace>
  <inkml:trace contextRef="#ctx0" brushRef="#br0" timeOffset="265874.9073">13282 2258 0,'0'35'16,"0"-70"-16,-18 88 0,18-71 15,18-52 1,-18 34-1,0-17-15,-18 18 0,18-53 16,-17 53-16,17-1 16,17 36-16,1 0 15,17 18 1,-17 0-16,35-1 16,-35-17-16</inkml:trace>
  <inkml:trace contextRef="#ctx0" brushRef="#br0" timeOffset="266041.2635">13529 1923 0,'35'0'16,"18"-18"0,35-17-16,-52 17 15,17-17-15,-18 35 16,-17-18-16,-18-17 15</inkml:trace>
  <inkml:trace contextRef="#ctx0" brushRef="#br0" timeOffset="266203.134">13635 1658 0,'18'141'15,"-36"-282"-15,53 353 0,-17-71 16,17-88-16,-17 0 15,35 35-15,-36-70 0,1-1 16,0-17 0,-1-17-16</inkml:trace>
  <inkml:trace contextRef="#ctx0" brushRef="#br0" timeOffset="266725.6926">13899 1429 0,'0'0'0,"18"53"0,17 105 16,-35-87-1,18 70-15,0-70 16,-18-18-16,0-18 0,0 0 16,17 0-16,-17-17 15,0-36-15,18 1 16,-18-19-16,0-87 15,18 52 1,-1 36 0,-17 18-16,35 17 15,-35 17-15,0 1 16,18-1-16,-18 19 0,18-19 0,-18 19 16,17 17-1,1-36-15,17 1 16,-17-1-16,17-17 15,1-17-15,-1-18 16,-18 17-16,1 0 16,0 18-16,-18 18 15,0 0-15,0 17 16,0-18-16,0 19 16,17-36-16,1 0 15,0 0-15,-18-18 16,17 0-16,-17-17 0,0 18 15,0-54 1,0 53-16,-17-17 0,-36 17 16,35 1-16,0 17 15</inkml:trace>
  <inkml:trace contextRef="#ctx0" brushRef="#br0" timeOffset="267221.1681">14693 1887 0,'-35'18'16,"70"-36"-16,-70 71 0,17-35 16,1 35-16,17-36 15,0 1-15,35 0 16,-17-18-16,17-18 16,-35 0-1,17-34-15,1 34 16,-18 0-16,0 1 15,0-1-15,0 36 16,0-1-16,18 19 16,-1 69-16,19 19 15,-19-54-15,1 1 16,0 35-16,-18-71 16,0 0-16,-18 18 15,0-35-15,1-18 0,-36 0 16,17 0-1,-16-53-15,16 0 16,-17-17-16,36 17 16,-1-18-1,36 1-15</inkml:trace>
  <inkml:trace contextRef="#ctx0" brushRef="#br0" timeOffset="267465.4012">14940 2011 0,'-17'17'16,"-1"19"-1,18-1-15,0 18 16,0-35-16,18-1 0,-1-17 16,36 18-1,-35-36-15,-1 18 0,19-53 16,-36 36-16,0-19 15,-18-34-15,0 35 16,-17-1-16,17 19 16,1-1-16,-1 18 0,1 0 15</inkml:trace>
  <inkml:trace contextRef="#ctx0" brushRef="#br0" timeOffset="267704.9586">15152 2205 0,'-18'-18'16,"18"1"-16,0-1 0,-17 0 15,17-17-15,17-18 16,-17 18-16,18 17 16,-1 1-16,1 17 15,0 35 1,-1-18-16,-17 19 0,18 17 15,0-36-15,-1 36 16,-17-35-16,18-18 16,-18 18-16</inkml:trace>
  <inkml:trace contextRef="#ctx0" brushRef="#br0" timeOffset="267972.2217">15416 1976 0,'-17'0'0,"-1"35"15,0-18-15,1 36 16,17-35-16,17 35 16,-17-35-16,36 17 15,-19-35-15,1 18 16,17-18-16,-17 0 15,0-18 1,-1 0-16,-17-17 16,-17 35-16,17-18 15,-18 18-15</inkml:trace>
  <inkml:trace contextRef="#ctx0" brushRef="#br0" timeOffset="269023.5205">15487 2028 0,'0'18'32,"0"0"-17,0-1-15,18 19 16,-1-19-16,1 1 16,0-18-16,-1 0 15</inkml:trace>
  <inkml:trace contextRef="#ctx0" brushRef="#br0" timeOffset="270724.2813">15540 1464 0,'0'-18'16,"0"36"-16,0 17 15,0 1-15,18 87 16,-1-52-16,-17-1 0,18 36 15,-1-53 1,1 0-16,0 0 0,-18-18 16,17-17-16,1 17 15,0-35-15,-18-18 16</inkml:trace>
  <inkml:trace contextRef="#ctx0" brushRef="#br0" timeOffset="270846.9047">15752 1958 0,'0'0'16,"0"88"-16,0-53 0,17 1 16,1-1-16,-1-17 0,1-1 0,0 1 15,-1-18-15</inkml:trace>
  <inkml:trace contextRef="#ctx0" brushRef="#br0" timeOffset="270985.9747">15822 1799 0,'0'0'15,"18"0"1,-18 18-16</inkml:trace>
  <inkml:trace contextRef="#ctx0" brushRef="#br0" timeOffset="271247.3709">15928 1958 0,'0'0'16,"0"18"-16,18-18 16,-1 17-16,1-17 15,17 18-15,-35-1 16,18 1-1,-36 0-15,18-1 16,0 1 0,0 0-16,0-1 15,0 1-15,18 0 16,-1-18-16,1 0 16</inkml:trace>
  <inkml:trace contextRef="#ctx0" brushRef="#br0" timeOffset="271380.5153">15928 2064 0,'18'0'15,"-1"0"-15,18 17 16,1-17-16,-1 0 0,36 0 16,-54 0-16</inkml:trace>
  <inkml:trace contextRef="#ctx0" brushRef="#br0" timeOffset="271894.0148">16298 1993 0,'-17'18'16,"-1"-1"-16,0 1 0,-17 35 16,35-18-16,0 1 15,18-19-15,-1 1 16,1-18-16,0 0 15,-1 0-15,19 0 0,-19-18 0,1 1 16,-18-1-16,18 0 0,-18-17 16,0 17-16,0-17 15,-18 17-15,18 1 0,-18 17 16,18 17 0,0 1-1,18 17 1,0-17-16,-1 17 15,1-35-15,35 18 16,-36-18-16,1-18 16,-18 1-16,0-19 15,0 19-15,-18-1 16,18 0-16,-17 1 0,-1-1 16,18 1-16,0-1 15,0 0-15,18 18 31,-1 0-31,19 0 16,17 0 0,-1-17-16,-16 17 15,-1-18-15,0 0 0,1-17 16,-36 0 0,0 0-1,-18 17-15,-17 18 0</inkml:trace>
  <inkml:trace contextRef="#ctx0" brushRef="#br0" timeOffset="272070.8999">16581 1623 0,'17'35'0,"1"0"16,-1 1-16,-17 17 16,18-1-16,0 37 15,-18-54-15,17 53 16,-17-53-16,18 1 0,0-1 15,-1-35-15,1 0 16,-18-18 0</inkml:trace>
  <inkml:trace contextRef="#ctx0" brushRef="#br0" timeOffset="272209.4387">16845 1940 0,'18'18'16,"-18"0"-16,17-18 15,1 17-15</inkml:trace>
  <inkml:trace contextRef="#ctx0" brushRef="#br0" timeOffset="272321.2115">16898 1817 0,'0'0'0,"0"17"15,18 1 1,-18 0-16,17-1 16</inkml:trace>
  <inkml:trace contextRef="#ctx0" brushRef="#br0" timeOffset="272671.0996">16986 1993 0,'0'0'15,"0"18"-15,18-1 16,0-17-16,-18 18 15,17-18-15,1 0 16,-18-18 0,0 1-16,0-1 15,0 1 1,0-1 0,17 18-1,1 0-15,0 18 16,-18-1-1,17 1 1,-17 17-16,18-35 16,0 0-1,-1-18 1,1 1-16,0-1 0,-1 18 16,1 0-16,-1 0 15,-17 18 1,18-18-1</inkml:trace>
  <inkml:trace contextRef="#ctx0" brushRef="#br0" timeOffset="272788.0418">17498 2046 0,'17'-18'16,"-34"36"-16,52-53 0</inkml:trace>
  <inkml:trace contextRef="#ctx0" brushRef="#br0" timeOffset="288925.8947">11942 3598 0,'17'0'16,"1"-17"0,-1 17-1,89-18-15,-53 18 16,106-18-16,-71 18 16,71-17-16,-89 17 15,36 0 1,-70 0-16,16 0 15</inkml:trace>
  <inkml:trace contextRef="#ctx0" brushRef="#br0" timeOffset="289182.1134">12594 3387 0,'35'-18'15,"-70"36"-15,88-54 0,-35 36 0,17 0 16,-17 0 0,52 36-16,-35-19 15,36 19-15,-18-1 16,18 0-16,-54-17 16,18 17-16,-35-17 15,-17-1-15,-1 1 0,-17 17 16,0-17-1,-18-18-15,17 0 16</inkml:trace>
  <inkml:trace contextRef="#ctx0" brushRef="#br0" timeOffset="289926.6562">11942 3757 0,'0'35'15,"0"1"-15,35 105 16,-18-53-16,1 0 16,0 0-16,-1 18 0,1 123 15,-18-105 1,0-1-16,0 1 0,0-1 16,0 1-16,-18 70 15,36-124-15,-18 1 0,71 35 16,-36-71-16,18-17 15,0 17-15,0-35 0,0 18 16,70-18 0,-70 0-16,0 0 0,17 0 15,19-36-15,-37 36 16,1-17-16,-17-1 0,-19 0 16,19-17-16,-19 35 15,-17-35 1,-17 35-16,-1 0 15,0 0-15,-17 0 16</inkml:trace>
  <inkml:trace contextRef="#ctx0" brushRef="#br0" timeOffset="290138.8684">12894 5468 0,'35'18'16,"-17"-18"-16,17 17 0,-17-17 15,17 18-15,-17 0 0,52 35 16,-52-18-16,0 0 16,-1 36-16,-17-36 15,0-17-15,-17-1 16,-19-17 0,19-17-16,-19 17 15,1-18-15</inkml:trace>
  <inkml:trace contextRef="#ctx0" brushRef="#br0" timeOffset="290588.3598">11942 4710 0,'-106'-18'16,"212"36"-16,-283-36 0,36 0 15,53 36-15,-53-18 16,70 18-16,36-1 15,-36 1 1,71 0 0,71-18-16,-36 0 15</inkml:trace>
  <inkml:trace contextRef="#ctx0" brushRef="#br0" timeOffset="300504.9376">15928 3898 0,'18'0'16,"-1"0"15,18-17-15,-17 17-16,17-18 16,18 0-16,-17 18 15,17 0-15,-18 0 0,53 0 16,-35 0-16,53 0 15,-36 0-15,71 0 16,-70 0-16,88-17 16,-71 17-1,71 0-15,-89-18 16,1 18-16,17-18 0,-17 18 16,105-17-16,-88 17 15,88 0 1,-87 0-16,-1 0 0,88 0 15,-88 0-15,89 17 16,-89-17-16,0 18 16,18-18-16,0 0 0,106 0 15,-107 0 1,107 0-16,-106 0 16,-18 18-16,0-18 15</inkml:trace>
  <inkml:trace contextRef="#ctx0" brushRef="#br0" timeOffset="300699.9149">21361 3898 0,'0'0'15,"282"18"-15,-123-18 0,-18 0 16,0 0-16,18 0 0,-18 0 0,0 0 16,18 0-16,-18 17 0,141-17 15,-159 0-15,54 0 16,-107 0-1,-17 0-15,18-17 16,-54 17-16,-34-18 16</inkml:trace>
  <inkml:trace contextRef="#ctx0" brushRef="#br0" timeOffset="301777.4342">19509 3810 0,'17'0'15,"36"0"1,-18 0-16,18 0 16,88 18-1,-35-1-15,0-17 0,18 18 16,17-18-16,0 18 0,18-18 16,140 17-16,-157-17 15,-19 0-15,-17 0 0,-36-17 16</inkml:trace>
  <inkml:trace contextRef="#ctx0" brushRef="#br0" timeOffset="305458.9787">14305 11889 0,'-17'-18'0,"-1"0"15,0 18-15,-17-17 16,17 17-16,-35 17 15,36 1-15,-1 17 16,0-17-16,18 35 16,18-36-1,0 19-15,17-36 0,18 17 16,-18-17-16,36 0 16,-36-17-16,18-19 15,-53 19-15,0-36 16,0 35-16,-53 1 15,18-1-15,-53 18 16,35 18-16,-36 17 16,54-17-1,0 34-15,35-16 16,0-1-16,18-17 16,34 17-16,-16-35 15,17 0-15,17-18 16,-17 1-16,0-36 15,-18 17-15,-35 19 16,18-36-16,-36 18 16,-17-1-16,0 19 15,-36-1 1,54 18-16,-36 0 16,17 18-16,19 17 15,-1 0-15,18 18 16,0-35-16,53 17 15,-18-17-15,18-18 0,35 0 16,-52-18-16,34-17 16,-52 0-1,0-1-15,-36 19 16,-17-36-16,-1 53 16,-34-18-16,35 18 15,-1 18-15,1-1 16,0 1-16,-1 17 15,19 1-15,34-1 16,1-18-16,0 1 16,17-18-16,0 0 0,53 0 15,-52 0-15,17-35 16,-36 17-16,-17 1 16,0-19-1,-17 1-15,-36 0 16,17 17-16,1 18 0,0-18 0,0 36 15,-1-18-15,-17 53 16,36-18-16,-1 1 0,18-19 16,35 54-1,-17-54-15,17 1 0,54 0 16,-54-18-16,18 0 16,-36-18-16,1 0 15,-18-35-15,0 18 16,-35-18-1,-1 36-15,-16-19 16,16 19-16,1 17 16,17 17-16,-17 19 15,35-1-15,18 18 16,-1-36-16,54 19 16,-53-36-16,34 17 15,-34-17-15,0-17 16,-18-1-16,-18-35 15,0 36-15,-34-36 16,34 35-16,-35 0 16,18 18-1,-18 0-15,35 18 16,18 17-16,0-17 16,18 0-16,-1-1 15,54 1 1,-53-18-16,35 0 15,-53-18-15,17 1 16,-17-1-16,-17 0 0,17 1 16,-18 17-16,0 0 15</inkml:trace>
  <inkml:trace contextRef="#ctx0" brushRef="#br0" timeOffset="307933.2694">15857 6350 0,'0'18'16,"-17"-18"0,34 0-1,1 0 1,0 0-1,-1 0-15,19 0 16,-19 0-16,36 0 16,-35 0-16,70 0 15,-35 0-15,35-18 16,-17 18-16,52-18 16,-70 1-16,176-1 15,-140 0 1,122 18-1,-105 0-15,17 0 0,1 0 16,-1 0-16,177 0 16,-123 0-16,-19 0 15,19 0-15,-1 0 0,1 0 0,-19 0 16,177 18-16,-176-18 16,141 18-1,-176-18-15,87 17 16,-140-17-16,-1 0 15,-17 0-15,0 0 16,-35-17-16</inkml:trace>
  <inkml:trace contextRef="#ctx0" brushRef="#br0" timeOffset="315019.4713">12012 3634 0,'0'-18'0,"0"0"15,0 1-15,-18 17 63,1 0-48,-1 0 1,-17 17-16,17-17 16,18 18-1,0 0-15,0-1 0,0 36 16,0-35-16,36 52 16,-19-52-1,-17 17-15</inkml:trace>
  <inkml:trace contextRef="#ctx0" brushRef="#br0" timeOffset="342730.4639">13353 7444 0,'0'17'15,"0"36"1,0 0-16,0 88 16,0-70-16,0 70 15,0-71 1,0-17-16,17 0 0,19 35 15,-19-52-15,36-1 16,-35-17-16,35-1 16,-18 1-16,0-18 15,-17-18-15,0 18 16</inkml:trace>
  <inkml:trace contextRef="#ctx0" brushRef="#br0" timeOffset="343035.9866">13847 7990 0,'17'0'15,"1"18"-15,-1-18 16,19 18-1,-19-1-15,1 1 0,0 0 16,-18-1-16,0 1 0,0 0 16,0-1-16,-18 18 0,0 18 15,1-35-15,17 17 16,0-17-16,17 0 16,1-1-1,35 1-15,-18-18 16,18 0-16</inkml:trace>
  <inkml:trace contextRef="#ctx0" brushRef="#br0" timeOffset="370125.981">12453 2646 0,'-18'0'16,"1"0"-16,17 17 16,17-17 31,36 18-47,-17-18 15,69 0-15,-34 0 16,0 0-16,105 0 15,141-18 1,-70 18 0,18 18-16,-142 0 15,160-1 1,-142-17-16,18 18 0,176-18 16,-141 0-16,0 0 15,0 0-15,17-18 0,213 1 16,-213-1-16,195 0 15,-229 18-15,140 0 16,-176 18-16,-17 0 16,87 17-1,-123-17-15,36 17 16,-89-35-16,-17 18 16,-36-18-16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3T01:35:06.340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3140 3422 0,'17'18'16,"1"17"0,17 0-16,36 18 15,-18-18-15,17 18 16,-34-17-1,17-1 1,-18-18-16,-18 1 0,1 0 16,0-18-16,-18-18 15,17 0-15</inkml:trace>
  <inkml:trace contextRef="#ctx0" brushRef="#br0" timeOffset="166.1429">3581 3457 0,'-53'36'16,"18"-1"-16,-1 0 0,-34 53 15,34-35-15,1-18 16,0 54-16,17-72 16,18 36-16</inkml:trace>
  <inkml:trace contextRef="#ctx0" brushRef="#br0" timeOffset="434.7216">3845 3510 0,'18'0'16,"0"0"-16,17 0 0,0-17 16,18 17-1,-35 0-15,-1 0 16</inkml:trace>
  <inkml:trace contextRef="#ctx0" brushRef="#br0" timeOffset="549.5581">3951 3669 0,'18'0'0,"-36"0"0,53 18 16,1-18-16,-19 0 0,1 0 15,0-18-15,-1 18 0</inkml:trace>
  <inkml:trace contextRef="#ctx0" brushRef="#br0" timeOffset="1084.0673">4498 2858 0,'18'-18'16,"34"0"0,-16 1-16,52-19 15,-53 19-15,18-1 16,-35 0-16,-1 18 15</inkml:trace>
  <inkml:trace contextRef="#ctx0" brushRef="#br0" timeOffset="1318.3858">4604 2769 0,'35'36'16,"-17"-1"-16,-18 18 0,17 106 15,-17 35 1,-17-89-16,17-16 16,-18 16-16,18-16 0,-18-19 0,36 54 15,0-89 1,-1 0-16,1 0 0,17-17 16,1-18-16,52 0 15,-53 0-15,0 0 0,-17 0 16,0-18-16,-1 18 15</inkml:trace>
  <inkml:trace contextRef="#ctx0" brushRef="#br0" timeOffset="1685.5401">4974 2858 0,'18'0'16,"17"35"-1,-17-18-15,17 1 0,36 35 16,-36-35-16,0-1 16,0-17-1,-17 18-15,0-18 0,-1 18 0,1-36 16</inkml:trace>
  <inkml:trace contextRef="#ctx0" brushRef="#br0" timeOffset="1853.2736">5221 2858 0,'-35'70'15,"70"-140"-15,-88 175 0,36-34 16,17-36-16,17 0 15,-17-17-15,18-18 16,17 0-16,-17 0 0,-1-18 16</inkml:trace>
  <inkml:trace contextRef="#ctx0" brushRef="#br0" timeOffset="1985.6186">5433 2946 0,'0'0'0,"0"35"0,0 0 15,0 18-15,17-35 16,-17 17-16,0-17 0,18-1 16,-18 19-1</inkml:trace>
  <inkml:trace contextRef="#ctx0" brushRef="#br0" timeOffset="2218.3479">5080 3581 0,'18'35'16,"-36"-70"-16,53 88 0,36-18 15,-36-17 1,18 17-16,-18-35 15,1 17-15,-19-17 0,19 18 16</inkml:trace>
  <inkml:trace contextRef="#ctx0" brushRef="#br0" timeOffset="2389.9618">5292 3563 0,'-18'71'15,"0"-36"1,1 18-16,-1-36 16,18 36-16,18-35 15,-1 0 1,1-18-16</inkml:trace>
  <inkml:trace contextRef="#ctx0" brushRef="#br0" timeOffset="2602.0341">5521 3634 0,'35'0'15,"-70"0"-15,70 17 0,-17 19 16,-36-19-16,18 1 16,-17-1-16,17 1 0,0 0 15,0-1-15,0 1 0,17 0 16,1-18-1,17 0-15,-17 0 16,17-18-16,-17 18 16</inkml:trace>
  <inkml:trace contextRef="#ctx0" brushRef="#br0" timeOffset="3052.3987">5697 2787 0,'0'0'0,"36"0"16,-19 0-16,1 0 0,17-18 15,0 1-15,1-1 16,-19 18-16,1-18 16,0 18-1,-18 36-15,0-1 16,17 53 0,1-35-16,-18 18 0,18-18 15,-1 35-15,1-18 0,0 71 16,-1-88-16,1 18 15,-18 17-15,0-53 16,0 1-16,0-19 16,-18 1-16,1 17 15,-1-17-15,0-18 0,-17 0 16,0 0-16,-1 17 16,19-17-16,-36 0 15,35 0 1</inkml:trace>
  <inkml:trace contextRef="#ctx0" brushRef="#br0" timeOffset="23790.582">8749 12876 0,'0'0'0,"0"-17"0,-18 17 0,1-18 16,-19 18-16,-34 0 16,35 0-16,-36 35 15,36 1-15,-18-1 16,35 0-16,-17 1 0,17 34 16,18-52-16,18 52 15,17-34-15,36 16 16,-18-16-16,52 17 15,-69-18-15,17 0 16,-36-17-16,-17-1 16,0 1-16,-35 0 15,-36 17 1,36-35-16,-35 18 16,52-18-16,-17 0 15</inkml:trace>
  <inkml:trace contextRef="#ctx0" brushRef="#br0" timeOffset="24085.1592">8908 13370 0,'0'0'16,"-18"53"-16,18-35 0,0 17 0,18 18 15,-1-35 1,1-18-16,17 17 0,0-17 15,1 0-15,17-35 16,-36 17-16,1-17 0,0 17 16,-18-34-1,0 34-15,0 0 0,-18 36 16,18 0 0,0 17-16,0-18 15,0 1-15,18 0 0,-1-18 16,1 17-16,17-17 15,-17-17-15,-1-1 16</inkml:trace>
  <inkml:trace contextRef="#ctx0" brushRef="#br0" timeOffset="24390.8447">9155 12982 0,'17'88'16,"-34"-176"-16,52 229 0,-17-70 15,17 35-15,-18-53 16,19 17 0,17-52-16,-53-1 15,17-17-15,1-17 0,0-18 16,-1 17-16,-17 0 16,18 1-16,-1-1 15,-17 36-15,18-1 16,-18 19-16,0-19 0,0 18 15,0 1-15,0-19 16,-18 19-16,1-19 0,-1 1 16,1-18-16,-19 0 15,19 0-15,17-18 16,0 1-16</inkml:trace>
  <inkml:trace contextRef="#ctx0" brushRef="#br0" timeOffset="24897.4249">9596 13300 0,'17'0'31,"36"0"-15,-18-18-16,36 18 15,-53-18-15,-1 18 16,1-17-16,0-1 16</inkml:trace>
  <inkml:trace contextRef="#ctx0" brushRef="#br0" timeOffset="25736.9868">9596 13035 0,'0'0'0,"17"35"15,1 1-15,17 34 16,18 18-16,-35-52 16,-1-1-16,19 36 15,-19-36 1,1-18-16,-18 1 15,0-36 1,0 1 0,0-1-1,-18 18 1,36 0 15,-18-17-31,18 17 16,-18-18-16,17 18 15,1-18-15,-1 18 0,1-17 0,0-1 16,-1 18 0,1 18-1,0-1-15,-18 1 16,0 0 0,0-1-1,0 1 1,17-18-1,1 0-15,0 0 16,-1-18-16,-17 1 16,0-1-16,0 0 15,0 1-15,18 34 63,-1-17-48,1 0 1,0 0-16,17 0 16,-17 0-16,-1 0 15,-17 18 1,0 0 0,0-1-1,18-17 1,0-17-1,-1 17 1,1-18-16,-18 0 16,17 1-1,-17-1 1,18 0-16,0 18 16,-1-17-16,19-1 15,-19 18-15,19-18 16,-1 1-16,-17-1 15,-1 18-15,-17-17 16,0-1 0,0 0-1</inkml:trace>
  <inkml:trace contextRef="#ctx0" brushRef="#br0" timeOffset="25870.3731">10407 13106 0,'0'0'0,"0"53"0,0 52 15,18-69-15,17 52 16,-17-70-16,-1 17 16,1-18-16,-1-17 0,1 18 15</inkml:trace>
  <inkml:trace contextRef="#ctx0" brushRef="#br0" timeOffset="26803.8812">11359 13194 0,'0'0'16,"36"70"-16,-36-34 16,17 34-16,-17-52 15,0 0-15,0-36 16,0-70 0,0 52-16,18-69 15,-18 69 1,18 1-16,-1 0 0,19 17 15,-19 18-15,18 71 16,-17-36-16,0 53 16,-1-35-1,-17-35-15,0 17 0,0-17 16,0-1-16,-17-17 16,17-17-1,0-19-15,0-17 16,17 18-16,19-18 15,-19 18-15,1 35 16,0 0-16,17 0 16,-17 18-16,-1-18 0,-17 53 15,18-18-15,-18 18 16,0-18 0,0-17-16,17 17 0,-17-17 15,0-1-15,36 18 16</inkml:trace>
  <inkml:trace contextRef="#ctx0" brushRef="#br0" timeOffset="27515.8028">11977 13264 0,'0'0'0,"35"36"15,-17-36-15,-1 0 0,36-18 16,-35 18-16,35-53 15,-53 36 1,0-36-16,-35 35 16,-18 0-1,35 18-15,-53 36 16,54-19-16,-1 19 16,1-1-16,17 18 15,0-18-15,70 0 16,-35-17-16,71-18 15,-53 0-15,53-18 16,-71 1-16,18-19 16,-35 19-16,-18-1 15,0 0-15,-18 1 16,1 17 0,-19 0-16,1 0 15,17 0-15,1 17 0,-1 19 16,18-19-16,18 36 15,-18-35 1,35 0-16,0-1 0,-17-17 16,17 0-16,18 18 15,-35-36-15,-1 1 16,-17-1-16,0 0 16,-17-17-16,17 17 0,-18 1 15,0 17-15,-17-18 16,18 18-16,17 18 15,17 17 1,1-17-16,17-1 0,-17 1 0,-1-18 16,19 18-1,-19-18-15,1 0 0,0-18 16,-1 0 0,-17 1-16,0-1 0,0-17 15,0 17-15,18 18 16,-1 35-1,1-17-15,35 17 16,-35 1-16,17-19 16,-17 1-16,34-1 15,-34-17-15,0 0 16,-18-17-16</inkml:trace>
  <inkml:trace contextRef="#ctx0" brushRef="#br0" timeOffset="27694.0872">13018 12894 0,'0'0'0,"17"18"15,-17-1 1,18 1-16,-1 0 0</inkml:trace>
  <inkml:trace contextRef="#ctx0" brushRef="#br0" timeOffset="27799.8917">13159 13353 0,'-18'17'15,"0"-17"-15,1 0 16</inkml:trace>
  <inkml:trace contextRef="#ctx0" brushRef="#br0" timeOffset="29358.3358">8431 15452 0,'0'35'0,"18"-17"16,0-1-16,17-34 16,18-36-16,-35 0 15,17-71 1,-18 54-16,19-89 16,-36 71-16,0-106 15,0 106-15,0-54 16,0 107-16,-18 0 15,18 53 1,18 17-16,-18 71 16,0-53-16,0-1 15,17 19-15,-17-18 0,18-18 16,0 53-16,-1-70 16,19 0-1,16-54-15,-34 19 16,0-18-16,-1-18 0,-17 0 15,18-53-15,-18 71 16,0-36 0,0 53-16,0 1 15,0 34 1,18 19 0,-18-19-16,17 19 15,1 16-15,-18-16 16,18-19-16,-1 19 15,-17-19-15,18 1 0,-1-18 16,-17 18-16,18-18 0,0 0 16</inkml:trace>
  <inkml:trace contextRef="#ctx0" brushRef="#br0" timeOffset="29951.2213">9349 14552 0,'17'0'16,"1"0"0,0 0-16,17 0 0,35 0 15,-52 0-15,17 0 16,-17 0-16,17 18 15</inkml:trace>
  <inkml:trace contextRef="#ctx0" brushRef="#br0" timeOffset="30073.4433">9419 14693 0,'0'0'15,"53"18"-15,-35-18 0,17 17 16,18-17-16,-18 0 0,0 0 15,-17 0-15</inkml:trace>
  <inkml:trace contextRef="#ctx0" brushRef="#br0" timeOffset="30519.4744">10336 14182 0,'0'0'0,"-17"0"16,17 35-1,0 0 1,0 1-16,0-1 0,17 0 0,19 36 16,-19-36-1,-17-17-15,18 17 0,0 0 16</inkml:trace>
  <inkml:trace contextRef="#ctx0" brushRef="#br0" timeOffset="30686.3487">10125 14640 0,'70'0'15,"-17"0"-15,0 0 0,88-17 16,-53-1-16,71-17 16,-88 35-1,-1 0-15,-34 0 16</inkml:trace>
  <inkml:trace contextRef="#ctx0" brushRef="#br0" timeOffset="31109.4223">10425 14958 0,'17'53'0,"-34"-106"0,34 141 15,-17-70-15,0-1 16,0 1-16,-17-18 16,17-18-1,0-17-15,0 17 0,0-35 16,0 18-16,17 18 16,1 17-16,0 0 15,-18 17 1,17 1-16,1-1 0,-1 1 15,1 0 1,-18-1-16,0-34 16,18-19-1,-1 19-15,-17-18 16,36-1-16,-19 36 16,1 0-16,17 18 15,-17-18 1,17 35-16,-17-17 15,-1-1-15,-17 1 16,0 0 0</inkml:trace>
  <inkml:trace contextRef="#ctx0" brushRef="#br0" timeOffset="31787.2366">12171 14270 0,'17'-35'16,"-34"70"-16,34-88 0,-34 35 0,-54 18 16,18 0-1,0 18-15,-70 17 16,70-17-16,0 0 0,18-1 15,-18 18-15,53-17 16,0 0-16,18-1 16,35-17-1,-36 18-15,1-18 16,-1 18-16,-17-1 16,-17 19-1,-1-36-15,-17 17 16,17 1-16,1-1 0,-19 19 15,36-19-15,-17 1 0,34 35 16,1-53-16,53 35 16,-36-35-16,0 0 15,18 0-15,35 0 16,-70 0-16,35 0 16,-71 0-16</inkml:trace>
  <inkml:trace contextRef="#ctx0" brushRef="#br0" timeOffset="32299.4035">11889 15028 0,'0'18'0,"0"17"15,17-17-15,1 35 16,0-18-16,-18-17 0,17 35 16,1-36-1</inkml:trace>
  <inkml:trace contextRef="#ctx0" brushRef="#br0" timeOffset="32442.7726">11853 14975 0,'18'0'15,"0"0"1,-1 0-16</inkml:trace>
  <inkml:trace contextRef="#ctx0" brushRef="#br0" timeOffset="32893.2002">12136 14958 0,'0'0'16,"17"0"0,36 0-1,-35 0-15,17 0 0,-17 0 16,-1 0-16</inkml:trace>
  <inkml:trace contextRef="#ctx0" brushRef="#br0" timeOffset="33010.2852">12118 15117 0,'35'0'16,"-70"0"-16,105 0 0,-52 0 15,17 0-15,1 0 0,-19-18 16</inkml:trace>
  <inkml:trace contextRef="#ctx0" brushRef="#br0" timeOffset="33149.3383">12435 15081 0,'0'0'0,"0"18"0,0 35 15,18-36-15,-18 1 0,18-18 16,-1 18-16</inkml:trace>
  <inkml:trace contextRef="#ctx0" brushRef="#br0" timeOffset="33689.7313">11853 13988 0,'0'0'0,"0"17"0,-17 19 15,17-19-15,17-34 31,-17-1-31,0-17 16,0 17-16,0 0 0,0-17 16,18 17-1,0 1 1,17 17-16,-17 0 0,17 0 16,-18 0-16,-17 17 31,18-17 0,0 0-15,-1-17-16,1 17 15,17 0-15,-17 0 16,0 0-16,-1 35 16,1 0-1,-18 1 1,17-1-16</inkml:trace>
  <inkml:trace contextRef="#ctx0" brushRef="#br0" timeOffset="34300.1856">11994 13988 0,'0'-18'16,"0"0"0,0 1-16,18-1 15,-18 36 17,0 17-32,18 0 15,-18-17-15</inkml:trace>
  <inkml:trace contextRef="#ctx0" brushRef="#br0" timeOffset="35862.7948">12612 14446 0,'17'0'32,"19"53"-32,-1-18 15,53 36 1,-53-36-16,1 1 0,34 34 15,-34-35-15,17 18 16,-53-35-16,17 0 16</inkml:trace>
  <inkml:trace contextRef="#ctx0" brushRef="#br0" timeOffset="36053.0822">12859 14376 0,'0'0'15,"-53"35"-15,18 0 0,-1 1 16,19-1-16,-1 18 0,0-18 0,1 0 16,-1 1-16,18-19 0,0 36 15,18-53-15</inkml:trace>
  <inkml:trace contextRef="#ctx0" brushRef="#br0" timeOffset="36358.5009">13070 13970 0,'-17'18'16,"-1"-1"-16,18 1 0,-17 70 15,17-53-15,0 18 0,0-17 16,17 52-1,18-35-15,-17-36 16,17-17-16,-17 18 0,0-18 16,-1-18-16</inkml:trace>
  <inkml:trace contextRef="#ctx0" brushRef="#br0" timeOffset="36497.2493">13212 14199 0,'0'53'0,"0"-35"16,0 0-16,17-1 0,1 18 16,-1-35-16,1 18 15</inkml:trace>
  <inkml:trace contextRef="#ctx0" brushRef="#br0" timeOffset="36631.2532">13229 14076 0,'0'-18'16,"0"36"-16,18-18 15</inkml:trace>
  <inkml:trace contextRef="#ctx0" brushRef="#br0" timeOffset="36803.6974">13388 13970 0,'35'35'15,"-17"1"-15,17 16 16,-17-16-16,-1 34 16,-17-34-16,-35 34 15,0-35 1</inkml:trace>
  <inkml:trace contextRef="#ctx0" brushRef="#br0" timeOffset="38141.137">8872 16228 0,'0'-18'16,"0"36"15,36 17-15,-19 0-16,19 1 15,-1 17-15,0-18 0,0 0 16,18 36-16,-17-36 16,17 0-1,-36-35-15,1 0 16</inkml:trace>
  <inkml:trace contextRef="#ctx0" brushRef="#br0" timeOffset="38316.4441">9172 16193 0,'-53'52'15,"106"-104"-15,-141 140 0,17 0 16,36-53 0,-18 53-16,36-52 15,17-1-15,0-17 16,17-1-16</inkml:trace>
  <inkml:trace contextRef="#ctx0" brushRef="#br0" timeOffset="38743.6908">9701 16281 0,'18'0'15,"35"0"1,-18 0-16,36 0 16,-54 0-16,19 0 0,-19-18 15</inkml:trace>
  <inkml:trace contextRef="#ctx0" brushRef="#br0" timeOffset="38871.53">9701 16439 0,'36'18'16,"-72"-36"-16,89 36 0,18-18 0,-36-18 16,18 1-1,-35 17-15</inkml:trace>
  <inkml:trace contextRef="#ctx0" brushRef="#br0" timeOffset="39529.7628">10513 16281 0,'-18'0'15,"36"0"-15,-36 17 16,18 1-16,18 35 15,17-18-15,-17-17 16,-1-1-16,19 19 0,-19-19 16,54 19-1,-18-1-15,-36-35 16,1 18-16,0-1 16,-1-17-16</inkml:trace>
  <inkml:trace contextRef="#ctx0" brushRef="#br0" timeOffset="39712.2481">10777 16334 0,'-35'35'16,"70"-70"-16,-105 105 0,-1 1 15,54-54-15,-19 19 0,19-19 16,-1 1-16,18 0 15,18-18-15,-1 0 0,1 0 16</inkml:trace>
  <inkml:trace contextRef="#ctx0" brushRef="#br0" timeOffset="39944.8663">11130 16439 0,'35'0'16,"-17"-17"-1,17 17-15,18-18 16,-35 18-16,0 0 0,-1-17 15</inkml:trace>
  <inkml:trace contextRef="#ctx0" brushRef="#br0" timeOffset="40464.7512">11377 16986 0,'18'-17'16,"-18"-1"-16,35-53 15,-17 36-15,-1-18 0,19 18 16,-1-71-16,-35 53 15,17-17-15,1 17 0,0 0 16,17-18 0,-35 36-16,0 17 0,0 54 31,0 17-31,0-1 16,18-16-16,-18-1 0,17 0 15,1 1-15,0-19 0,17-17 16,0 0-16,0-17 15,1-19 1,-19 1-16,19-36 16,-19 36-16,1-53 15,-18 53-15,18-1 16,-18 54 0,0 17-1,0 18-15,0 18 16,0-36-16,0 0 0,17 1 15,-17 17 1</inkml:trace>
  <inkml:trace contextRef="#ctx0" brushRef="#br0" timeOffset="41220.8417">9437 16228 0,'0'17'31</inkml:trace>
  <inkml:trace contextRef="#ctx0" brushRef="#br0" timeOffset="41334.6449">9490 16563 0,'0'0'16,"17"18"-16,-17-36 15,18 0 1</inkml:trace>
  <inkml:trace contextRef="#ctx0" brushRef="#br0" timeOffset="46063.3814">14923 8767 0,'-18'-18'15,"18"0"1,0 1 0,-18 17-1,18-18-15,-17 18 16,-1 18 0,0-18-16,18 17 15,-17 1-15,17 0 0,0 17 16,0-18-16,17 1 15,1 0-15,17-18 16,-17 0-16,0 0 16,-1 0-16,1-18 15,-1 0-15,-17-17 16,0 18-16,-17-19 16,-1 19-16,1 17 15,-1-18-15,-17 18 16,17 18-16,0-18 0,1 35 15,-1 0-15,18-17 16,18-1-16,-18 1 16,17-18-16,19 18 15,-19-18-15,19-18 0,-1 0 16,-18 18-16,-17-35 16,0 18-1,-35-1 1,18 0-16,-1 18 15,0 0-15,1 0 0,-1 0 16,0 0-16,1 0 0,-1 0 16,36 0-1,-1 0 1,1 0-16,17 0 16,-17 0-16,-18-17 15,0-1-15,-18 18 16,1 0-16</inkml:trace>
  <inkml:trace contextRef="#ctx0" brushRef="#br0" timeOffset="48820.6242">19420 12894 0,'0'0'16,"18"106"-16,-18-36 0,0 1 15,0 35-15,-18-53 16,18 0-16,0-36 16,-17 19-16,17-54 15,-18-70 1,18 35-16,-17-18 15,17-70-15,17 71 16,1-19-16,17-52 16,-17 71-16,17 17 15,0 53-15,18 70 16,-35-17-16,-1 18 16,36 70-16,-35-70 15,35 70-15,-35-88 16,17-18-16,0 18 15,-17-53-15,-1 0 16,1 0-16,0-36 16,-18 1-16,0-71 15,-18 53-15,-17-35 16,17 35-16,-17 18 16,35 17-16,-35 18 15,35 18 1,17 35-16,1-35 15</inkml:trace>
  <inkml:trace contextRef="#ctx0" brushRef="#br0" timeOffset="49059.7669">20055 13194 0,'0'53'0,"0"-106"0,18 141 15,0-70-15,-1 35 16,19-53-16,-19 17 15,19-17-15,-1 0 0,-18 0 16,19-17-16,-19-1 0,1 0 16,-18-17-16,0 0 15,-18 0-15,1 17 0,-1-17 0,-35-18 16,36 35-16,-1 18 16,-17 0-1,17 0-15,18 18 16,18-1-16</inkml:trace>
  <inkml:trace contextRef="#ctx0" brushRef="#br0" timeOffset="49272.6183">20461 13335 0,'-18'-18'16,"1"18"-16,17-17 0,-35-19 15,35 1-15,-18 18 16,18-1-16,0-17 15,18 35-15,-18-18 0,35 0 16,-18 18-16,19 0 16,-19 0-1,-17 18-15,18 0 0,-18-1 16,0 19 0</inkml:trace>
  <inkml:trace contextRef="#ctx0" brushRef="#br0" timeOffset="50016.0703">20585 13423 0,'0'-17'16,"0"-19"-1,0 19-15,17-36 16,-17 0-16,0 35 16,18 1-16,-18-1 0,18 18 15,-18 35 1,0-17-16,17 35 15,-17-36-15,0 1 16,0 0-16,18-18 16,-1 0-1,1-18-15,0 0 16,-1 1-16,1-1 16,-18 0-1,18 18-15,-18 18 16,0 0-1,17-18 1,1 17 0,0-17-16,-1 0 15,1 0-15,-36 0 32,1 36-17,17-19-15,-18 1 0,18 0 16,0-1-16,18 1 15,34-18 1,-16-35-16,-1 17 16,0-17-1,-17-1-15,-18 1 0,18-18 16,-18 0-16,0-17 16,0 17-16,0-71 15,0 71-15,-18-35 16,18 71-16,-18 17 15,1 17-15,-1 71 16,18-35-16,18 53 16,-18-53-16,35 18 15,-17-18 1,-1-18-16,18 18 16,-17-36-1,0-17-15,-18-17 16,0-1-16,0 0 15,17 1-15,1 17 32,0 17-32,-1-17 15,1 0-15,0 18 16,-1-18-16</inkml:trace>
  <inkml:trace contextRef="#ctx0" brushRef="#br0" timeOffset="50544.9678">21237 13159 0,'18'0'15,"0"-18"-15,17 0 16,-18 18-16,19-17 16,-19 17-16,-17 17 15,-17 1 1,-19 17 0,19 1-16,-1-1 15,1-18-15,17 1 16,35 17-16,-18-35 15,19 18-15,34-18 16,-52 0-16,17 0 16,0-18-16,1 1 0,-19 17 15,1-36-15,-18 19 16,-18-1-16,1 18 16,-1 0-16,-52 0 15,17 18 1,17-1-1,36 19 1,18-36-16,35 35 0,-18-35 16,-17 0-16,17 18 15,0-18-15,1 0 0,-1 0 16,-53 0 15,1 0-31</inkml:trace>
  <inkml:trace contextRef="#ctx0" brushRef="#br0" timeOffset="51095.2924">22384 13194 0,'0'53'0,"0"17"15,17-34-15,19 34 16,-19-52-16,36 17 16,-17-17-1,-19-18-15,18-18 0,-17 0 16,17-34-16,-17 16 16,-18-17-16,0 18 0,0 0 15,0-36 1,0 18-16,18 71 31,-18 0-15</inkml:trace>
  <inkml:trace contextRef="#ctx0" brushRef="#br0" timeOffset="51635.8552">22966 13194 0,'-18'0'0,"1"18"16,-19 34 0,36-34-16,-17 17 0,17-17 15,0 0-15,17 35 16,1-53-16,0 17 0,-1-17 16,18 0-16,1-17 15,-19 17-15,1-18 0,-18 0 16,18-17-16,-18 0 15,0 17-15,-18 0 16,0 1-16,1 17 16,-1 0-16,0 17 15,1 19-15,34-36 16,1 17-16,17 1 16,1-36-1,-19 18-15,19-35 16,-36 17-16,0-17 15,0 18-15,0-1 16,17 18 0,1 0-1,0 18 1,17-18-16,0 17 16,0-17-16,-17 0 0,0 18 15,17-1 1,-35 19-16,0-19 15,0 19 1,0-19-16,0 1 0,18-18 16,-1 0-1,1-18-15,-18 1 16</inkml:trace>
  <inkml:trace contextRef="#ctx0" brushRef="#br0" timeOffset="51734.8935">23354 13088 0,'18'18'16</inkml:trace>
  <inkml:trace contextRef="#ctx0" brushRef="#br0" timeOffset="52229.7291">23583 13229 0,'0'0'0,"-17"0"16,-19 18-16,36-1 16,-17 36-16,17-35 15,17 17-15,1-17 16,0 0-16,-1-1 16,18-17-16,1-17 15,-19 17-15,1-36 16,-18 19-16,-18-36 15,18 35-15,-17 0 16,-1 18-16,0-17 16,18 34-16,18 1 15,0 0 1,35-1-16,-36 1 16,19 0-16,-19-18 15,-17-18 1,0 0-1,0 1 1,0-1-16,18 18 16,-18-18-16,35 1 15,18 17 1,-18 0 0,-17 0-1,-18 17-15,18 1 16,-18 0-16,0 17 15,0-17-15,0-1 16</inkml:trace>
  <inkml:trace contextRef="#ctx0" brushRef="#br0" timeOffset="52626.3845">24042 13194 0,'-18'70'15,"36"-140"-15,-36 158 0,36-53 0,-1 1 16,1-19-16,0 1 16,-1-18-16,1 18 0,17-18 15,18-18-15,-18 18 16,1-35-16,-19 17 15,1 0-15,-18 1 16,18-1-16,-18 0 16,0 1-16,-18 17 15,18-18-15,-18 18 0,1 0 16,-1 0 0,18 18-16,-18-1 0,18 1 15,0 0 1,18-1-16,35 19 15,-18-19-15,1 1 0,52 17 16,-53-17-16,18-1 16,-35-17-1,-18 18-15</inkml:trace>
  <inkml:trace contextRef="#ctx0" brushRef="#br0" timeOffset="55345.701">12171 10213 0,'-18'0'16,"36"0"-1,17-18 1,36 18 0,-18 0-16,0 0 0,17-17 15,18 17-15,106-18 16,-88 18-16,176-35 16,-105 17-16,211 0 15,-177 1-15,248-18 16,-230 35-16,230-18 15,-247 18-15,-1 0 16,213 0-16,-213 0 16,-17 0-16,18 0 0,-18 0 15,176 0 1,-211 0-16,-18 0 0,0 0 16,71 0-16,-124 0 15,-17 0-15,-18 18 0,-18-18 16,-17 0-16,-1 0 0,-34 0 15,-36-18 1</inkml:trace>
  <inkml:trace contextRef="#ctx0" brushRef="#br0" timeOffset="55606.7708">17709 9737 0,'53'0'0,"-106"0"0,159 17 16,-70-17-16,16 18 0,54 17 16,-35 1-16,17-1 15,-35 0 1,0 18-16,-35-18 16,-18 36-16,-18-36 15,0 0-15,-70 1 16,18-19-16,-1 1 15,18 0-15,-18-1 0,19 1 16,16-1-16,-17 19 16,36-19-16</inkml:trace>
  <inkml:trace contextRef="#ctx0" brushRef="#br0" timeOffset="56829.0594">18874 8396 0,'0'0'0,"0"-18"15,0-34-15,17 34 16,-17 0-16,0 1 15,18 17-15,-18 17 16,18 54-16,-18-18 16,17 88-1,-17-71-15,0 19 0,18 69 16,-18-69-16,0-19 16,17 1-16,-17-18 0,18 17 15,0-35-15,-18-17 16,17-18-16</inkml:trace>
  <inkml:trace contextRef="#ctx0" brushRef="#br0" timeOffset="57035.8658">18838 9066 0,'0'0'16,"18"89"-16,-18-54 0,18 18 0,35 17 15,-18-34-15,35 17 16,-52-36-16,35 1 16,-35-18-1,-1 0-15,-17-18 16,-17-17 0,-1 0-16,0-1 0</inkml:trace>
  <inkml:trace contextRef="#ctx0" brushRef="#br0" timeOffset="57318.5869">18627 8326 0,'17'-36'0,"-34"72"15,70-72-15,-36 19 0,36-19 16,-18 19-16,18-19 16,-17 1-16,-19 18 15,19-19-15,-1 1 16,-18 35-16,1 0 16,-18 35-16,35 36 15,-17-18-15,17 53 16,1-54-16</inkml:trace>
  <inkml:trace contextRef="#ctx0" brushRef="#br0" timeOffset="60421.9132">19791 14464 0,'0'-18'0,"-35"1"15,-1-1 1,1 0-16,0 18 0,-18 0 16,-71 36-16,71-1 15,1-17-15,-1 17 0,17 18 16,-17 17 0,53-34-16,18 34 15,0-35-15,35 1 16,-18-19-16,0 1 15,0-18-15,18 0 16,-35 0-16,0 0 16,-36-18-16,0 1 0,-17-1 15,-35 0-15,17 1 16,17-1-16,-17 0 16,36 18-16,17-17 15,35 17-15</inkml:trace>
  <inkml:trace contextRef="#ctx0" brushRef="#br0" timeOffset="60613.9999">20108 14464 0,'18'-18'15,"0"18"-15,17 0 16,0 0-16,0 0 16</inkml:trace>
  <inkml:trace contextRef="#ctx0" brushRef="#br0" timeOffset="60727.8306">20108 14623 0,'18'17'15,"-36"-34"-15,54 34 0,-19-17 0,19 0 16,-1 0-16,0 0 0,-17-17 16</inkml:trace>
  <inkml:trace contextRef="#ctx0" brushRef="#br0" timeOffset="68481.1483">21220 14023 0,'0'-18'16,"0"54"15,0 16-15,0-16-1,17 34-15,1-34 16,-18-19-16,18 19 0,-18-19 15,17 36-15,-17-35 16,-17-1 0,-1-17-16</inkml:trace>
  <inkml:trace contextRef="#ctx0" brushRef="#br0" timeOffset="68708.0964">20937 14464 0,'36'-18'15,"-1"18"-15,53 0 16,-35 18-16,88-18 16,-70 0-16,70 0 15,-88 0-15,0 0 0,17 0 16,-35 0-16,-35 18 15</inkml:trace>
  <inkml:trace contextRef="#ctx0" brushRef="#br0" timeOffset="69236.5272">21220 14764 0,'0'0'16,"17"53"-16,-17-36 15,0 19-15,0-19 16,0 1-1,-17-18-15,17-18 32,0-17-32,0-18 15,17 18-15,1 17 0,0-17 16,17 0-16,0 17 16,-17 18-16,17 18 15,-17 17-15,-18 18 16,0-18-16,0 0 15,0 18-15,0-35 16,0 0-16,17-18 16,1-36-1,0 19 1,34-36-16,-34 35 16,0 18-16,-1-18 0,1 18 15,17 36 1,-35 34-16,18-34 15,-18 16 1,18-16-16,-18-19 0,17 19 16,-17-19-16</inkml:trace>
  <inkml:trace contextRef="#ctx0" brushRef="#br0" timeOffset="70321.3964">19703 14041 0,'17'0'31,"1"0"-31,17 0 16,-35 17-16,18 1 15,-1-1 1,-17 19-16,0-19 16,-17 1-16,17 0 0,0-1 15,-18-17-15,18 18 16,18-18 0,-1 0-1,1 0-15,0 0 16,-1 0-16,1 0 0,0 0 15</inkml:trace>
  <inkml:trace contextRef="#ctx0" brushRef="#br0" timeOffset="73362.2422">22772 14288 0,'17'0'0,"-17"-18"16,18 18-16,17-35 15,1 35-15,17-36 16,-18 19-16,-18-1 0,1 18 16,17-18-1,-35 1-15,-17 17 16,-36 0 0,-18 0-16,36 0 15,-18 0-15,0 17 0,18-17 16,-71 0-16,71 18 15,-53-18 1,52 18-16,19-18 16,17 17-16,0 1 0,17 0 15,1-1-15,35 19 16,-35-19-16,17 1 16,-18-1-16,1 1 15,0 0-15,-18-1 16,0 1-16,-18 0 15,0-1-15,1-17 0,-18 18 0,-1 17 16,-17 0 0,18 18-16,17-17 15,18-19-15,18 54 16,17-54-16,1 1 0,52 17 16,-18-35-16,54 0 15,-54 0-15,-17-17 16,0-1-16,-18 18 15,18-35-15,-53 17 16,-17 18 0,-19 0-16,19 0 15</inkml:trace>
  <inkml:trace contextRef="#ctx0" brushRef="#br0" timeOffset="74286.0931">22507 15081 0,'0'18'16,"0"-36"-16,0 54 0,18-19 0,-18 18 15,18-17-15,-1 0 16</inkml:trace>
  <inkml:trace contextRef="#ctx0" brushRef="#br0" timeOffset="74436.1043">22560 14887 0,'0'0'16,"18"0"-16,17 0 15,-17 0-15,-1 0 16,1 0-16</inkml:trace>
  <inkml:trace contextRef="#ctx0" brushRef="#br0" timeOffset="74559.101">22648 14958 0,'18'17'15,"0"-17"-15,17 0 16,-17 0-16</inkml:trace>
  <inkml:trace contextRef="#ctx0" brushRef="#br0" timeOffset="74697.5008">22666 15081 0,'0'0'16,"0"18"-16,18 0 0,35-18 15,-18 0-15,0 0 16,0 0-16,1-18 0,-19 18 15</inkml:trace>
  <inkml:trace contextRef="#ctx0" brushRef="#br0" timeOffset="74842.4829">23036 15064 0,'0'35'16,"0"-70"-16,18 88 0,-18-36 0,18 1 15,-1-18-15,1 17 16</inkml:trace>
  <inkml:trace contextRef="#ctx0" brushRef="#br0" timeOffset="75352.916">22631 13847 0,'0'0'15,"0"35"-15,0 0 0,-18 0 16,18-17-16,18-36 31,-1-17-15,1 17-16,0-34 16,-1 34-16,-17-17 15,18 35-15,-18 17 16,0 36-16,0-18 15,18 18 1,-18-35-16,17 0 0,1-1 16,-18 1-16,17-18 15,1-18-15,0 1 16,-1-1-16,1-17 0,0 17 16,17-17-1,-17 17-15,-1 18 16,1 0-16,-18 18 15,17-1-15,-17 36 16,18-17-16,0-1 16</inkml:trace>
  <inkml:trace contextRef="#ctx0" brushRef="#br0" timeOffset="75782.5144">23618 14340 0,'18'18'16,"-36"-36"-16,89 89 0,-36-36 16,54 53-16,-54-52 15,53 17 1,-53-18-16,18 0 0,-35-35 16</inkml:trace>
  <inkml:trace contextRef="#ctx0" brushRef="#br0" timeOffset="75948.8484">23848 14358 0,'0'0'0,"-18"53"0,1 0 16,-54 53-16,53-53 15,1-18-15,-1 35 16,18-52-16,18 0 15</inkml:trace>
  <inkml:trace contextRef="#ctx0" brushRef="#br0" timeOffset="76236.9231">24077 13988 0,'-18'0'16,"1"35"-1,17-17-15,0 52 16,17-52-16,-17 17 0,36 0 15,-19-17 1,1 0-16,0-18 16,-1 0-16</inkml:trace>
  <inkml:trace contextRef="#ctx0" brushRef="#br0" timeOffset="76365.3076">24183 14111 0,'0'0'0,"18"0"15,-18 18-15,0 17 16,17-17-16,-17-1 16,18 1-16</inkml:trace>
  <inkml:trace contextRef="#ctx0" brushRef="#br0" timeOffset="76682.9634">24412 13988 0,'0'0'0,"18"0"0,0 17 15,-1 1 1,-17 0-16,0-1 16,18 18-16,-18 1 15,0-1-15,0 18 16</inkml:trace>
  <inkml:trace contextRef="#ctx0" brushRef="#br0" timeOffset="78784.8843">24747 14446 0,'36'0'16,"-19"0"-16,19 0 0,34 0 16,-35 0-1,18 0-15,0 0 16,18-17-16,-36 17 0,53-18 16,-70 18-16,0-18 15</inkml:trace>
  <inkml:trace contextRef="#ctx0" brushRef="#br0" timeOffset="78956.7596">25083 14305 0,'-36'35'16,"72"-70"-16,-107 141 0,36-71 0,-1 18 16,1-18-1,0 1-15,17-19 16,1 1-16,-1 0 15,0-18-15</inkml:trace>
  <inkml:trace contextRef="#ctx0" brushRef="#br0" timeOffset="79134.8892">24836 14288 0,'0'35'15,"0"-70"-15,17 105 0,1-52 0,-1 52 16,1-34-16,0-19 16,17 18-16,-17-17 0,-1 0 15,1-1-15,0 1 0,-1-18 16</inkml:trace>
  <inkml:trace contextRef="#ctx0" brushRef="#br0" timeOffset="79396.5331">25418 14376 0,'0'0'16,"53"0"-16,-18 0 0,0 0 0,53 0 16,-35 0-16,-17 0 15,16-18 1,-34 18-16,0 0 0</inkml:trace>
  <inkml:trace contextRef="#ctx0" brushRef="#br0" timeOffset="79569.3757">25665 14217 0,'0'18'15,"0"-36"-15,-18 53 0,0 36 16,1-36-16,-36 53 16,17-52-16,1 52 15,18-71-15,-19 19 16,19-19-16,-1-17 15</inkml:trace>
  <inkml:trace contextRef="#ctx0" brushRef="#br0" timeOffset="79759.1161">25471 14252 0,'0'0'15,"0"88"-15,17-35 0,18 18 16,-17-36 0,17 0-16,1-17 0,34 35 15,-52-53-15,0 0 16</inkml:trace>
  <inkml:trace contextRef="#ctx0" brushRef="#br0" timeOffset="80025.2594">25876 14182 0,'88'17'16,"-176"-34"-16,229 52 0,-88-17 0,35 17 16,-52-17-16,-1-1 15,-17 36-15,-18-18 16,-36 36-16,1-36 15,0 18 1,17-18-16,1-17 16,17 0-16,17-18 0,36 0 15,-18 0-15,18-18 16,-35 18-16,0 0 16</inkml:trace>
  <inkml:trace contextRef="#ctx0" brushRef="#br0" timeOffset="81021.2776">24218 13917 0,'18'0'47,"-1"0"-16,-34-18 16</inkml:trace>
  <inkml:trace contextRef="#ctx0" brushRef="#br0" timeOffset="82243.8677">25188 15328 0,'0'18'0,"18"35"16,-18-18-16,35 0 0,36 36 15,-36-36 1,71 18-16,-53-35 15,0-18-15,0 17 0,35-17 16,-53 0-16,0-35 16,-17 17-16,-18 1 15</inkml:trace>
  <inkml:trace contextRef="#ctx0" brushRef="#br0" timeOffset="82532.384">25030 15522 0,'17'0'15,"1"0"1,0-17-16,-1-36 16,-17 35-16,18-17 15,-18-36 1,0 36-16,17-18 15,-17 35-15,0 1 16,18-1-16,0 18 16,17 18-16,36 17 15,-36-17-15,53 17 16,-70-35-16,35 35 16,-18-35-16</inkml:trace>
  <inkml:trace contextRef="#ctx0" brushRef="#br0" timeOffset="83478.2053">26194 15628 0,'0'18'16,"35"-18"0,-17 0-16,52-18 15,-34 18-15,-19-18 0,18 1 16,-35-1-16,18-35 15,-18 36-15,-18-36 16,1 35-16,-1 18 16,-35 0-16,0 18 15,36-1-15,-19 54 16,36-53 0,0 17-16,18 0 0,17 0 0,-17 1 15,53 17 1,-19-36-16,-16-17 15,-1 18-15,18-18 0,0-18 16,-36 1-16,1-36 16</inkml:trace>
  <inkml:trace contextRef="#ctx0" brushRef="#br0" timeOffset="83683.1425">26599 15134 0,'18'71'16,"-36"-142"-16,36 195 16,0-54-16,-18-17 0,0 18 15,0-1-15,17 1 0,-17-18 16,18 53-16,0-71 16,-1 18-1,1-36-15</inkml:trace>
  <inkml:trace contextRef="#ctx0" brushRef="#br0" timeOffset="84174.3507">26723 15734 0,'18'0'16,"-1"0"-16,1-18 16,-1 18-16,19-17 15,-19 17-15,1-18 0,17-17 16,-35 17-16,18 0 15,-36-17-15,1 35 16,-19-35-16,19 35 16,-19 0-16,19 18 15,17-1-15,-18 1 0,18 17 16,0 0-16,18 1 16,17-19-16,18 1 15,-35 0 1,17-18-16,-17 0 15,-1-18-15,-17 0 16,0 1 0,0-1 15,18 18 0,-18-18-31,18 18 16,-18-17-16,17 17 15,-17-18 1,0 36 0,18-1-1,-1-17-15,1 0 16,-18 18-16,18-18 16,-1 0-16,-17 18 15,18-18-15</inkml:trace>
  <inkml:trace contextRef="#ctx0" brushRef="#br0" timeOffset="84624.0311">27146 15716 0,'36'-17'31,"-19"-1"-31,18 18 0,18-35 15,-35 17-15,-18 0 16,18 18-16,-36-17 16,-17 17-16,17-18 15,-17 18-15,17 18 0,-17-18 16,17 0-16,1 17 16,17 1-16,0 0 15,35 17 1,0-17-16,18-1 15,-18 1-15,18 0 16,-35-18-16,17 0 16,-35-18-1,-17 0 1,17 1-16,-18 17 16,0-18-16,36 36 15,17-1 1,-17-17-1,35 18-15,-36 0 16,1-18-16,17 17 16,-17-17-16,-18 18 15</inkml:trace>
  <inkml:trace contextRef="#ctx0" brushRef="#br0" timeOffset="84825.1547">27623 15593 0,'17'0'15,"-34"0"-15,52 0 0,0-18 16,-17 18-16,-1-35 16,1 35-16,17-35 15,-17 17 1,-18 0-1</inkml:trace>
  <inkml:trace contextRef="#ctx0" brushRef="#br0" timeOffset="85002.7178">27693 15328 0,'0'124'0,"0"-248"0,18 301 15,-1-72-15,1-52 16,17-17-16,-17-1 16,17-17-16,0 17 15,-17-35-15,0 17 0</inkml:trace>
  <inkml:trace contextRef="#ctx0" brushRef="#br0" timeOffset="85179.1618">28028 15663 0,'35'-17'32,"-70"34"-32,106-34 0,-36-1 0,-17 18 15,17 0-15,18-18 16</inkml:trace>
  <inkml:trace contextRef="#ctx0" brushRef="#br0" timeOffset="85720.0318">28328 15558 0,'0'52'0,"-18"-34"15,18 0-15,18 17 16,0-17-16,-18-1 0,35 1 16,-17-18-16,-1 0 15,-17-18 17,18 1-32,0-1 15,-18 0-15,17 18 16,1 18-1,-18 0-15,35 17 16,-17-17-16,35-1 16,-36-17-16,1 0 15,0-17-15,-1 17 0,-17-18 16,18 0-16,-18 1 16,0-19-16,-18 1 15,1 17 1,17 1-16,-18-1 15,36 18 1,-1 18-16,1-18 16,-1 0-16,1 17 15,0-17-15,-1 0 0,19 0 16,-19 18 0,1 0-1,-18-1 1,0 1-16,0 0 0,18-1 15,-1 1-15,1-18 16</inkml:trace>
  <inkml:trace contextRef="#ctx0" brushRef="#br0" timeOffset="86031.0932">28875 15487 0,'18'18'16,"-1"-18"-16,1 17 16,-1 1-1,1 0-15,-18-1 16,0 1-16,0 17 16,-18-35-16,-17 18 15,35-1-15,-17-17 16,17 18-16,17 0 15,1-1-15,-1-17 16,1 18-16,0 0 0,-1 17 16,-17-18-16,0 19 15,-17-36 1,-19 0 0</inkml:trace>
  <inkml:trace contextRef="#ctx0" brushRef="#br0" timeOffset="86294.0285">29104 15804 0,'35'-17'16,"-70"34"-16,88-52 0,-35 35 16,-1-17-16,-17-1 0,18 0 15,-18 1-15,0-1 0,0 0 16,0 1-16,0 34 31,0 1-15,18 0-16,35 17 15,-18-35-15,18 18 16,-36-18-16,1 0 16,-36 0-1</inkml:trace>
  <inkml:trace contextRef="#ctx0" brushRef="#br0" timeOffset="87254.9656">19456 15275 0,'0'0'0,"0"36"0,0 34 16,0-35-16,0 1 15,17-1-15,-17 0 0,18 1 16,0 34-16,-18-52 16,17 17-1,-17-17-15,-17-18 16,-72 0 0,37 0-16,-90-18 15,54 18-15,-18-18 0,-105 1 16,87 17-16,-70 17 15,106-17 1,-18 18-16,71 0 16,17-18-16,18 17 15,53-17-15</inkml:trace>
  <inkml:trace contextRef="#ctx0" brushRef="#br0" timeOffset="87609.4877">19297 15346 0,'18'-18'16,"17"1"-1,-17-1-15,-1 0 0,1 1 16,17-19 0,0 19-16,-17 17 0,0 0 15,-18-18-15,35 18 16,-17 18-16,-1-18 0,18 35 15,-17-17-15,53 17 16,-54-17-16,36 17 16</inkml:trace>
  <inkml:trace contextRef="#ctx0" brushRef="#br0" timeOffset="92888.6616">9172 17321 0,'71'18'16,"-142"-36"-16,212 54 0,18-36 15,-71 0-15,159 0 16,-88-18-16,-18 18 15,35-18-15,-17 18 0,176-17 16,-158-1-16,158 0 16,-194 18-16,-18-17 15,1 17-15,-53 0 0,-1 0 16,-17 17-16</inkml:trace>
  <inkml:trace contextRef="#ctx0" brushRef="#br0" timeOffset="98260.0671">19632 16775 0,'0'17'16,"18"19"-1,17-1-15,-17 0 0,70 18 16,-53-18-1,18-17-15,0 0 0,53 17 16,-36-18 0,-34 1-16,-19-18 0,1 0 15,-36 0 1</inkml:trace>
  <inkml:trace contextRef="#ctx0" brushRef="#br0" timeOffset="98443.7314">20108 16669 0,'0'0'0,"-35"17"0,-35 54 16,17-18-16,-53 53 16,35-53-16,-17 52 15,53-69 1,-1-1-16,19 0 0,17-17 0</inkml:trace>
  <inkml:trace contextRef="#ctx0" brushRef="#br0" timeOffset="99406.6173">21131 16475 0,'0'-18'15,"0"36"-15,0-18 16,-17 53-1,-1 0-15,0-1 0,1 19 16,-18 0-16,-36 87 16,36-105-16,-1 18 0,1 17 15,18-70-15,-1-1 16,18 1-16,18-36 16</inkml:trace>
  <inkml:trace contextRef="#ctx0" brushRef="#br0" timeOffset="99610.6599">21378 16845 0,'0'0'16,"53"0"-16,-17 0 0,-1 0 0,18 0 15,17 0 1,-34 0-16,-1 0 0,-18 0 16,1 0-16,-18 18 15</inkml:trace>
  <inkml:trace contextRef="#ctx0" brushRef="#br0" timeOffset="99734.5735">21414 17057 0,'0'0'0,"17"0"0,71 0 16,-52 0-16,-1 0 16,0-18-16</inkml:trace>
  <inkml:trace contextRef="#ctx0" brushRef="#br0" timeOffset="100517.5541">22807 16775 0,'-18'0'15,"-52"17"1,17 1-16,-53 35 15,36-18-15,17 0 16,0 1-16,-53 52 16,88-53-16,1 18 0,17 18 15,35-54-15,0 1 16,0-1-16,18-17 0,18 0 16,35-17-1,-53-1-15,17-35 16,-52 18-16,-18-18 15,-18 18-15,-52-18 16,34 35-16,-52 1 16,53 17-16,-18 0 15,35 0-15,36 0 16,0 0-16</inkml:trace>
  <inkml:trace contextRef="#ctx0" brushRef="#br0" timeOffset="100874.0134">23301 16475 0,'18'-18'16,"-36"36"-16,53-36 0,1 18 15,-19 0-15,1 18 16,-18-1-16,0 1 16,-18 35-16,-17 0 15,35-36-15,-18 1 16,18 17-16,0 1 15,0-19-15,18-17 16,17 0-16,0 0 0,1 0 16,-1 0-16,0 0 0,1-17 15</inkml:trace>
  <inkml:trace contextRef="#ctx0" brushRef="#br0" timeOffset="109288.1334">30021 7267 0,'0'0'0,"0"-17"15,0 34 17,18 54-32,-18-1 15,18 1-15,-18 141 16,17-89-16,-17 18 0,0 0 16,0 18-16,0 0 0,0 0 15,0-18-15,0 0 0,36 123 16,-36-158-1,35 106-15,-35-142 16,35 89-16,-35-88 16,18 52-16,-18-70 15,17 35-15,-17-52 16,18-1 0,-36-35-1</inkml:trace>
  <inkml:trace contextRef="#ctx0" brushRef="#br0" timeOffset="109511.0011">30004 9790 0,'0'35'16,"0"-70"-16,0 88 0,0-36 0,0 18 16,0-17-1,17 0 1,1-18-16</inkml:trace>
  <inkml:trace contextRef="#ctx0" brushRef="#br0" timeOffset="109881.2394">29845 9913 0,'0'0'0,"0"53"15,18-35-15,35 52 16,-36-35-16,18 1 16,1-1-16,-1 0 0,36 36 15,-36-54-15,-17 1 16,17 0 0,-18-18-16,-17-18 15,0 0-15,18 1 16,0-54-16,-18 36 15,17 0-15,1-1 0,0-52 16,-1 71 0,-17-19-16,0-17 15,0 36-15</inkml:trace>
  <inkml:trace contextRef="#ctx0" brushRef="#br0" timeOffset="110399.85">29916 7585 0,'0'0'0,"-18"-18"16,0-35-16,18 36 15,-17-19 1,-1 1-16,18 17 0,0 1 16,18-19-16,-1-16 15,36-1-15,-18 17 16,-17 36-16,35 18 15,-35 0-15,17 17 16,-17 0-16,17 18 16,0-18-16,18-17 0,-18 17 15,54 1-15,-54-36 16,0 0-16</inkml:trace>
  <inkml:trace contextRef="#ctx0" brushRef="#br0" timeOffset="112285.8268">25259 10883 0,'-35'0'0,"70"0"0,-88 0 16,18 0-16,-1 0 0,1 18 15,18-18-15,17 17 16,0 1-1,70-18 1,-35 0-16,18 0 0,-17 0 16,16 0-16,19 0 0,88 0 15,-36-18-15,1 18 16,211 0 0,-141 0-16,0 0 0,18 0 15,229 0-15,-230 0 16,213 18-16,-230-18 15,194 18-15,-212-18 16,-17 0-16,-18 0 16,0 0-16,-35 17 0,-36-17 15,19-17-15,-107-1 16,-35 0 0,18 18-16,-1-17 15</inkml:trace>
  <inkml:trace contextRef="#ctx0" brushRef="#br0" timeOffset="112519.8553">28981 10654 0,'53'18'16,"-106"-36"-16,141 71 0,0 0 16,-35-36-1,53 36-15,-53-17 16,0-19-16,35 36 15,-53-18-15,-17-17 16,-1 0-16,-17-1 0,-17 1 16,-1 0-16,-35-1 15,18 1-15,-18-18 0,0 18 0,-70-18 16,52 0-16</inkml:trace>
  <inkml:trace contextRef="#ctx0" brushRef="#br0" timeOffset="113050.5431">25453 10672 0,'-18'0'15,"-17"17"-15,-18 1 16,-88 35-16,53-18 15,0-17-15,-1 17 0,1-17 16,-53 34 0,88-34-16,18 0 0,17-1 15,18 1-15,71 35 16,-1-18-16,107 18 16,-89-18-16,88 18 15,-123-35-15</inkml:trace>
  <inkml:trace contextRef="#ctx0" brushRef="#br0" timeOffset="147907.4984">10724 17992 0,'0'-18'0,"18"-17"16,0 17-16,-1 0 16,1 18-16,17 71 15,-17-18-15,35 70 16,-36-52-1,1 0-15,0-1 0,17 18 16,-17-52-16,-1-19 16,19-17-16,17-17 15,-36-1-15,1-35 16,-1 0-16,1 0 0,-18-70 16,0 70-16,0-88 15,0 88-15,-18-35 16,1 70-16,-1 36 15,18 52 1,-17-17-16,34 88 16,-17-70-16,18-1 15,-1-17-15,1 0 0,53 18 16,-18-54-16,35-17 16</inkml:trace>
  <inkml:trace contextRef="#ctx0" brushRef="#br0" timeOffset="148144.2927">11377 18080 0,'-35'53'16,"70"-106"-16,-70 141 0,17-70 0,18 17 15,35 18-15,-17-18 16,53 18-16,-36-18 15,-17-17-15,17 0 16,-18-1-16,-17 1 16,-17-18-16,-1 0 15,-17 0-15,0 0 16,17 0-16,0-18 0,-17 18 0</inkml:trace>
  <inkml:trace contextRef="#ctx0" brushRef="#br0" timeOffset="148428.3509">11606 18362 0,'36'0'16,"-72"0"-16,89 0 0,0 0 16,-35-18-16,0 1 15,-1-1-15,-17 1 0,0-19 16,0 19-16,-17 17 15,-1 0-15,0 0 16,-17 35 0,17 0-16,18-17 15,0-1-15,18 36 0,17-35 16,1 0-16,52-1 16,-35-17-16,0 0 0,35-17 15,-53-1 1</inkml:trace>
  <inkml:trace contextRef="#ctx0" brushRef="#br0" timeOffset="148894.9553">12771 18150 0,'0'0'16,"0"-35"-16,17 18 15,-34-19-15,17 19 16,-18-1-16,0 18 16,1 0-16,17 18 0,-18 35 15,0-36 1,18 18-16,0 1 0,18-1 16,0 0-16,35 18 15,-36-35-15,18-1 0,1 1 16,17 0-1,-36-1-15,-34-17 16,-36 36 0,17-36-16,1 17 0,-18-17 15,36 0-15,-1 0 16</inkml:trace>
  <inkml:trace contextRef="#ctx0" brushRef="#br0" timeOffset="149317.8811">13088 18256 0,'-18'36'15,"36"-72"-15,-53 107 0,35-54 0,-35 36 16,35-35-16,17 0 16,-17-1-16,35-34 15,1-1-15,-19 0 16,19-17-1,-19 17-15,-17-17 0,18 0 16,-36 35 0,18 35-1,0-17-15,18-1 0,-18 1 16,53 17-16,-36-35 16,36 18-16,-35-18 15,17 0 1,-17-18-16,-18 1 15,18-1-15,-18 0 0,17 1 16,1 17 0,-1 0-1,36 0-15,-35 17 16,17-17-16,1 0 0,-19 0 16,54 0-1,-54 0-15,1 0 0,0 0 0,-1 0 16</inkml:trace>
  <inkml:trace contextRef="#ctx0" brushRef="#br0" timeOffset="149968.2011">14905 18697 0,'0'0'16,"18"0"-16,-1 0 0,1-17 0,35-54 16,-18 18-1,18-53-15,-35 36 16,17-18-16,-18 17 15,1 0-15,-18 1 0,0 17 16,0 0-16,18 35 0,-18-17 16,-18 35-16,18 35 15,0-17-15,0 70 16,18-35-16,-18 53 16,17-53-16,1-18 15,0 0-15,17-17 0,18-18 16,-36 0-16,36-70 15,-17 17 1,-1-36-16,-35 37 16,35-54-16,-35 70 15,0 19-15,-17-1 16,-1 36 0,18 35-1,-18 0-15,18 0 16,0-1-16,0 1 0,0 0 0,36 0 15,-1-18-15,-17-35 16,17 18-16</inkml:trace>
  <inkml:trace contextRef="#ctx0" brushRef="#br0" timeOffset="150092.1628">15699 18256 0,'0'0'16,"-18"53"-16,0-35 0,1 17 15,17-17-15</inkml:trace>
  <inkml:trace contextRef="#ctx0" brushRef="#br0" timeOffset="150530.4374">16581 17992 0,'-36'0'0,"19"17"16,-36 36-16,35-17 15,-17-1-15,17 18 0,-17 35 16,35-53-16,0 18 16,18-35-1,34-1-15,-16-17 16,-1 0-16,0 0 0,18-35 15,-18 17 1,-35 1-16,18-1 0,-18-17 16,-18 17-16,1 1 15,-1-1-15,1 0 0,-1 18 0,0-17 16,-17-1-16,35 0 16</inkml:trace>
  <inkml:trace contextRef="#ctx0" brushRef="#br0" timeOffset="150879.8822">16933 17727 0,'18'0'32,"0"0"-32,17 0 15,0 35 1,-17-17-16,-18 35 16,0-35-16,0-1 0,-18 36 15,18-35-15,-17-1 16,17 1-16,17-18 31,18 0-31,-17 0 16,35-18-1,-18 18-15,-17 0 0,0 0 16</inkml:trace>
  <inkml:trace contextRef="#ctx0" brushRef="#br0" timeOffset="151237.5407">18168 18062 0,'0'0'15,"18"0"-15,17 0 16,0 0-16,53-17 15,-35-1-15,18 0 16,-36 18-16,18-17 16,-53-1-16</inkml:trace>
  <inkml:trace contextRef="#ctx0" brushRef="#br0" timeOffset="151606.2037">18344 17921 0,'0'88'16,"0"-176"-16,0 229 0,0-105 0,0 34 16,18-35-1,-18-17-15,18 0 0,-18-1 16,17-17-16,19 0 16,-19 0-16,19-17 15,-36-1-15,0 0 0,0 1 16,0 34-1,17 1 1,1 17-16,-1-17 16,54 0-16,17-1 15,-52 1-15,-1-18 16,0-18 0,-17 1-16,-36-19 15,0 19-15,-17-1 0,-53-17 16,53 35-16,-1-18 15,1 18-15,0 0 16,52 0 0</inkml:trace>
  <inkml:trace contextRef="#ctx0" brushRef="#br0" timeOffset="152180.8891">19808 18045 0,'18'53'0,"-36"-106"0,36 141 16,0-53-16,-1 18 15,1-18-15,-18-17 0,18 0 16,-18-36 15,-18-35-31,18 18 16,0-36-16,0 36 15,18-36-15,-1 54 16,19-1-16,-19 36 16,19 35-1,-36-18-15,17 35 16,-17-34-16,18-1 16,-18 0-16,17-17 0,1 17 15,0-35-15,-1 0 0,1-17 16</inkml:trace>
  <inkml:trace contextRef="#ctx0" brushRef="#br0" timeOffset="152397.7966">20249 18150 0,'0'53'16,"0"-106"-16,18 124 0,0-53 15,35 17-15,-18-35 16,-17 0-16,17 0 0,-18-35 15,1 17-15,-18 0 16,0-17-16,-18 17 16,1-17-16,-36 0 15,35 17-15,-17 1 16,17 17-16</inkml:trace>
  <inkml:trace contextRef="#ctx0" brushRef="#br0" timeOffset="152921.2479">20496 18221 0,'-17'0'15,"34"0"-15,-34-18 16,34-17-16,1 17 16,-18-17-16,18 18 15,35-36-15,-36 35 16,1 0-16,0 1 15,-1 17-15,-17 17 16,18 19 0,-18-19-16,0 1 0,0 0 15,0-1-15,17 1 16,-17-1-16,0 1 16,18-18 30,-18-18-30,18 1 0,-1 17-16,1 0 15,0 0 1,-1 17 0,1 1-1,0-18-15,-1 0 16,1-18-1,-18 1 17,17 17-17,1 0-15,0 0 16,-18 17 0,17-17-16,-17 18 15</inkml:trace>
  <inkml:trace contextRef="#ctx0" brushRef="#br0" timeOffset="153733.8266">20673 18168 0,'0'0'0,"17"0"16,1 0-16,-18 18 31,0 17-15,0 0-16,0-17 0,0 0 15,-18-1-15,18-34 32,18-36-17,-18 35-15,18-17 0,-18 17 16,35-17 0,-35 17-16,18 18 0,-1 35 15,1 1 1,-18-1-16,0 18 15,18-35-15,-18-1 16,17 1 0,1-18-16,-1-35 15,-17 17-15,18 0 16,0-17 0,-1 17-1,1 18-15,0 18 16,-18 0-16,17-1 15,-17 1-15,18 0 16,0-1 0,-1-17-16,1 0 0</inkml:trace>
  <inkml:trace contextRef="#ctx0" brushRef="#br0" timeOffset="154278.7784">21149 18168 0,'0'0'0,"-18"18"16,-17 17-16,35-17 0,-18-1 16,18 19-16,18-36 15,0 17-15,-1-17 16,1 0-16,0 0 0,35 0 16,-53-17-16,17-1 15,-17 0-15,18 1 0,-18-1 0,0 0 16,0-17-1,-18 35-15,36 0 16,-18 35 0,18-35-16,-1 36 15,18-36-15,-17 17 16,0-17-16,-1 0 0,1-17 0,17-36 16,-35 35-1,0-52-15,0 17 16,0-36-16,-17 36 15,17 18-15,-18 0 16,0-36-16,18 54 16,0 34-1,0 54-15,18-36 16,-18 18-16,35 53 16,-35-53-16,36 17 15,-19-34-15,18 17 16,-17-53-1,0 0 1,-18-18 0,17 18-1,1 0 1,0 0 0,-18-18-16</inkml:trace>
  <inkml:trace contextRef="#ctx0" brushRef="#br0" timeOffset="154375.2998">21555 18098 0,'0'0'16,"17"0"-16,19-18 15,-19 18-15</inkml:trace>
  <inkml:trace contextRef="#ctx0" brushRef="#br0" timeOffset="154683.6449">21749 18115 0,'-36'35'15,"72"-70"-15,-72 88 0,19-35 16,17-1-16,17 36 16,1-53-16,17 18 15,1-18-15,-19 0 16,1 0-16,0 0 16,-1-18-16,1 18 15,-36 0 1,18 18-1,-17 0 1,17-1 0,17-17-16,1 0 15,17 18-15,0-18 16,-17 0-16,17 0 16,-17-18-16,0 18 0,-18-17 31</inkml:trace>
  <inkml:trace contextRef="#ctx0" brushRef="#br0" timeOffset="155051.7521">23001 17992 0,'18'0'16,"-1"0"-16,72 0 16,-36-18-16,70-17 15,-70 35 1,53-36-16,-71 36 16,0-35-16,-17 35 15,-18-17-15,-18 17 16</inkml:trace>
  <inkml:trace contextRef="#ctx0" brushRef="#br0" timeOffset="155212.14">23266 17780 0,'35'71'16,"-70"-142"-16,88 194 16,-36-70-16,1 71 15,0-71-15,-1 0 0,1 0 16,-18-18-16,17 0 0,19 0 15,-19-17-15</inkml:trace>
  <inkml:trace contextRef="#ctx0" brushRef="#br0" timeOffset="155478.9074">23566 18150 0,'0'0'16,"17"0"-16,1 0 0,52 0 15,-34 0-15,-1 0 16,0-17-16,1-1 0,-19 18 16,1-17-16,-1-1 15,-17 0-15,-52 1 16,16 17-16,-34 17 16,34 1-16,-17 17 15,36 0-15,17 18 16,0-35-16,53 35 15,-18-35-15,53-1 16,-52-17-16,16 0 16</inkml:trace>
  <inkml:trace contextRef="#ctx0" brushRef="#br0" timeOffset="155846.472">24007 18098 0,'0'0'0,"-18"17"15,0 1 1,18-1-16,18 36 16,-18-35-16,18 0 15,-18-1-15,17 19 16,1-19-16,-18 1 0,0-1 16,-18-17-16,1 0 15,-1 0-15,-17 0 16,35-17-16,-18-1 15,0 18-15,18-17 0,18-1 16,0 0 0,-1 18-16,19 0 15,-19-17-15,54 17 16,-54-18-16,19 18 0,-19 0 16,1-18-16,0 1 15,-1 17-15,18-53 16,-17 35-16,0-17 15,-1 35-15,1-35 16,-18 17-16</inkml:trace>
  <inkml:trace contextRef="#ctx0" brushRef="#br0" timeOffset="156008.5681">24289 17939 0,'0'0'16,"-18"35"-16,18-17 0,0 70 15,18-53-15,17 53 16,-35-52 0,18-1-16,-1 0 0,1 0 15,-18-17-15,18-18 16</inkml:trace>
  <inkml:trace contextRef="#ctx0" brushRef="#br0" timeOffset="156586.826">25541 17956 0,'0'0'15,"-35"0"-15,17 0 0,-35 18 16,36 0-16,-1-1 0,18 36 15,18-35-15,35 17 16,-18-17 0,0-1-16,36 19 15,-54-19-15,1-17 0,0 18 16,-36-18-16,0 18 16,-52-18-16,34 0 15,-34 17 1,52-17-16,1 0 15,34 0 1</inkml:trace>
  <inkml:trace contextRef="#ctx0" brushRef="#br0" timeOffset="156976.3576">25823 18098 0,'0'17'15,"0"-34"-15,36-1 16,-1 0-1,-17-17-15,-1 17 16,-17 1-16,-17-1 16,-1 18-16,-17 35 15,17-17-15,-35 53 16,35-19-16,1-16 16,34 34-16,1-52 15,17 0-15,36 17 16,-36-35-16,18 0 0,18-35 15,-36 17-15,0-17 16,-17-1 0</inkml:trace>
  <inkml:trace contextRef="#ctx0" brushRef="#br0" timeOffset="157132.2497">26070 18062 0,'18'0'16,"-36"0"-16,71 0 0,35 0 15,-17-17-15,70-19 16,-88 19-16,35-19 16,-53 19-16,-35-1 15,-17 18-15,-1 0 16</inkml:trace>
  <inkml:trace contextRef="#ctx0" brushRef="#br0" timeOffset="157353.3499">26405 17674 0,'0'0'0,"0"35"0,-17 1 15,17-1-15,-18 18 0,1 53 16,17-53 0,0 0-16,17 17 0,1-35 15,17 36 1,0-53-16,1-18 0,-19 17 15,54-17-15,-54 0 16,1-17-16,0 17 16,-1-18-16</inkml:trace>
  <inkml:trace contextRef="#ctx0" brushRef="#br0" timeOffset="157447.6838">26846 18239 0,'0'0'16,"18"0"-16,0 17 0</inkml:trace>
  <inkml:trace contextRef="#ctx0" brushRef="#br0" timeOffset="162130.8541">8908 14217 0,'-18'-18'15,"0"1"-15,1-1 16,-19-17 0,1 35-16,18-18 0,-19 18 15,-34 0-15,17 0 16,18 18-16,-18-1 15,-53 36-15,-18 0 16,71-17-16,0-19 16,18 18-16,-35 1 15,34-19-15,-17 19 16,36-19-16,17 19 16,-18-1-16,18 0 0,0 0 15,18 54-15,-18-54 16,17 53-16,-34-35 15,-1 70-15,1-70 16,-1 71 0,0-54-16,1-17 0,-1 53 15,0 0 1,18-71-16,0 1 0,0-1 16,18 0-16,0-17 15,17-1-15,0-17 16,18 18-16,53-18 15,-36 0-15,1 0 0,17 0 16,18 0-16,106-18 16,-106 18-16,-1-17 0,1 17 15,-18 0-15,-17-18 16,35 0-16,-71 18 16,0-17-16,-17 17 15,-18-18-15,0 1 16,-35-19-16,35 1 15,-18 0-15,0-18 0,18 0 16,-17-88 0,17 70-16,0-123 15,0 106-15,35-106 16,0 123-16,-17 1 16,0 17-16,-18-18 15,0 36-15,-18 17 0,0 1 16,1-1-16,-19 1 0,1-1 15,-53 0-15,35 18 16,-18 0-16,1-17 0,-106 17 16,87 0-16,-69 35 15,87-17-15</inkml:trace>
  <inkml:trace contextRef="#ctx0" brushRef="#br0" timeOffset="163348.8408">19914 13864 0,'-17'-17'0,"-1"17"16,-70-18-1,17 18-15,18 0 0,-35 0 16,-88 53-16,-18 0 15,106-36-15,-54 36 16,72-35-16,17 0 16,-35 34-1,53-34-15,-1 0 0,19-1 16,17 19-16,0-19 0,0 19 16,0-1-16,17 0 0,1 0 15,0 54-15,-1-36 16,-17-18-16,0 18 0,18 53 15,-18-54 1,-18-16-16,18 17 0,0-18 16,0 18-16,18-18 15,-18-17-15,17-1 0,1 19 16,0-19 0,17 1-16,-17 0 0,17-1 15,0 1-15,53 0 16,-35-18-16,18 17 0,-18-17 15,70 0-15,-52 0 16,-1 18-16,19-18 0,-1 0 16,88 0-1,-70-18-15,-18 18 0,36-17 16,-71-1-16,-1 0 16,-16 18-16,-19-17 0,1-1 15,0 0-15,-18 1 16,-36-1-1,19 0-15,-1-17 16,0 18-16,-17-54 16,18 18-16,-1-70 15,18 52-15,18-123 16,-18 88-16,17-88 16,1 124-16,-18-72 15,0 107-15,-35-35 16,17 52-16,-53 0 15,36 18-15,0 18 16,-36 35 0</inkml:trace>
  <inkml:trace contextRef="#ctx0" brushRef="#br0" timeOffset="166261.8025">8608 15822 0,'0'18'15,"0"-36"-15,0 53 0,17-17 0,1 70 16,-18-17 0,18-18-16,-1 17 0,-17-17 15,18 35-15,-18 71 16,0-71-16,0 0 15,18-17-15,-18 17 0,17 36 16,1-71-16,35 17 16,-36-35-16,19-17 15,34 0-15,-17-18 16,0 0-16,18 0 0,17 0 16,106 0-16,-88 0 15,17 17-15,18-17 0,0 18 16,18-18-16,176 18 15,-158-18-15,158 0 16,-159 0-16,1 0 16,-19 0-16,1-18 0,0 18 15,123-18-15,-176 18 16,70-17 0,-123 17-16,0 0 0,-18-18 15,-17 18-15,-18-35 16,-18 17-16,-17-35 15,18 36 1,-1-19-16,0 1 0,1 0 0,17 0 16,0-71-1,17 53-15,1-18 0,0 18 16,17-88-16,-18 88 16,-17-17-16,18 17 0,0 0 15,-18 18-15,0-1 16,0 1-16,0 17 0,0 1 0,-18-1 15,0 18-15,-17-18 16,0 1-16,0 17 16,-18 0-16,-53 0 15,35 0-15,1 0 0,-107 0 16,54 0 0,17 17-16,-194-17 15,124 18-15,-212-18 16,194 0-16,-36 18 0,-211-18 15,212 17-15,35-17 16,-194 36 0,229-19-16,18 1 0,0 0 15,-53-1-15,123-17 16,19 0-16</inkml:trace>
  <inkml:trace contextRef="#ctx0" brushRef="#br0" timeOffset="167808.9045">19456 16210 0,'0'0'16,"17"0"15,1 35-15,-18 1-16,18 52 15,-18-18-15,0 89 16,-18-71-1,0 89-15,18-107 16,-17 71-16,17-70 16,0-36-16,0 18 0,17 0 15,-17-18-15,18 1 16,0-36-16,-1 17 16,1 1-1,0-18-15,-1 0 0,18 0 16,1 0-16,34 18 15,-34-18-15,87 17 16,-70-17-16,123 18 16,-87-18-16,157 18 15,-122-18-15,158 17 16,-123-17-16,0 0 16,176 0-1,-141 0-15,-35 0 0,-1 0 16,1 0-16,106 0 15,-159 0-15,-1-17 0,1 17 16,0 0-16,0-18 0,-18 18 16,106-18-16,-106 1 15,53 17 1,-88 0-16,53 0 16,-88 0-16,17 0 15,-35-18 1,-35 0-1,17 1-15,0-19 16,1 1 0,17 0-16,0 0 0,0-36 15,17 36-15,19-53 16,-1 17-16,-17 0 16,-1 1-16,-17-1 0,0-17 15,0-88 1,0-1-16,-17 124 15,17 1-15,-18 16 0,0 1 16,1 35-16,-1-18 16,0 18-16,1 18 15,-1-18 1,18 18-16,-17-18 16,-1 0-16,-17 17 15,-1-17-15,1 0 16,-71 0-16,36 0 0,-142-17 15,89 17-15,-36-18 16,-229 0 0,176 18-16,-35 0 0,0-17 15,-264-1-15,264 18 16,0 0-16,-476 35 16,352-17-1,230 0-15,-53-18 16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3T01:39:03.580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8008 8484 0,'-18'0'31,"18"18"31,0 17-46,18-17-16,0 52 16,-1-17-16,36 18 15,0-36-15,35 36 16,-35-36-16,0-17 16,0 17-16,0-35 0,53 35 15,-53-35-15,35 0 16,-53 0-16,-17 0 15,17-17-15,-17-1 16,-18 0-16,-35 1 16,17-1-16</inkml:trace>
  <inkml:trace contextRef="#ctx0" brushRef="#br0" timeOffset="517.6906">7973 8925 0,'0'0'15,"0"18"-15,-18 0 0,18-1 16,-17 1 0,17-36 30,-18-17-30,0 17-16,18-17 16,-17-18-16,17 18 15,0-36-15,0 36 16,0 0-16,0-1 16,17 1-16,1 18 0,-18-1 15,35-17-15,-17 35 16,-1-18-16,1 18 0,0-18 15,-1 18-15,36 0 16,-17 0-16,16 0 16,-34 0-16,17 0 15,-17 18-15,17-18 0,-17 0 16</inkml:trace>
  <inkml:trace contextRef="#ctx0" brushRef="#br0" timeOffset="5700.246">3581 11307 0,'0'-18'31,"53"18"-15,-18 0-16,-17 0 0,52 0 15,-52 18-15,35-18 16,-36 17-16</inkml:trace>
  <inkml:trace contextRef="#ctx0" brushRef="#br0" timeOffset="6413.0219">12735 10407 0,'0'-18'15,"18"18"-15,35 0 16,0 0-16,70 0 16,-52 0-16,-1 0 15,1 0-15,-18 0 0,-18 0 16,18 0 0</inkml:trace>
  <inkml:trace contextRef="#ctx0" brushRef="#br1" timeOffset="28034.9453">8908 2646 0,'0'0'0,"0"17"15,53 19 1,-18-1-16,0 0 15,18 1-15,-18 17 0,18-18 16,35 35-16,-35-34 16,-17-1-16,-1-17 15,0-1-15,0 1 16,-17-18-16,-18-18 16</inkml:trace>
  <inkml:trace contextRef="#ctx0" brushRef="#br1" timeOffset="28212.0123">9419 2646 0,'0'0'0,"-35"53"16,17-18-16,-17 0 0,17 1 0,-17-1 16,-18 71-1,36-53-15,-1-18 0,0 18 16,1-18-16,34 36 15,-17-36-15</inkml:trace>
  <inkml:trace contextRef="#ctx0" brushRef="#br1" timeOffset="28400.8584">9737 3104 0,'-18'36'0,"18"52"16,18-212-16,-54 283 0,54-106 15,0-18-15,-1-17 0,36 0 16</inkml:trace>
  <inkml:trace contextRef="#ctx0" brushRef="#br1" timeOffset="28890.0001">10231 2593 0,'-18'0'0,"18"18"16,18-18-1,-1 17 1</inkml:trace>
  <inkml:trace contextRef="#ctx0" brushRef="#br1" timeOffset="29001.9509">10301 2858 0,'0'0'16,"18"17"-16,-1-17 16</inkml:trace>
  <inkml:trace contextRef="#ctx0" brushRef="#br1" timeOffset="29614.7579">11254 2469 0,'17'0'16,"-17"53"0,18-17-16,0 69 15,-1-69-15,-17 17 16,0-18-16,18 18 0,-18 0 15,17-18-15,-17-17 16,18-1-16,-18 1 16</inkml:trace>
  <inkml:trace contextRef="#ctx0" brushRef="#br1" timeOffset="29808.1811">11748 2858 0,'17'17'16,"1"-17"0,-1-17-1</inkml:trace>
  <inkml:trace contextRef="#ctx0" brushRef="#br1" timeOffset="29964.6628">12083 2875 0,'17'0'15,"1"0"-15,0-17 16,-1 17-1,1-18-15,-1 18 0</inkml:trace>
  <inkml:trace contextRef="#ctx0" brushRef="#br1" timeOffset="30099.8759">12453 2822 0,'0'0'0,"18"0"0,-1 0 16,1 0-1,0-17-15,-1 17 16,1-18-16</inkml:trace>
  <inkml:trace contextRef="#ctx0" brushRef="#br1" timeOffset="30225.696">12700 2805 0,'18'0'16,"17"0"-1,-35-18 1</inkml:trace>
  <inkml:trace contextRef="#ctx0" brushRef="#br1" timeOffset="30452.4931">13159 2469 0,'17'0'15,"-34"0"-15,34 18 0,-17 17 0,0 36 16,0-18-16,0 0 16,0 0-16,0-18 0,36 53 15,-19-53 1,1-17-16,-1 0 0,19-18 15</inkml:trace>
  <inkml:trace contextRef="#ctx0" brushRef="#br1" timeOffset="31309.075">13547 2646 0,'0'0'15,"-18"17"1,0 1-16,1 17 0,-1-17 0,0 53 15,18-36-15,18-17 16,17 34-16,1-34 16,34-18-1,-52 0-15,17-18 0,18-17 16,-18-18 0,-35 18-16,0 17 15,-17-17-15,-1 17 0,-17 1 0,-36-1 16,36 18-16,-18-18 15,18 18 1,17 18-16,36 0 16,35-18-1,-18 17-15,0-17 0,18 0 16,-18 0-16,1 0 0,34 0 16,-52-17-16,17 17 15,-17 0-15,-18-18 16,17 18-16,-34 0 15,-1 18-15,-17-1 16,17 1 0,18 0-16,0-1 15,0 19-15,0-19 0,0 1 0,18 0 16,35 34-16,-18-34 16,0 0-1,-17-18-15,0 0 16,-18-18-1,-18-17 1,0 17-16,18-17 0,-17-18 16,-1 35-16,18 1 15,0-1-15,0 0 16,18 1-16,-1 17 0,19 0 16,17 17-1,-18 1-15,0-18 16,0 0-16,1 18 0,34-18 15,-34 0 1,-1 0-16,-18 0 0,1 0 16,-36 0-1,-17 0 1,0 17-16,17 36 16,18-35-16,0 0 15,0 17-15,18-18 0,0 1 0,52-18 16,-35 0-1,1 0-15,52-18 16,-53 1-16,-17-1 0,-1 1 16,1-19-16,-18 1 15,0 0-15,-18 17 0,-17-17 16,0 17-16,-53-35 16,35 36-16,17 17 15,-16-18-15,16 18 0</inkml:trace>
  <inkml:trace contextRef="#ctx0" brushRef="#br1" timeOffset="31855.6407">9137 3863 0,'0'0'16,"35"88"-16,1-35 0,34 35 15,-35-35 1,1-18-16,17 1 0,-18-1 15,0 0-15,0-17 0,-17 0 0,0-1 16</inkml:trace>
  <inkml:trace contextRef="#ctx0" brushRef="#br1" timeOffset="32033.3804">9331 3951 0,'-53'35'0,"106"-70"0,-124 106 16,54-18-16,-18 35 16,17-35-16,0-18 0,18 0 15,18 18 1,0-35-16,-1-1 0,1-17 16</inkml:trace>
  <inkml:trace contextRef="#ctx0" brushRef="#br1" timeOffset="32237.4117">9631 4198 0,'0'0'0,"17"0"15,19 18-15,-19-1 16,-17 19-16,-17-19 16,-1 19-16,0-1 15,1-18-15,17 19 0,0-1 16,0-17-16,17-18 15,19 0-15,-1 0 0,0 0 16,1-18-16,34-17 16</inkml:trace>
  <inkml:trace contextRef="#ctx0" brushRef="#br1" timeOffset="32489.5978">10160 4004 0,'0'0'0,"18"0"0,-1 18 15,1-18-15,-18 17 16,18 1 0,-1 0-16,-17 17 15,0-17-15,0-1 0,0 18 16,18-17-16,-18 0 0,0-1 15,17 1-15,1-18 16,-18-18 0</inkml:trace>
  <inkml:trace contextRef="#ctx0" brushRef="#br1" timeOffset="34279.9595">11271 3898 0,'-17'0'0,"-1"18"0,-17-18 15,17 17-15,0 1 16,-17 70 0,18-35-1,87 35 1,-35-70-16,18-18 0,106 0 16,-71-18-1,-17-52 1,-54 52-16,-34-70 15,-1 53-15,-17 17 16,-18 0-16,18 1 0,-54-1 16,37 18-1,16 18 1,19-1-16,17 1 0,17 0 16</inkml:trace>
  <inkml:trace contextRef="#ctx0" brushRef="#br1" timeOffset="34586.3455">11800 4198 0,'18'0'16,"0"-18"-1,-1 18-15,1-17 16,0 17-1</inkml:trace>
  <inkml:trace contextRef="#ctx0" brushRef="#br1" timeOffset="34730.085">12065 4163 0,'0'0'0,"18"0"16,-1-18-1,1 18-15,0 0 16</inkml:trace>
  <inkml:trace contextRef="#ctx0" brushRef="#br1" timeOffset="34862.9012">12259 4216 0,'0'-18'15,"18"0"-15,-1 1 16,1-1-16</inkml:trace>
  <inkml:trace contextRef="#ctx0" brushRef="#br1" timeOffset="35085.7048">12577 3863 0,'0'18'16,"0"34"-16,0-16 16,17 70-16,1-36 15,17 36 1,-17-53-16,-1 0 15,1-18-15,-18 0 0</inkml:trace>
  <inkml:trace contextRef="#ctx0" brushRef="#br1" timeOffset="41686.2102">6597 2699 0,'0'-18'0,"0"0"15,0 36 1,0 53 0,0 52-16,18-52 15,17 35 1,-17-54-16,17-16 0,35-1 15,-34-35-15,-1 0 16,18-35-16,-18-1 16,-17 1-16,-18-18 0,0 18 15,0-18 1,0 35-16,0 36 16,17 35-1,1-18-15,0 1 16,17-19-16,35 1 15,-34-18-15,-19 0 0,19 0 16,-19-35-16,19-18 16,-36 17-16,0 1 15,-18-18-15,0 18 0,-35-18 16,36 18-16,-19 17 16,19 18-1,34 35 1</inkml:trace>
  <inkml:trace contextRef="#ctx0" brushRef="#br1" timeOffset="41837.0495">7549 2981 0,'0'0'0,"18"18"0,-18 17 15,18-17-15,-18-1 16,35 36-16,-17-18 15</inkml:trace>
  <inkml:trace contextRef="#ctx0" brushRef="#br1" timeOffset="42393.003">6668 3881 0,'0'0'16,"-18"35"-16,18 0 15,0 18-15,0-18 0,18 71 16,-1-71-16,1 1 16,-1-19-16,19 1 0,-1-18 15,18 0 1,-18-18-16,18-52 15,-35 35-15,-18-18 16,0 35-16,0 0 16,-18 36-16,18 35 15,0-35-15,18 17 16,35 35 0,-18-52-16,0 17 0,-17-35 15,17 0-15,36-17 16,-54-1-16,1 0 0,-18-17 15,0 0-15,-18-36 16,1 36-16,-1 0 16,0 17-16,1-17 0,-1 17 15,0 0-15</inkml:trace>
  <inkml:trace contextRef="#ctx0" brushRef="#br1" timeOffset="42649.281">7514 3898 0,'0'0'15,"35"0"-15,-17 0 0,0 0 16,-1 35 0,1 1-16,-18-19 0,0 54 15,0-53-15,0 17 16,0-17-16,0 17 15,18-18-15,-1-17 16,19 0 0,-1 0-16,-18 0 0,19-17 15,-19 17-15,1 0 0,0 0 16</inkml:trace>
  <inkml:trace contextRef="#ctx0" brushRef="#br1" timeOffset="79403.9944">5821 17339 0,'-18'0'16,"1"0"-16,-1 0 31,0 0-15,18-18-1,-17 18 1,17 18-16,-18-18 16,18 18-16,-18-18 15,18 17-15,0 1 16,18-18-1,-18 18 1,18-18-16,-18-18 16,17 18-16,-17-18 15,18 18-15,-18-17 16,-18 17 0,1 0-16,-1 0 0,-17 0 15,17 17-15,0 1 16,1 0-16,-1-1 15,18 1-15,18-18 16,-1 0-16,1 0 16,17 0-1,-17-18-15,17 1 0,-35-1 16,18 18-16,0-18 16,-36 1-1,0 17-15,-17 0 16,17 17-16,1 1 15,-1 0 1,18-1-16,18-17 16,17 0-16,0-17 15,-17-1-15,0 18 16,-1-35 0,-17 17-16,-17 18 15,-1 0-15,-17 0 16,17 0-16,0 0 15,1 0-15,17 18 16,17-1 0,19-17-1,-1 0-15,-17-17 0,34-1 16,-34 0-16</inkml:trace>
  <inkml:trace contextRef="#ctx0" brushRef="#br1" timeOffset="80602.7686">5750 17304 0,'-17'17'16,"17"1"0,0 0 77,0-1-77,0 1 0,0-36 46,-18 18-31,18-17-31,-18 17 32,18-18-17,-17 0 1,17 1-1,-18-19 1,0 19-16,1-18 16,17-1-16,-53-34 15,35 17-15,1 0 0,-54-71 16,18 36 0,36 53-16,-1 0 15,0 17-15,1 0 16,-1 18-16,18-17 15,0-1 1,18 0-16,-18 1 16,0-1-1,-18 1 1,18-1 15,-18 0-15,18 1-16,-17-1 15,17 0 1,-18 18-16</inkml:trace>
  <inkml:trace contextRef="#ctx0" brushRef="#br1" timeOffset="80894.1137">5168 16598 0,'-17'0'0,"34"-17"15,-17-19 1,0 1-16,18 17 16,-18-35-16,0 18 15,0 0-15,0 17 0,0-17 16,0 17-16,-18 1 16,18 34-1,35 36 1,1-17-16,-1-1 15,-17 0-15,17-17 0,0-1 16,-17 1-16,0-18 0,17 18 16,-18-18-16,-17-18 15,0 0 1</inkml:trace>
  <inkml:trace contextRef="#ctx0" brushRef="#br1" timeOffset="81276.107">5362 16439 0,'0'0'0,"-17"-17"0,-1 17 16,0-18-16,36 18 47,0 18-32,-1-1-15,36 1 16,-18 0-16,18-1 0,18 19 15,-36-19-15,18 1 16,18 17-16,-54-35 16,1 18-16,17-1 15,-17-17-15,-18 18 0</inkml:trace>
  <inkml:trace contextRef="#ctx0" brushRef="#br1" timeOffset="81605.8924">5768 16510 0,'18'18'0,"-1"-1"15,1 1-15,17 17 16,-17-17-16,17-1 0,-17-17 16,-1 18-16,1 0 15,0-18-15,-18 17 16,-18-17 0,-17 0-16,17 0 15,-17 0-15,17 0 16,0 0-1,18-17-15,18-1 16</inkml:trace>
  <inkml:trace contextRef="#ctx0" brushRef="#br1" timeOffset="81890.2427">5980 16651 0,'0'-18'15,"0"1"1,0-18 0,-18-18-16,18 17 15,-18 1-15,1-35 16,-19-19-1,19 54-15,17 0 0,-18 17 16,18 1-16,0-19 16,0 19-16,0 34 15</inkml:trace>
  <inkml:trace contextRef="#ctx0" brushRef="#br1" timeOffset="82167.8676">5750 16228 0,'0'0'16,"18"0"0,0-18-1,-18 1-15,17-1 16,-17 0-16,0 1 16,0-1-16,0-17 15,0 17 1,0 0-1,0 1-15,18 17 16,-18-18 0,17 36-16,1-18 15,0 17 1,-1 1-16,1 0 16,0-18-16</inkml:trace>
  <inkml:trace contextRef="#ctx0" brushRef="#br1" timeOffset="82434.5567">5944 16087 0,'-17'17'15,"34"-17"1,1 36-1,0-19-15,35 19 16,-36-1-16,18-18 0,-17 1 16,35 0-16,-35-1 15,-1 1-15,1-18 0,0 0 16,-1 0 0,-17-18-1,-17 18 1</inkml:trace>
  <inkml:trace contextRef="#ctx0" brushRef="#br1" timeOffset="82728.1316">6191 16193 0,'0'17'15,"18"1"1,0-1-16,17 1 15,-18 0-15,1-1 16,0-17 0,-18 18-16,17-18 15,-17 18-15,-17-18 16,-1-18 0,0 18-16,1 0 15,-18-18-15,52 18 47</inkml:trace>
  <inkml:trace contextRef="#ctx0" brushRef="#br1" timeOffset="82995.0867">6315 16245 0,'0'-17'31,"0"-1"-15,0 1-16,0-1 0,-18 0 16,18-17-16,-18 17 0,1-35 15,-1 36-15,18-19 16,-17 1-16,-1 18 0,18-19 15,-18 19-15,18-1 0,-17 18 32</inkml:trace>
  <inkml:trace contextRef="#ctx0" brushRef="#br1" timeOffset="83229.373">6156 15928 0,'0'0'16,"-18"0"-16,1 0 15,-1-18 1,18 1-1,0-1-15,18 18 79,-18-18-79,17 18 15,1 18 1,0-18-16,-1 0 15</inkml:trace>
  <inkml:trace contextRef="#ctx0" brushRef="#br1" timeOffset="83594.8919">6156 15822 0,'0'0'16,"0"18"-16,18-18 16,17 17-1,-17-17-15,-1 18 16,18 35 0,1-35-16,-19-1 0,19 18 0,-1-17 15,-17 0-15,17-1 16,-18-17-16,1 18 15,0-18-15</inkml:trace>
  <inkml:trace contextRef="#ctx0" brushRef="#br1" timeOffset="86125.1504">6509 16051 0,'0'36'0,"17"-36"32,-34-18-1,17-17-16,-18 17-15,18-35 16,-18 36-16,18-36 16,-17 17-16,-1 1 15,1-18-15,-1 0 16,18 36-16,-18 17 16,36 0 15,-18 17-16,0 1 32,18-18-31,-18 18-16,17-1 16,1 1-1,-1-1-15,1-17 0,0 36 16,17-1-16,-17-35 15,-1 18-15,1-1 0,0 1 16,-18-36 31,-18-17-31,18 17-16,0 1 15,-18-1-15,18-35 16,-17 36-16,17-1 15,-18 0-15,18-17 16,-18 35-16,18-18 16,-17 18-1,34 18 1,1 0 0,0-1-1,-1 19-15,1-19 0,0 18 16,-1-17-16,19 17 15,-19-17-15,-17 0 16,18-18-16,-18 17 16,0-34-1,-18-1 1,18-17-16,-17 17 16,17-17-16,-18 17 0,18-17 15,-18 17-15,1-35 16,17 36-16,-18-1 15,18 0-15,18 18 32,-1 18-17,1 0 1,17-1 0,-17-17-16,-18 18 0,17-18 15,1 0-15,0 18 16,-18-36 15,0 0-15,0 1-16,-18-1 15,18 0-15,0 1 0,-18-18 16,18 17-16,0 0 16,0 1-16,0-1 15,-17 18-15,17-18 0,17 18 47,-17 18-31,36 0-16,-19-1 15,19 1-15,-1 0 16,-17-18 0,-1 17-1,-17-34 16,0-1-15,-17 0-16,17 1 16,-18-19-1,18 19-15,-18-1 0,18 0 16,-17 18 0,34 0-1,1 18 1,0 0-16,17-1 15,-18 1 1,1 0-16,0-1 16,-18 1-1,17 0-15,-17-36 47,0 0-47,0 1 16,-17-1-16,17 0 15,17 1 17,1 17-17,0 0 1,-1 17-16,1 1 16,17 0-1,-17-18-15,-18 17 16,17-17-1,-17-17 1,0-1-16,0 0 0,-17 1 16,17-1-16,0 0 15,17 18 32,1 18-31,0-18-16,-1 18 15,1-18-15,0-18 16,-18 0 0,0 1-1,0-1 1,0-17-16,0 17 16,0 1-1,17 34 16,1-17-31,-18 18 16,35-18-16,-35 17 16,18-17-16,0 0 15,-1 0-15,-17-17 32,0-1-17,-17 1-15,17-19 16,0 19-1,17 17 17,1 0-17,-18 17-15,17-17 0,-17 18 16,18-18-16,-18-18 47,-18 1-32,18-1-15,0 0 16,0 1 0,18 17-1,0 17 1,-18 1-16,17 0 16,1-18-1,0 0 1,-18-18-1,0 0 1,0 1-16,-18 17 16,18-18-1,18 36 17,-18-1-32,35-17 15,-17 0 1,-1 0-1,-17-17 1,-17 17-16,17-18 16,-18 0-16,0 1 15,36 17 17,-18 17-17,18-17-15,-1 0 16,-17 18-16,18-18 15,-18-18 17,-18 18-17</inkml:trace>
  <inkml:trace contextRef="#ctx0" brushRef="#br1" timeOffset="87332.2374">7585 15081 0,'0'18'47,"0"0"-47,0-1 15,0 1 1,17-18-16,1 0 16,0-18-1,-1 1-15,-17-1 16,0 0-16,0 1 0,0-1 16,-17 0-1,-1 18 1,0 0-16,1 18 15,-1 17-15,18-17 16,18 17 0,17-17-1,-17-18-15,-1 0 0,1 0 16,0 0-16,-1-18 16,-17 1-16,0-1 15,-17-17-15,-1 35 16,0-18-16,1 18 15,-1-18-15,0 18 0,1 0 16,17 18 0,0 0-1,35-1-15,-17 1 16,-1-18-16,19 0 16,-19 0-16,-17-18 15,18 18-15,-18-35 16,0 0-1,-18 17-15,18 0 16,-17 1-16,-1-1 0,0 18 0,1-17 16,-1 17-1,18 17-15,-18 18 16,36 1 0,-18-1-16,18-17 0,-1-18 15,1 17-15,0 1 16,-1-18-16,1-18 0,-1 1 15,-17-19 1,0 19-16,0-1 16,-17 0-16,-18 1 15,17-1-15,0 18 0,1-17 16,-1 17 0,0 17-16,1 1 0,17 17 15,0 0-15,0-17 16,17 0-16,1-1 0,0 1 15,35-18-15,-36 0 16,18 0-16,-35-18 16,0 1-1,0-1-15,0 0 0,-17 1 16,-1 17-16,-17-18 16,17 0-16,-17 36 15,17-18-15,1 35 16,-1-35-16,36 36 15,-18-19-15,70 1 16,-52-18 0,0-18-16,-1 18 0,-17-17 15,0-1 1,-17 0-16,-19 1 16,19-1-16,-1 18 15,0 0 1,1 0-16,-1 18 15,18-1-15,18 1 16,-1 17-16,19-35 16,-19 0-16,1 0 15,0 0-15,-1 0 0,-17-17 16,-17 17 0,17-18-16,-18 18 15,0 0-15,1 0 16,-1 0-16,-17 0 15</inkml:trace>
  <inkml:trace contextRef="#ctx0" brushRef="#br1" timeOffset="95141.6594">23707 17727 0,'0'-18'16,"17"18"-16,-34 0 16,-1 18-1,0 0 1,18-1-16,-17 1 15,17 17 1,17-35-16,19 18 16,-19-36-16,36 1 15,-35-1-15,0 0 16,-1-17-16,-34-18 16,17 36-1,-36-19-15,19 19 0,-54-1 16,53 18-16,-17 18 15,0-1-15,0 36 16,17-18-16,18-17 16,18 0-16,-1-1 15,18 1-15,1-18 0,-1 0 16,53-18-16,-52 18 16,-1-35-16,-35 17 15,0 1-15,0-1 16,-18 1-16,1 17 0,-19-18 0,-17 18 15,36 0 1,-19 0-16,1 18 16,35-1-16,-18 1 0,36-1 15,17 1 1,1-18-16,-19 18 0,19-18 16,-1 0-16,-17 0 15,-1 0-15,-17-18 16,-35 18-1,0-18-15,17 18 16,0 0-16,1 0 0,-1 0 16,36-17-1,-1 17 1</inkml:trace>
  <inkml:trace contextRef="#ctx0" brushRef="#br1" timeOffset="95636.9693">23671 17709 0,'0'0'16,"-17"0"-16,17-17 47,17 17-32,-17-35 1,0 17-16,0 0 15,0-35-15,0 18 16,0 0-16,0-18 16,0 18-16,0-1 0,0-34 15,18-1 1,0 18-16,-1-17 16,-17 34-16,0 1 0,0 18 15,0-1 1,-17 36-1,17-1-15,0 18 16,0-17 0,-18 0-1,18-1-15</inkml:trace>
  <inkml:trace contextRef="#ctx0" brushRef="#br1" timeOffset="95930.7717">23530 17110 0,'18'0'32,"17"0"-32,18-18 15,-35 0-15,17 18 16,-17-35 0,-1 18-16,1-1 15,-18 0-15,0 1 0,0-1 16,0 0-16,18 36 31,-1 0-15,-17-1-1,36 19-15,-19-19 16,1-17 0,-1 0-1</inkml:trace>
  <inkml:trace contextRef="#ctx0" brushRef="#br1" timeOffset="96282.7012">23742 16986 0,'-18'0'16,"18"-17"0,18-1-1,-18-17-15,18 17 16,-1-17-16,19-53 16,-19 35-16,18-53 15,-17 53-15,0-53 16,-1 71-16,-17 0 15,0 17-15,0 0 0,0-17 16,0 53 15,-17-1-15</inkml:trace>
  <inkml:trace contextRef="#ctx0" brushRef="#br1" timeOffset="96582.4111">23724 16439 0,'18'-17'16,"0"-1"-16,-1 1 16,19-19-16,-19 19 15,1-1-15,-1 0 16,1 1-16,0-1 15,-1 0-15,1 18 16,-18 18 0,18 17-16,-18-17 15,0 17-15,0 1 16,17-19-16,-17 1 16,18-18-1,0 0-15,-18-18 31</inkml:trace>
  <inkml:trace contextRef="#ctx0" brushRef="#br1" timeOffset="96970.9105">23865 16316 0,'18'0'16,"0"-18"0,-1 1-16,1-19 0,0 19 15,-18-18-15,35-18 16,-17 17-16,-18 1 15,17 17-15,-17-17 0,0 0 16,18 0-16,-18-1 0,35-17 16,-35 36-16,0-1 15,18-17-15,-1 35 16,-17-18 0</inkml:trace>
  <inkml:trace contextRef="#ctx0" brushRef="#br1" timeOffset="97293.3418">23971 15769 0,'18'-17'16,"-18"-1"-16,35-17 16,-17 17-1,-1 0-15,1 1 16,0-1-16,17 0 0,0-17 16,-17 0-16,0 17 15,-18 1-15,0 34 16,0 1-1,0 0-15,0 17 16,0 18-16,0-36 16,0 1-16,17 17 15,-17-17-15,0 0 0,18-18 16,-18 17 0,-18-17-16</inkml:trace>
  <inkml:trace contextRef="#ctx0" brushRef="#br1" timeOffset="97694.8337">24130 15699 0,'0'-18'47,"0"0"-47,0 1 15,18-1-15,-18 0 0,17-17 16,-17 0-16,18 0 0,17-89 31,-17 54-31,-1 34 16,1 19-16,-18-19 15,0 19-15,18 17 16,-36 0 31,18 17-47</inkml:trace>
  <inkml:trace contextRef="#ctx0" brushRef="#br1" timeOffset="97923.2361">24201 15275 0,'0'18'15</inkml:trace>
  <inkml:trace contextRef="#ctx0" brushRef="#br1" timeOffset="99240.3207">24201 15275 0,'0'0'16,"70"-35"-16,-70 17 0,18 18 0,-18-17 15,0-1 1,0 0-16,0 1 31,-18 34-15,-17 1-1,35 0-15,-18 17 0,18 0 16,18-17-16,-1 0 16,19-1-16,-1-17 15,0 0-15,-17 0 16,17-17-16,1-1 0,-1-17 16,-18-1-16,1-17 15,-18 36-15,0-1 16,-18-17-16,-17 0 15,18 17-15,-19 18 16,19 0-16,-1 0 0,0 18 16,1-1-16,-1 36 15,18-35-15,0 17 16,18-17-16,-18 17 0,35 0 16,0-17-16,-17-18 15,0 0-15,-1 0 0,18-18 16,-35 1-1,18-1-15,-18 0 0,0 1 16,0-1-16,-18 0 0,1 1 16,-1-1-16,1 1 15,-19 17-15,19 0 16,-1 0-16,0 17 16,18 1-16,-17-1 0,17 1 15,0 35-15,17-35 16,-17-1-16,36 1 0,-19 0 15,1-18-15,17 0 16,0 0-16,-17-18 16,0-17-1,-18 17-15,0-17 0,-36-1 16,1 19-16,18-1 16,-19 18-16,19-17 0,-36 34 15,35-17-15,18 18 16,-18-18-16,18 17 0,0 1 15,18 17 1,0-17-16,17 0 0,0-1 16,18-17-1,-35 0-15,-1-17 16,-17-1-16,-17-35 16,-1 53-1,1-18-15,-1 1 0,0 17 16,1 0-16,-19 0 15,36 17-15,-17 1 16,17 0-16,0-1 0,17 1 16,1 0-16,17-1 15,-17 1-15,0-18 16,-18-18 15,-18 1-15,0-1-16,1 0 15,-1 18 1,36 0 15,-1 0-15,1 0 0,-18 18 62,0 0-63,0-1-15,18-17 16,-18 18-16,17-18 0,1 18 16,-1-18-16,-17-18 31,-17 0-31,17 1 15,-18-1-15,1 18 0,-1-18 16,-17 1-16,35-1 16,-18 18-16,36 0 15,-1 35 1,1-17-16,0 0 16,-1-1-16,18 1 15,-17 0-15,0-18 16,-1 0-16,-34 0 15,-1 0 1,0-18 0,1 18-16</inkml:trace>
  <inkml:trace contextRef="#ctx0" brushRef="#br1" timeOffset="150986.3323">11165 3281 0,'18'0'0,"0"0"15,-1 0 1,19 0 0,-19 0-16,1 0 15,17 0-15,-17 0 0,17-18 16,18 18-16,0 0 0,88 0 15,-53 0-15,18-17 16,18 17-16,17-18 0,194 0 16,-141 18-1,-18 0-15,177 0 16,-177 18-16,-17 0 0,0-18 16,0 17-16,-1-17 0,125 0 15,-160-17-15,124-1 16,-159 0-1,36-17-15,-89 17 16,-17 18-16,-36 0 16</inkml:trace>
  <inkml:trace contextRef="#ctx0" brushRef="#br1" timeOffset="152382.7825">11165 4533 0,'36'0'16,"52"-17"-1,-18 17-15,142-18 16,-88 18-16,123 18 15,-124-18-15,0 17 16,1 1-16,-18-18 0,0 0 16,70 17-16,-88-17 15</inkml:trace>
  <inkml:trace contextRef="#ctx0" brushRef="#br1" timeOffset="153852.0666">12083 5821 0,'17'0'16,"1"0"0,17 0-16,-17 0 15,17-18-15,36 18 16,-18 0-16,-18 0 0,18-17 15,-36 17 1,19 0-16</inkml:trace>
  <inkml:trace contextRef="#ctx0" brushRef="#br1" timeOffset="154417.5962">12947 5486 0,'0'17'31,"18"36"-31,-1-17 16,1 34-16,-18-35 15,35 36 1,-17-36-16,-1 0 0,36 1 16,-35-19-16</inkml:trace>
  <inkml:trace contextRef="#ctx0" brushRef="#br1" timeOffset="154580.5727">13458 5803 0,'18'0'0,"0"0"15,-1-17 1,1 17-16,0 0 15</inkml:trace>
  <inkml:trace contextRef="#ctx0" brushRef="#br1" timeOffset="154728.4798">13811 5786 0,'18'0'31,"0"0"-15,-1-18-16</inkml:trace>
  <inkml:trace contextRef="#ctx0" brushRef="#br1" timeOffset="154857.825">14041 5768 0,'0'-18'31</inkml:trace>
  <inkml:trace contextRef="#ctx0" brushRef="#br1" timeOffset="155268.5724">14640 5398 0,'0'17'15,"18"36"1,-18-35-16,18 17 0,-1 53 15,-17-53-15,18 54 16,-1-54 0,1 0-16,0 0 0,-18 1 15,17-19-15,-17 19 16</inkml:trace>
  <inkml:trace contextRef="#ctx0" brushRef="#br1" timeOffset="174032.4785">12982 12471 0,'-17'0'0,"34"17"31,36 36-15,-18-17-1,1-1-15,-19 0 16,19 0-16,-1 1 0,0-1 0,18 18 16,-35-36-16,-1 1 15,1 17 1,-36-35 0</inkml:trace>
  <inkml:trace contextRef="#ctx0" brushRef="#br1" timeOffset="174217.9247">13300 12524 0,'-36'53'15,"72"-106"-15,-89 141 0,18-53 16,-36 71-16,36-53 16,-18 53-16,18-53 15,35 17 1,0-35-16,17 1 15,18-19-15,-17-17 16</inkml:trace>
  <inkml:trace contextRef="#ctx0" brushRef="#br1" timeOffset="174383.0288">13423 12771 0,'18'17'16,"-18"36"-16,17-18 15,-17-17-15,18 53 16,0-54-16,-1 19 16,-17-19-16,36 18 15</inkml:trace>
  <inkml:trace contextRef="#ctx0" brushRef="#br1" timeOffset="174928.9242">13864 12418 0,'0'0'15,"18"17"1,-1 1 0,-17 0-1,18-18-15</inkml:trace>
  <inkml:trace contextRef="#ctx0" brushRef="#br1" timeOffset="175054.8453">13935 12753 0,'0'0'16,"17"18"-16,1-18 0</inkml:trace>
  <inkml:trace contextRef="#ctx0" brushRef="#br1" timeOffset="175768.6868">14658 12383 0,'0'0'0,"-18"0"15,-17 0-15,17 17 16,1 18-16,-19 18 15,36-17-15,-17 17 16,17-18-16,0 0 0,0 0 16,35 18-16,0-35 15,-17 0-15,17-1 0,18-17 16,-18-17-16,18-19 16,-35 1-1,17-18-15,-35 18 16,0 17-16,-17-17 15,-1 17-15,0-17 0,-35 17 16,18 1-16,-18 17 16,53 17-16,-17 19 15,34-19-15,-17 1 16</inkml:trace>
  <inkml:trace contextRef="#ctx0" brushRef="#br1" timeOffset="176024.0466">15117 12718 0,'0'0'0,"17"0"16,-17-18-16,18 18 15,-1-18 1</inkml:trace>
  <inkml:trace contextRef="#ctx0" brushRef="#br1" timeOffset="176167.9652">15346 12682 0,'0'0'0,"17"0"16,1 0 0,0 0-16</inkml:trace>
  <inkml:trace contextRef="#ctx0" brushRef="#br1" timeOffset="176300.6536">15540 12647 0,'18'0'32,"-1"0"-32,1 0 15</inkml:trace>
  <inkml:trace contextRef="#ctx0" brushRef="#br1" timeOffset="176568.4452">15910 12330 0,'18'17'16,"-18"36"-16,0-18 15,18 54-15,-1-54 16,-17 18-16,18 0 0,-1-18 16,1 0-16,0 36 15,-18-54-15,17 1 0,-17 0 16</inkml:trace>
  <inkml:trace contextRef="#ctx0" brushRef="#br1" timeOffset="177042.0632">13018 13723 0,'52'18'16,"-16"17"-16,34 18 16,-34-18-16,-1-17 15,0 17-15,18 18 16,-35-35-16,-1-1 0,1-17 16</inkml:trace>
  <inkml:trace contextRef="#ctx0" brushRef="#br1" timeOffset="177169.3127">13229 13741 0,'0'70'16,"0"-140"-16,-17 176 0,17-18 16,0-53-16,17 0 15</inkml:trace>
  <inkml:trace contextRef="#ctx0" brushRef="#br1" timeOffset="177401.2107">13511 13952 0,'0'0'0,"18"0"0,0 0 0,17 36 15,-35-19 1,-18 36-16,1-35 15,-1-1-15,-17 19 16,35-19 0,35-17-16,18 0 15,-18-17 1,36 17-16</inkml:trace>
  <inkml:trace contextRef="#ctx0" brushRef="#br1" timeOffset="177847.8413">14076 13670 0,'17'0'31,"1"0"-15</inkml:trace>
  <inkml:trace contextRef="#ctx0" brushRef="#br1" timeOffset="177986.1908">14093 13882 0,'18'17'15,"0"-17"-15,-1 0 16,1 0 0</inkml:trace>
  <inkml:trace contextRef="#ctx0" brushRef="#br1" timeOffset="178414.8514">14552 13758 0,'18'0'15,"17"0"1,0 18-16,36-18 16,-18 0-1,-18 0-15,0 0 0,36 0 16,-53 0-16,-1 0 16,-17-18-16</inkml:trace>
  <inkml:trace contextRef="#ctx0" brushRef="#br1" timeOffset="178654.245">15169 13547 0,'0'70'15,"0"-140"-15,0 158 0,0-18 16,0-34-16,18 34 16,-18-34-1,0-19-15,18 1 0,-1-1 16,1-17-16</inkml:trace>
  <inkml:trace contextRef="#ctx0" brushRef="#br1" timeOffset="178814.9273">15540 13776 0,'18'18'16,"-1"-18"-1</inkml:trace>
  <inkml:trace contextRef="#ctx0" brushRef="#br1" timeOffset="178943.8671">15752 13758 0,'0'0'0,"17"0"16,1 0-1,-1 0 1</inkml:trace>
  <inkml:trace contextRef="#ctx0" brushRef="#br1" timeOffset="179216.4762">16281 13582 0,'17'0'0,"-34"0"16,52 18-16,-35 35 16,0-36-16,0 54 15,0-36-15,0 18 16,0-35-16,-18 34 15,1-34-15</inkml:trace>
  <inkml:trace contextRef="#ctx0" brushRef="#br1" timeOffset="179865.5432">13070 14817 0,'0'-18'0,"18"18"15,-18 18-15,35-1 16,1 1-16,-1 0 15,0-1-15,0 19 0,1-19 0,-19 1 16,36 17 0,-17-35-16</inkml:trace>
  <inkml:trace contextRef="#ctx0" brushRef="#br1" timeOffset="180011.5884">13300 14834 0,'0'0'16,"-18"36"-16,0-1 0,1 18 16,17-18-16,35 0 15</inkml:trace>
  <inkml:trace contextRef="#ctx0" brushRef="#br1" timeOffset="180311.878">13494 14905 0,'0'0'0,"35"0"0,-17 0 15,-1 0-15,19 0 16,-36 18-16,17-18 0,-17 35 16,-17-35-1,17 17-15,-18 19 16,18-19-16,18 19 15,-18-19-15,35 1 16,-35 0-16,0-1 16,0 1-1,-18-1-15,1-17 0,-19 18 16,1-18-16,0 0 16,35-18-16,-18 1 15,18-1-15</inkml:trace>
  <inkml:trace contextRef="#ctx0" brushRef="#br1" timeOffset="180478.6317">13935 14693 0,'0'18'0,"0"-1"15,0 1-15,0 17 16,0-17-16</inkml:trace>
  <inkml:trace contextRef="#ctx0" brushRef="#br1" timeOffset="180601.1996">13970 14993 0,'0'18'16,"0"-36"-16,0 53 15,18-35-15,-1 0 0,1 0 16</inkml:trace>
  <inkml:trace contextRef="#ctx0" brushRef="#br1" timeOffset="180968.0626">14693 14534 0,'0'0'16,"0"36"-16,0-1 0,0 18 16,18 35-1,-18-53-15,0 18 0,0-17 16,17-1-16,-17 0 0,18 0 15,0-17-15</inkml:trace>
  <inkml:trace contextRef="#ctx0" brushRef="#br1" timeOffset="181139.2143">15028 14870 0,'53'0'16,"-35"0"-16,0 0 16,34-18-1,-34 18-15,0-18 0</inkml:trace>
  <inkml:trace contextRef="#ctx0" brushRef="#br1" timeOffset="181470.8789">15540 14587 0,'0'0'16,"70"-17"-16,-17 17 0,-17 0 0,69 0 15,-69 17 1,-1 19-16,-35-19 16,0 19-16,-18-1 15,1 0-15,-1-17 0,-17 35 16,17-36-16,1 19 16,17-19-16,17-17 15,36 18 1,-35-18-16,35 0 15,-36 0-15,1 0 0</inkml:trace>
  <inkml:trace contextRef="#ctx0" brushRef="#br1" timeOffset="182497.1871">14870 14817 0,'-18'0'0,"36"0"31,-1 0-15,1 0 0,0 0-16</inkml:trace>
  <inkml:trace contextRef="#ctx0" brushRef="#br1" timeOffset="182653.5613">14975 14817 0,'18'0'16,"0"0"-16,-1 0 0,1 0 15,0 0-15,17-18 16,-17 18-16</inkml:trace>
  <inkml:trace contextRef="#ctx0" brushRef="#br1" timeOffset="182779.3451">15187 14799 0,'18'0'16,"-1"0"-1,1-18 1,0 18-16</inkml:trace>
  <inkml:trace contextRef="#ctx0" brushRef="#br1" timeOffset="182885.9038">15363 14817 0,'0'0'0,"18"0"0,-18 17 16,0 1-1</inkml:trace>
  <inkml:trace contextRef="#ctx0" brushRef="#br1" timeOffset="188698.045">15222 2805 0,'36'-18'32,"52"0"-17,-18 1-15,1 17 16,0-18-16,-1 0 0,1 18 16,-18-17-16,-1 17 15,-34 0-15,-36 0 16</inkml:trace>
  <inkml:trace contextRef="#ctx0" brushRef="#br1" timeOffset="188976.4692">15487 2505 0,'0'0'0,"0"-18"0,-18 18 15,-35 35 1,36-17-16,-19 0 0,1 17 16,0 0-16,-18 18 15,35-35-15,18-1 16,0 1-16,0 0 16,36 35-1,-1-36-15,0 1 0,18-18 0,0 18 16,35-1-1,-52-17-15,-1 0 0,-18 18 16,1-18-16</inkml:trace>
  <inkml:trace contextRef="#ctx0" brushRef="#br1" timeOffset="189576.1306">13247 4004 0,'-18'0'16,"18"-18"-16,18 18 16,-1 18-1,1-18-15,70 0 16,-52 0-16,69-18 16,-52 18-16,18-17 15,-36 17-15,-17 0 16</inkml:trace>
  <inkml:trace contextRef="#ctx0" brushRef="#br1" timeOffset="189827.0576">13370 3828 0,'0'0'15,"-17"0"-15,-1 17 16,0-17-16,-52 53 16,35-35-16,-36 35 15,53-36-15,18 19 0,0-1 16,36 0-16,-1-17 16,0 0-16,18-18 15,0 17-15,0-17 16,0 18-16,-18-18 0,0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3T01:46:57.117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7030A0"/>
    </inkml:brush>
    <inkml:brush xml:id="br2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3369 5927 0,'-18'0'31,"18"17"-31,0 19 0,0-1 16,0 18-16,0 0 0,0 0 16,0 52-1,18-52-15,0 18 16,-1-53-16,1-18 0,17 0 15,-17 0-15,0-36 0,17 19 16,0-72-16,-17 54 16,-18-18-16,17 36 15,1-1 1,0 18-16,-18 35 16,17-17-16,1 17 15,0 0-15,-1 1 0,1-1 16,-1-17-16,1-1 0,17 1 15,-17-18-15,0-18 16,-18 1-16,-18-19 16,18 1-16,-18 0 0,-35-18 15,36 35-15,-1-17 16,-17 0 0,35 17-16</inkml:trace>
  <inkml:trace contextRef="#ctx0" brushRef="#br0" timeOffset="233.1389">3828 5697 0,'17'0'16,"19"0"-16,-1 0 16,-18 0-1</inkml:trace>
  <inkml:trace contextRef="#ctx0" brushRef="#br0" timeOffset="377.4726">3863 5733 0,'0'53'0,"0"-106"16,0 123-16,18-35 0,-1 18 16,1-35-16,-1 0 15,-17-1-15,36 1 16,-19-18-16,1 0 16,0 0-16</inkml:trace>
  <inkml:trace contextRef="#ctx0" brushRef="#br0" timeOffset="563.3817">4075 5750 0,'0'0'16,"0"53"-16,0-35 0,17 17 15,-17-17-15,18-1 16,0-17-16,-1 0 15,1 0-15,-1-17 16</inkml:trace>
  <inkml:trace contextRef="#ctx0" brushRef="#br0" timeOffset="849.0194">4216 5662 0,'17'0'15,"1"0"-15,0 0 16,-1 0-16,19 18 0,-19-18 16,1 17-16,-1 1 0,1 17 15,0 1-15,17-1 16,-35-18 0,18-17-16,-18 18 0,-18 0 15,0-18 1,1 17-16,-19-17 15,19 0 1,-1-17 0,1 17-16</inkml:trace>
  <inkml:trace contextRef="#ctx0" brushRef="#br0" timeOffset="1678.6341">5891 5856 0,'-17'18'16,"-1"-1"-16,0 36 15,18 0-15,0 18 16,0-36-16,0 0 0,18 18 16,0-35-16,17 17 15,-17-35-15,17 0 16,-35-17-16,18 17 16,-1-18-16,1 18 15,0 0 1,-1 35-1,1-17-15,-1-1 16,19 1-16,-19-18 0,19 18 16,-19-18-16,19 0 0,-1-18 15,-18 18-15,-17-18 16,0 1-16,0-1 0,0 1 16,-35-19-1,18 1-15,-1 17 0,18 1 16,-35-19-16,35 19 15,0-1-15,0 1 0</inkml:trace>
  <inkml:trace contextRef="#ctx0" brushRef="#br0" timeOffset="1873.382">6279 5697 0,'0'-17'15,"0"34"-15,0-52 0,18 35 16,17-35 0,-17 35-16,17-35 15,-17 35-15,17-18 16,-35 36-16</inkml:trace>
  <inkml:trace contextRef="#ctx0" brushRef="#br0" timeOffset="1985.2276">6403 5662 0,'-35'35'16,"70"-70"-16,-88 88 0,53-35 0,-18 17 15,36 0-15,0-17 16,17-1-16,18 19 16,-36-36-16,19 0 0,17 0 15,-36-18-15,1 18 16</inkml:trace>
  <inkml:trace contextRef="#ctx0" brushRef="#br0" timeOffset="2235.0581">6544 5662 0,'35'0'15,"-17"0"-15,17 0 16,-17 18-16,0-1 16,-18 1-16,-18 35 15,0-35-15,1 17 16,-1-18-1,18 1-15,0 0 0,18-1 16,17-17 0,-17-17-16,-1 17 0,18-36 15,-17 36 1,0-17-16</inkml:trace>
  <inkml:trace contextRef="#ctx0" brushRef="#br0" timeOffset="2496.5971">6738 5662 0,'0'0'16,"18"-18"-16,-1 18 0,1 18 15,0 0 1,-1-1-16,1-17 16,-18 18-16,35 17 15,-17-17-15,-18 0 0,17 17 16,-34-18-1,-1-17 1,-17 0 0,0 0-16,17-17 0,-35-1 15,35 18-15,1-17 16,-1 17 0</inkml:trace>
  <inkml:trace contextRef="#ctx0" brushRef="#br0" timeOffset="3096.6063">7832 5821 0,'0'0'0,"-18"35"15,18 53-15,-18-17 16,18-18-16,18 0 16,-18 17-16,18-34 0,17 34 15,-17-35-15,35-35 16,-18 0-16,18-53 15,-36 18-15,1 0 16,0 0-16,-1-1 0,-17 1 16,0 17-1,18 18-15,-18 18 16,18 35-16,-18-35 16,17 17-16,1-17 0,17 17 15,-17-35-15,17 17 16,-17-34-16,-1-1 15,-17 1 1,0-19-16,0 19 0,-17-19 16,17 1-16,-36-35 15,19 34-15</inkml:trace>
  <inkml:trace contextRef="#ctx0" brushRef="#br0" timeOffset="3413.4629">8255 5680 0,'35'-18'16,"-17"18"-16,0-18 0,-1 18 16,36 0-16,-35 0 15,17-17-15,-17 17 16,-1-18-1,-34 18-15,-1 18 16,-17-1-16,-1 19 16,36-1-16,-17 18 15,17-35-15,17 17 16,1-18-16,0 19 16,-1-19-16,1-17 0,17 18 15,-17-18-15,35 0 16,-53-18-16</inkml:trace>
  <inkml:trace contextRef="#ctx0" brushRef="#br0" timeOffset="3714.6341">8537 5662 0,'18'0'15,"17"18"1,-17-18-16,-1 17 15,-17 1 1,18-18-16,-18 18 16,0-1-16,0 1 0,0 17 15,0-17-15,35-1 32,-17-17-32,17 0 15,-17 0-15,-36 0 16,-17 0-1,17 18-15,-35-18 16,36 18-16,-18-18 16</inkml:trace>
  <inkml:trace contextRef="#ctx0" brushRef="#br0" timeOffset="4008.2142">8837 5574 0,'0'18'15,"18"-18"-15,-18 17 16,17 18-16,1-17 16,0 0-16,-1 17 0,1-17 15,0-1-15,34 36 16,-52-35-1,0-1-15,-35 1 16,-18-18 0,18 0-16,-36 0 15,19 0 1,16-18-16,36 1 16</inkml:trace>
  <inkml:trace contextRef="#ctx0" brushRef="#br0" timeOffset="4559.4298">10495 6015 0,'0'0'0,"18"0"31,17 0-16,-17 0-15,-1 0 16</inkml:trace>
  <inkml:trace contextRef="#ctx0" brushRef="#br0" timeOffset="4701.912">10936 6015 0,'18'0'0,"-36"0"0,53 0 15,-17 0 1,-18-18-16</inkml:trace>
  <inkml:trace contextRef="#ctx0" brushRef="#br0" timeOffset="4810.25">11236 5962 0,'53'18'0,"-35"-18"15,-1 0 1,1-18-16</inkml:trace>
  <inkml:trace contextRef="#ctx0" brushRef="#br0" timeOffset="4915.0845">11642 5891 0,'0'0'0</inkml:trace>
  <inkml:trace contextRef="#ctx0" brushRef="#br0" timeOffset="5047.5559">11818 5927 0,'0'0'0,"18"0"0,-18 17 15</inkml:trace>
  <inkml:trace contextRef="#ctx0" brushRef="#br0" timeOffset="6666.9949">22913 5944 0,'-18'0'0,"18"36"16,-17-1-16,-1 53 15,18-53-15,0 1 16,0 17-16,0 17 15,18-52-15,17 35 16,-17-53-16,-1 0 16,1 0-16,17-18 15,-17 0-15,-18 1 0,17-1 16,-17 0 0,0 36-1,36 17 1,-19-17-16,36 17 15,-17-35-15,16 0 16,-16 0-16,-1 0 16,-17-17-16,-1-1 0,-17-17 15,-17 17-15,-36-35 16,17 18-16,-16-18 16,16 35-16,1-35 15,17 53-15,18-17 16,18-1-1</inkml:trace>
  <inkml:trace contextRef="#ctx0" brushRef="#br0" timeOffset="6951.3761">23389 5644 0,'0'18'15,"0"0"-15,0-1 0,0 1 16,0 17-16,0 36 16,0-54-16,0 19 0,18-19 15,-18 1-15,17 0 0,19-1 16,-19-17-16,19 0 15,-19 0 1,1-17-16</inkml:trace>
  <inkml:trace contextRef="#ctx0" brushRef="#br0" timeOffset="7189.6161">23654 5715 0,'-18'18'15,"18"17"-15,0 0 16,0-17-16,0-1 0,0 1 16,18 0-16,-1-1 15,1-17-15,0 0 16,17 0-16,0 0 15,-17 0-15,0-17 16</inkml:trace>
  <inkml:trace contextRef="#ctx0" brushRef="#br0" timeOffset="7589.1434">23865 5680 0,'18'0'47,"0"0"-31,-1 0-16,19 0 16,-19 0-16,1-18 15,-18 36 16,0-1-15,18 19-16,-1-19 16,1 19-16,-1-19 15,1 18 1,0-17-16,-18 0 16,17 17-16,1-17 15,-36-1 16,1-17-31,-1 0 16,-17 0 0,17 0-16,1 0 0,-1 18 15</inkml:trace>
  <inkml:trace contextRef="#ctx0" brushRef="#br0" timeOffset="17922.0542">5309 7638 0,'-17'-36'16,"34"72"-16,-52-89 0,17 35 0,-17 0 0,-18 1 16,18 17-1,-36 35-15,36-17 16,17-1-16,1 19 0,-1-1 16,18 53-16,0-53 15,18 1-15,-1-19 16,1 1-16,35 17 15,-35-35-15,52-17 16,-35-1-16,-17 0 0,17-35 16,-17 18-16,-18 0 15,0 0-15,0-1 0,-18-17 16,1 36 0,17 34-1,0 54 1,17 35-1,1-53-15,17 53 16,-17-18-16,0-18 16,-18-52-16,-18 35 15,0-36-15,1 1 16,-19 0-16,1-18 16,-88 0-16,34-36 15,19 1 1,52 18-16,1-19 15</inkml:trace>
  <inkml:trace contextRef="#ctx0" brushRef="#br0" timeOffset="18433.2076">5697 7144 0,'-17'-36'0,"34"72"0,-34-89 15,-1 53 1,0 17 0,1 54-1,17-36-15,-18 18 0,18 71 16,0-71-16,0 17 16,0-17-16,18 0 0,-18 0 15,35 17 1,-17-52-16,17 0 15,0-18-15,-17 0 0</inkml:trace>
  <inkml:trace contextRef="#ctx0" brushRef="#br0" timeOffset="18803.2338">5856 7355 0,'35'-17'0,"1"-1"15,17 1 1,-18 17-16,-17 0 0,17 0 0,-18 17 16,19 1-16,17-1 15,-36 1-15,1 17 16,-18-17-16,0 0 15,-18 17-15,1-17 16,-1-1-16,0 18 16,18-17-16,0 0 15,18-1-15,0 1 0,-1-18 16,19 18-16,-19-18 16,18 0-16,1 17 15,-19-17-15,1 0 0,-36 0 31</inkml:trace>
  <inkml:trace contextRef="#ctx0" brushRef="#br0" timeOffset="18951.2522">6050 7514 0,'0'0'0,"53"0"16,-35 0-16,17 0 0,18 0 15,-18-17-15,18 17 16,-35 0-16</inkml:trace>
  <inkml:trace contextRef="#ctx0" brushRef="#br0" timeOffset="19234.7314">6350 7091 0,'18'-18'16,"-1"1"0,19 34-16,-19 1 15,18-1-15,1 19 0,34 34 16,-52-17-16,17-17 15,36 69-15,-54-69 16,1 17-16,-18-18 0,0 53 16,-18-53-16,-34 18 15,34-18-15,-17-17 16</inkml:trace>
  <inkml:trace contextRef="#ctx0" brushRef="#br0" timeOffset="21703.714">7126 7461 0,'35'0'16,"-17"0"-16,0 0 0,-1 18 16,1-18-16</inkml:trace>
  <inkml:trace contextRef="#ctx0" brushRef="#br0" timeOffset="21809.2229">7250 7567 0,'35'-18'16,"-70"36"-16</inkml:trace>
  <inkml:trace contextRef="#ctx0" brushRef="#br0" timeOffset="22166.6994">7620 7320 0,'35'0'16,"1"0"-16,-1 0 0,0 18 16,0-18-16,1 0 15,-1 17-15,0 1 0,1 17 16,-19 1-16,-17-19 15,0 1-15,0 52 16,-17-52-16,-1 35 16,0-35-16,18-1 15,0 1-15,18-18 16,0 18-16,-1-18 16,36-18-16,-18 18 15,-17 0-15,0-18 0,-1 18 16,-17-17-1</inkml:trace>
  <inkml:trace contextRef="#ctx0" brushRef="#br0" timeOffset="22317.4239">7726 7602 0,'70'-17'16,"-140"34"-16,193-52 0,-17 0 15,-71 35-15,36-18 16,-53 18-16</inkml:trace>
  <inkml:trace contextRef="#ctx0" brushRef="#br0" timeOffset="22549.9644">8608 7638 0,'0'0'15,"17"17"-15</inkml:trace>
  <inkml:trace contextRef="#ctx0" brushRef="#br0" timeOffset="23522.5553">10901 6826 0,'0'53'16,"0"-106"-16,17 159 0,1-53 15,17 70-15,1-70 16,-19 0-16,19-17 16,-19-1-16,19 35 15,-36-52-15,17-18 0,1 0 32,17-35-32,0 35 15,1 0-15,34 17 16,-35 19-16,1-19 15,-1 19-15,-17-1 0,-1 0 16,-17 0-16,-35 1 16,0-19-16,-1 1 15,-16-18-15,-1 18 16,0-18-16,0 0 0,-18-36 16,36 36-16,35-17 15,0-36-15</inkml:trace>
  <inkml:trace contextRef="#ctx0" brushRef="#br0" timeOffset="23829.7047">11518 6862 0,'0'0'0,"18"-18"15,35 0 1,-18 18-16,-17-17 15,17 17-15,-17-18 16,17 18-16,-17 0 0,-1 0 16,-17-18-16</inkml:trace>
  <inkml:trace contextRef="#ctx0" brushRef="#br0" timeOffset="24006.087">11642 6879 0,'0'0'16,"0"53"-16,0-18 0,0-17 0,17 35 16,-17-35-16,18 17 15,0-18 1,-1 1 0,1-18-16,0 0 0</inkml:trace>
  <inkml:trace contextRef="#ctx0" brushRef="#br0" timeOffset="24318.1007">11836 7108 0,'17'0'16,"19"-35"-1,-19 18-15,-17-1 16,18-17-16,0-1 15,-1 1-15,-17 17 0,0 1 16,0-1-16,-17 1 16,17-1-1,-18 18-15,18 18 16,-18-1-16,18 18 16,0 1-16,0 17 15,0-36-15,18 19 16,-18-19-16,18 1 0,-1-18 15,1 17-15,-1-17 0,19-17 16,-19 17-16</inkml:trace>
  <inkml:trace contextRef="#ctx0" brushRef="#br0" timeOffset="24595.4649">12083 6756 0,'35'0'0,"-70"0"0,88 0 16,-18 0 0,-18 0-16,1 0 0,0 0 0,-18 17 15,17 1 1,1 0-16,-18 17 16,0-17-16,18 52 15,-18-52-15,0 17 0,17-17 16,1 17-16,-18-17 15,18-1-15,-18 1 32,-36-18-32,1 0 15,17 0-15</inkml:trace>
  <inkml:trace contextRef="#ctx0" brushRef="#br0" timeOffset="25086.5683">11060 7373 0,'0'18'47,"17"17"-47,1 0 16,-18 18-1,18-18-15,-18-17 0,0 17 16,0 1-16,0-19 16</inkml:trace>
  <inkml:trace contextRef="#ctx0" brushRef="#br0" timeOffset="25546.5989">12665 7285 0,'0'0'16,"17"0"0,19 0-16,-19 0 15,19-18-15,-1 18 0,0 0 16,0 0-1,-17 0-15</inkml:trace>
  <inkml:trace contextRef="#ctx0" brushRef="#br0" timeOffset="25664.9285">12753 7479 0,'18'18'16,"-36"-36"-16,53 36 0,-17-18 0,-1 0 15,19 0-15,-1-18 0,0 18 16,1-18-16,-1 1 15</inkml:trace>
  <inkml:trace contextRef="#ctx0" brushRef="#br0" timeOffset="26029.9619">13547 7108 0,'0'0'0,"-18"0"0,-35 18 16,18 0-16,-18 52 15,35-17-15,1-17 16,17 16-16,17 1 0,36 36 16,0-54-16,-18 0 15,18-17-15,18-1 0,35 1 16,-71-36-16,18 1 15,-18-1-15,0 0 0,1-17 16,-36-35-16,0 34 16,-53-52-1,0 53-15,-71-53 16,54 70-16,17 0 16,-18 1-16,18 17 0,-35 17 15,71 1-15,-1 17 16</inkml:trace>
  <inkml:trace contextRef="#ctx0" brushRef="#br0" timeOffset="26503.7843">14711 7532 0,'0'-18'16,"0"1"0,-18 17-16</inkml:trace>
  <inkml:trace contextRef="#ctx0" brushRef="#br0" timeOffset="35874.3378">4798 9454 0,'-18'18'15,"18"0"1,-17 52-16,17-34 16,0 52-16,17-53 15,1 0-15,-1-17 16,1 17-16,17-17 0,18-18 16,-17 0-16,16-18 15,-34 1-15,17-36 16,-17 35-16,-18-17 15,0 17-15,0-17 0,0 17 16,0 1 0,18 17-16,-18 35 15,17 0-15,1 18 16,0-18-16,17 18 0,-18 18 16,36 52-16,-35-70 15,17 53 1,-35-71-16,-17 18 15,-1-35-15,0 17 16,-17-35-16,-18 18 0,18-18 0,-53-18 16,35 18-16,18-18 15,-18-17-15,17 18 0,19-1 16,-1-17 0,18-1-16</inkml:trace>
  <inkml:trace contextRef="#ctx0" brushRef="#br0" timeOffset="36103.2962">5503 9578 0,'0'0'0,"18"18"15,17-18 1,1 17-16,-1-17 16,35 0-1,-52 18 1</inkml:trace>
  <inkml:trace contextRef="#ctx0" brushRef="#br0" timeOffset="36218.716">5592 9825 0,'35'18'0,"-70"-36"0,87 36 16,-34-18-16,35-18 16,-18 18-16,-17-18 15</inkml:trace>
  <inkml:trace contextRef="#ctx0" brushRef="#br0" timeOffset="37230.6775">6668 9084 0,'0'0'0,"17"-35"15,-17-1-15,18 19 16,-18-1-16,0 1 15,-18 17-15,18 17 16,-35 89 0,35-71-16,-18 89 15,1-71-15,17 17 16,-18-17-16,18 35 16,18-52-16,-18-1 0,35 0 15,-17-17 1,-1-18-16,18 0 15,1-35-15,-19 17 16,1 0-16,0 18 0,35-17 16,-36 17-16,36 35 15,-18 0-15,1 0 16,-1-17-16,18 0 0,-18-1 16,53 1-16,-52-18 15,-1-18-15,-17-17 0,-1 0 16,1 0-16,-36-71 15,1 53-15,-1 0 0,-17 18 16,-1-18-16,-17-18 16,36 36-16,-1 0 15</inkml:trace>
  <inkml:trace contextRef="#ctx0" brushRef="#br0" timeOffset="37571.3292">7585 8731 0,'0'0'15,"0"18"-15,0 17 16,0 0-16,0 36 16,0-36-16,0 1 15,0-1-15,0 0 0,0 0 16,17 18-16,1-35 16,35 0-1,-35-1-15,34-17 16,-34-17-16,0 17 0,-1-18 15,1 18-15,-18-35 16</inkml:trace>
  <inkml:trace contextRef="#ctx0" brushRef="#br0" timeOffset="37916.0804">7902 8819 0,'0'18'31,"0"0"-15,0-1-16,0 1 15,0 0-15,0 17 16,0-17-16,0-1 0,18 18 16,-18-17-16,0 0 15,18-1-15,-1-17 0,18 18 16,-17-18 0,17-18-16,-17 18 15,0 0-15,-18-17 16,0-1-16</inkml:trace>
  <inkml:trace contextRef="#ctx0" brushRef="#br0" timeOffset="38333.9701">8167 8802 0,'17'-18'15,"1"18"1,35-17 0,-35 17-16,-1 0 15,1 0 1,0 0-16,-1 0 0,-17 17 0,18-17 15,-18 18-15,0 17 16,17-35 0,-17 53-16,0-35 15,18 35-15,-18-36 16,18 18-16,-18-17 16,0 0-16,0-1 15,0 1 1,-36-18-1,19 0-15,-18 0 16,-1-18 0,19 1-16</inkml:trace>
  <inkml:trace contextRef="#ctx0" brushRef="#br0" timeOffset="38605.6385">7602 8696 0,'0'0'0,"18"0"16,0 0-16,35-18 16,-36 18-16,18 0 15,-17 0 1</inkml:trace>
  <inkml:trace contextRef="#ctx0" brushRef="#br0" timeOffset="39351.1935">8996 9119 0,'0'-17'15,"0"34"-15,0-17 16,0 53 0,0 0-16,0 18 0,0-1 15,17 54-15,19-18 16,-19-71-16,1 0 16,0-17-16,17 17 15,-17-35-15,17 18 0,-17-18 16,17-18-1,0-17-15,-17 35 16,-1 0-16,1 0 16,17 17-16,-17 1 15,35 17-15,-36-35 16,36 18-16,-35-18 16,35-18-1,-53 1-15,18-36 16,-36 35-16,-17-52 15,-1 34-15,-17-17 16,36 18-16,-1 17 16,1 1-16,17-1 0,0-35 15,17 36-15</inkml:trace>
  <inkml:trace contextRef="#ctx0" brushRef="#br0" timeOffset="39568.6856">9701 8784 0,'0'0'0,"18"0"0,-18-17 15,18 17-15,17 0 0,0-36 16,1 36-16,-19 0 15,1-17-15,-1 17 16</inkml:trace>
  <inkml:trace contextRef="#ctx0" brushRef="#br0" timeOffset="39778.7143">9754 8749 0,'18'0'0,"0"18"16,-18 34-1,0-34-15,17 17 16,-17 18-16,0 18 16,0-36-16,0-17 0,18 35 15,0-53 1,-18 17-16,17-17 16,1 0-16,-1 0 0,1 0 15,0-17-15,17-1 16</inkml:trace>
  <inkml:trace contextRef="#ctx0" brushRef="#br0" timeOffset="40061.1553">10125 8802 0,'0'17'16,"0"1"-16,0 0 0,17 35 15,-17-36-15,18 1 16,0 0 0,-18-1-16,17-17 0,-17 18 15,18-18-15,17 17 16,-17-17-16,-1 0 15</inkml:trace>
  <inkml:trace contextRef="#ctx0" brushRef="#br0" timeOffset="40239.617">10442 8925 0,'18'0'0,"0"0"16,-1 0-1,1 0-15,-1 0 16,1 0-16</inkml:trace>
  <inkml:trace contextRef="#ctx0" brushRef="#br0" timeOffset="40450.8547">10672 8767 0,'0'0'0,"0"17"16,0 1-1,17 17-15,-17-17 0,0-1 16,18 1-16,-18 17 0,0-17 15,0 0-15,17-18 0,-17 17 16,18-17-16</inkml:trace>
  <inkml:trace contextRef="#ctx0" brushRef="#br0" timeOffset="40758.0199">10813 8749 0,'35'0'16,"-17"0"-1,17 18 1,-18-18-16,1 0 0,0 17 16,-1-17-16,1 18 0,-18-1 0,18 36 15,-18-35 1,0 35-16,0-18 15,0 0-15,0-17 16,0 0-16,-18-18 16,0 0-16,1-18 15,-1 0 1,0 1 0,1 17-16,-1 0 15</inkml:trace>
  <inkml:trace contextRef="#ctx0" brushRef="#br0" timeOffset="41386.0569">11553 9278 0,'0'18'15,"0"52"-15,-17-17 16,17 0-16,0 18 0,0-18 16,0 52-1,17-52-15,19 0 16,17-35-16,-18-18 15,-17 0-15,35-35 16,-53 17-16,17-35 16,-17 35-16,0-17 15,0 53 1,35 17-16,-17 0 16,53 18-16,-36-35 15,53 0-15,-35-18 16,0 0-16,-18-18 0,0-17 15,-35 17 1,0-17-16,-17-1 0,-1 1 16,-52-35-16,-1-1 15,36 36-15,0-18 16,17 0 0,36 0-16,-1 18 0</inkml:trace>
  <inkml:trace contextRef="#ctx0" brushRef="#br0" timeOffset="41647.5922">12188 8872 0,'0'-17'0,"18"17"16,0 0-16,17-18 15,0 0-15,18 1 16,-35 17-16,0 0 0,-1-18 16,-17 36-1</inkml:trace>
  <inkml:trace contextRef="#ctx0" brushRef="#br0" timeOffset="41857.7271">12259 8837 0,'18'18'16,"-36"-36"-16,53 53 0,-17 1 16,0-19-16,-18 19 15,17-1-15,-17 0 0,18 18 16,-18-18-16,18 1 15,-18-19-15,35 1 16,-18-18-16,1 0 16,17-18-1,-17 1-15,0-1 16</inkml:trace>
  <inkml:trace contextRef="#ctx0" brushRef="#br0" timeOffset="42209.826">12647 8890 0,'18'0'15,"-1"0"1,-17 18 0,18-1-16,-18 1 0,0 0 15,0 17-15,0-18 16,18 19 0,-18-19-16,17 1 0,1 0 15,0-1-15,-1-17 16,18 0-16,-17 0 15,0-17-15,-1 17 16,1-18 0</inkml:trace>
  <inkml:trace contextRef="#ctx0" brushRef="#br0" timeOffset="42403.5101">13018 8978 0,'17'0'31,"1"0"-31,-1 0 0,19 0 16,-19 0-16,1-17 15,0 17 1</inkml:trace>
  <inkml:trace contextRef="#ctx0" brushRef="#br0" timeOffset="42680.9188">13194 8819 0,'18'0'16,"-1"0"-16,1 0 15,17 18-15,-17 0 16,-18-1-16,17 19 16,-17-19-16,0 1 0,0 0 15,-17-18-15,17 17 0,-18 1 16,18-1 0,0 1-1,18-18-15,-1 18 16,1-18-16,0 0 15,-1 0-15</inkml:trace>
  <inkml:trace contextRef="#ctx0" brushRef="#br0" timeOffset="43043.7662">13476 8767 0,'18'0'16,"-1"0"-16,1 0 16,0 0-16,-1 0 15,1 0-15,-18 17 16,0 18 0,18-17-1,-18 17-15,0 18 16,17 18-16,-17-54 15,0 19-15,18-19 16,-18 1-16,0 0 16,0-1-16,0 1 15,-18-18 1,1 0-16,-19 0 16,19 0-16,-1 0 15,18 18 1,-18-1-16,1-17 15</inkml:trace>
  <inkml:trace contextRef="#ctx0" brushRef="#br0" timeOffset="43455.8094">14393 9560 0,'0'0'0,"18"0"0,0 0 31,17-17-15</inkml:trace>
  <inkml:trace contextRef="#ctx0" brushRef="#br0" timeOffset="43589.1637">14764 9525 0,'17'0'16,"1"0"-16,0-18 0</inkml:trace>
  <inkml:trace contextRef="#ctx0" brushRef="#br0" timeOffset="43816.8695">15293 9419 0,'0'0'15,"35"-17"-15,-17-1 16,-1 0-16,1 18 15,0-17-15,-1-1 0</inkml:trace>
  <inkml:trace contextRef="#ctx0" brushRef="#br0" timeOffset="43938.5432">15416 9437 0,'0'17'15,"0"-34"-15,18 34 0,0-17 16</inkml:trace>
  <inkml:trace contextRef="#ctx0" brushRef="#br0" timeOffset="44672.6296">16387 9119 0,'0'-17'15,"0"34"-15,0-52 0,0 53 32,0 70-17,0-35-15,0 0 0,17 70 16,1-52-1,-1-18-15,1 0 16,17-18-16,-17 0 0,17 0 0,36-17 16,-54-18-16,36-18 15,-35-35 1,-18 36-16,0-18 16,-18 17-16,18 0 0,-17-17 15,34 53 1,19 35-1,-1-18-15,0-18 0,1 1 16,-1 0-16,35-1 16,-34 1-16,-19-36 15,1 18-15,0-53 16,-54 1-16,19 16 16,-1 1-16,-17 0 0,17-18 15,-17-35-15,17 35 16,18-35-1,0 52-15</inkml:trace>
  <inkml:trace contextRef="#ctx0" brushRef="#br0" timeOffset="44898.5752">17074 8767 0,'36'0'16,"-19"-18"0,19 0-16,-19 18 15,1 0 1</inkml:trace>
  <inkml:trace contextRef="#ctx0" brushRef="#br0" timeOffset="45073.2308">17127 8802 0,'0'35'16,"0"-70"-16,18 88 0,-18 0 16,18-18-16,-1 0 15,1 0-15,0-17 16,-1 0-16,18-18 15,-17 0-15,0 0 16,-1-36 0</inkml:trace>
  <inkml:trace contextRef="#ctx0" brushRef="#br0" timeOffset="45413.7295">17410 8749 0,'0'0'0,"17"-18"16,1 18-16,0 0 0,-1 0 15,1 18-15,-1-18 16,-17 18-16,0-1 0,0 18 16,0-17-16,18 17 15,0-17 1,-1 0-16,1-1 15,0-17-15,-1 18 16,1 0-16,-18-1 16,-18-17-1,1 18-15,-1-18 16,-17 0-16,17 0 16,-17 17-16</inkml:trace>
  <inkml:trace contextRef="#ctx0" brushRef="#br0" timeOffset="45762.8553">17674 8696 0,'35'-18'15,"-17"18"-15,0-17 0,35 17 16,-36 0-16,1 17 16,0-17-16,-18 18 15,0 0-15,17 17 16,-17 0-16,0-17 16,0 17-16,18-17 0,-18-1 15,0 19-15,17-1 16,-17 0-16,18-17 15,-18-1-15,-18 1 16,1-18-16,-18 0 16,35-18-16,-18 18 15,0-17 1</inkml:trace>
  <inkml:trace contextRef="#ctx0" brushRef="#br0" timeOffset="46860.0762">18309 9208 0,'0'0'0,"0"-18"0,18 18 16,-18 18-1,-18 52 1,18-17-16,0 18 16,0 52-16,0-52 15,0-19-15,18 19 0,-18-18 16,35 35-16,0-53 16,18 1-1,-17-36-15,16-36 16,-16 1-16,-19 0 0,1 0 15,0-18 1,-18 17-16,0 19 0,0-1 16,0 36-16,17-1 15,1 1 1,17 17-16,-17-17 16,17-18-16,-17 18 0,35-18 15,-36 0-15,1-36 16,0 19-16,-18-36 15,-18 35-15,-17-70 16,17 53 0,-17-71-16,35 71 15,0-54-15,0 54 16</inkml:trace>
  <inkml:trace contextRef="#ctx0" brushRef="#br0" timeOffset="47081.5943">18856 8784 0,'53'-35'15,"-35"35"-15,-1 0 16,1-18-1,-1 18-15,1 0 16,-36 0 0</inkml:trace>
  <inkml:trace contextRef="#ctx0" brushRef="#br0" timeOffset="47203.608">18944 8784 0,'0'0'16,"0"18"-16,0-1 0,0 1 15,0 17-15,18 18 16,-1-17-16,1-1 15,0 0-15,17-17 16,-17-1-16,-1-17 16</inkml:trace>
  <inkml:trace contextRef="#ctx0" brushRef="#br0" timeOffset="47420.147">19191 8802 0,'35'0'15,"-17"17"1,-18 19 0,18-19-16,-18 1 0,0 0 15,-18-1 1,18 1-16,0 0 16,18-18-1,17 0 1,-17 0-16,-1 0 15</inkml:trace>
  <inkml:trace contextRef="#ctx0" brushRef="#br0" timeOffset="47714.3416">19403 8749 0,'0'0'16,"17"-18"-16,1 18 0,0 0 15,-1 18 1,1 17 0,0-17-16,-18-1 15,17 1-15,1 0 0,-18-1 0,18 1 16,-18 17-16,17-35 16,-17 36-1,0-19-15,-17-17 31,-1-17-15,0 17-16,1 0 0,-19 17 16,19 1-16,-1-18 15</inkml:trace>
  <inkml:trace contextRef="#ctx0" brushRef="#br0" timeOffset="48292.5579">19808 9102 0,'0'0'0,"18"17"16,-18 54-16,0-1 15,-18 1-15,1 70 16,17-70-16,17 34 15,1-52-15,0-17 16,17-1-16,0-17 0,36-18 16,-36-18-1,0 0-15,18-35 0,-35 18 16,-18-35 0,18 34-16,-18 19 15,0 34 1,17 36-16,1-35 15,35 35 1,-18-36-16,18 19 16,-18-36-16,-17 0 0,-18-18 15,-18-35 1,1 35-16,-19-52 16,19 35-16,-1-18 15,0 17-15,18-52 16,0 35-16,18 18 15</inkml:trace>
  <inkml:trace contextRef="#ctx0" brushRef="#br0" timeOffset="48565.5145">20479 8749 0,'17'-18'15,"1"18"-15,17-17 16,-17 34 0,-18 1-1,0 0 1,-18-18-16,1 17 15,-1-17-15</inkml:trace>
  <inkml:trace contextRef="#ctx0" brushRef="#br0" timeOffset="48697.9686">20479 8749 0,'17'35'0,"-34"-70"0,34 70 0,-17-17 15,0 17 1,0 18 0,18-35-16,-18 17 15,0-17-15,18 17 0,-1-18 16,1 1-16,0-18 15,-1 0-15,1 0 16,17-18 0</inkml:trace>
  <inkml:trace contextRef="#ctx0" brushRef="#br0" timeOffset="48865.6369">20743 8872 0,'0'0'0,"18"18"0,-18 0 16,18 17-16,-1-35 16,1 18-1,0-18-15,-1 0 0,1 0 32</inkml:trace>
  <inkml:trace contextRef="#ctx0" brushRef="#br0" timeOffset="49170.364">20902 8784 0,'0'-17'0,"0"34"0,18-34 15,-1-1-15,1 18 16,0 0 0,-18 18-1,0-1-15,17 1 0,-17-1 16,0 1-16,18 17 15,-18-17-15,0 0 16,18 17-16,-18-17 0,17-1 0,-17 1 16,0-1-1,0 1-15,0-36 32,-17 1-32,-1 17 15,0 0-15,1 0 16,17 17-1</inkml:trace>
  <inkml:trace contextRef="#ctx0" brushRef="#br0" timeOffset="50545.5738">21255 9402 0,'18'0'15,"52"35"1,-35 0 0,54 18-16,-54-18 15,0 1-15,0-19 0,36 36 16,-36-35-16,-17-1 16,-1-17-16,1 18 15,-36-18 1,1 0-1</inkml:trace>
  <inkml:trace contextRef="#ctx0" brushRef="#br0" timeOffset="50728.2247">21696 9331 0,'0'0'0,"-18"18"0,-52 52 15,17-35-15,-18 54 16,36-54-16,0 0 0,-1 0 16,19 1-16,-1-1 0,-17 18 15,17-35-15</inkml:trace>
  <inkml:trace contextRef="#ctx0" brushRef="#br0" timeOffset="61378.4075">20743 8872 0,'0'-17'0,"0"-1"16,0 0-1,18 18 1,-18-17-16,-18 17 15,18-18-15,0 1 32,-17 17-32,17-18 15,0 36 17,0-1-17,0 1 1,0 17-16,0-17 0,0-1 15,0 19-15,0-19 16,0 1-16,17 0 16,-17-36-1,0-17 1,0 17 0,-17 0-16,17-35 15,0 36-15,0-36 16,17 53-16,-17-18 0,0 36 31,0 17-15,0-17-16,0-1 0,0 19 15,0-19-15,0 1 16,0 0-16,0-1 0,0 1 16</inkml:trace>
  <inkml:trace contextRef="#ctx0" brushRef="#br0" timeOffset="64503.5247">19597 10107 0,'0'-18'16,"-18"18"-1,18 36 1,0-19-16,0 1 0,0 17 15,0 18 1,0-18-16,18-17 0,-1 0 0,1 17 16,53 0-16,-36-17 15,71 0-15,-36-18 16,54 0 0,-54 0-16,89-18 15,-88 18-15,52 18 16,-52-18-16,35 17 15,-54 1-15,54 0 16,-35-1 0,-36-17-16,-17 18 0,-1 17 15,-17-17-15,0 52 16,0-52-16,-17 35 16,17-36-16,-18 1 15,18-36 1,0-17-1,0 0-15,18 17 16,-1-52-16,19 34 16,-19 19-16,36-36 15,-18 35-15,54 18 16,-54 0-16,18 18 16,0 0-16,0-1 0,70 18 15,-70-17-15,18 0 16,-1-18-16,1 0 0,-18 0 15,88-18-15,-88-17 16,70-18 0,-88 18-16,1-1 0,-19 19 15,1-19-15,-18 19 0,-18-1 16,1 0-16,-1 1 0,-52 17 16</inkml:trace>
  <inkml:trace contextRef="#ctx0" brushRef="#br0" timeOffset="67072.7917">20955 11254 0,'-18'0'16,"36"0"-16,-53-18 0,17 18 15,0-18-15,36 18 32,17 0-17,-17 18-15,53 0 0,-36-1 16,0-17-16,0 18 15,1 17-15,-19-17 16,-17-1-16,0 19 0,-17-19 16,-36 54-1,17-36-15,19 0 0,-18-17 0,-1 53 16,36-54 0,36 36-16,-19-35 15,54 17-15,-18-17 16,35-18-16,-53 0 15,-17 0-15,17-18 16,-53 18 0</inkml:trace>
  <inkml:trace contextRef="#ctx0" brushRef="#br0" timeOffset="67233.8095">20920 11624 0,'0'0'16,"53"-18"-16,-36 1 0,19 17 0,34-18 16,-52 18-16,-1 0 15,19 0 1,-19 0-16</inkml:trace>
  <inkml:trace contextRef="#ctx0" brushRef="#br0" timeOffset="67834.5746">21449 10971 0,'18'0'31,"17"0"-15,0 0-16,0-17 15,-17 17 1,0 0-16</inkml:trace>
  <inkml:trace contextRef="#ctx0" brushRef="#br0" timeOffset="68039.1294">21502 11042 0,'-18'53'16,"36"-106"-16,-36 124 0,18-1 15,0-52 1,0-1-16,35 19 16,-17-19-16,0-17 0,17 0 15,0 0-15,-17 0 16,0 0-16</inkml:trace>
  <inkml:trace contextRef="#ctx0" brushRef="#br0" timeOffset="68246.4224">21749 11042 0,'0'35'16,"0"-17"-16,0 17 16,17-17-16,-17-1 0,0 1 0,18-18 15,0 18 1,-1-1-16</inkml:trace>
  <inkml:trace contextRef="#ctx0" brushRef="#br0" timeOffset="68568.7684">21890 10936 0,'18'0'16,"-1"0"0,1 0-1,-1 0-15,36 0 16,-35 0-16,0 0 0,-18 18 15,17-1-15,1 19 16,0-1-16,-18 36 16,17-36-16,-17 0 0,0 0 15,18-17-15,-18 0 0,0-1 16,17 1-16,-17 0 16,0-1-1,-17-17-15,-1-17 16,1-1-16,-19 0 15,1 18 1,17 0-16</inkml:trace>
  <inkml:trace contextRef="#ctx0" brushRef="#br0" timeOffset="71792.4173">22595 11518 0,'18'-17'15,"17"17"1,-17 0-16,0-18 16,17 18-16,0 0 15,0 0-15,18 0 16,-35 0-16,0 0 15</inkml:trace>
  <inkml:trace contextRef="#ctx0" brushRef="#br0" timeOffset="71921.1541">22684 11642 0,'35'0'15,"-70"0"-15,105 0 0,-52 0 0,52 0 16,-34-18-16,-19 18 15</inkml:trace>
  <inkml:trace contextRef="#ctx0" brushRef="#br0" timeOffset="72651.2764">23442 11201 0,'0'0'15,"-18"17"1,18 36-16,-17-17 16,17 16-16,0-16 15,0 17-15,0-18 0,17 53 16,1-70-16,0 17 15,-1 0-15,19 1 16,-19-19-16,1-17 0,0 0 16,-1 0-16,1 0 0,-1 0 15,-17-35-15,18 35 16,-18-18-16,0 36 31,18 0-31,-1-1 0,1 1 16,17 0-16,1-1 15,-19 1-15,19-18 0,16 0 16,-16-18 0,-19 1-16,1-1 0,-18 0 15,0-17-15,-35-18 16,-1 18-16,1-1 0,0 19 16,0-18-16,-1-1 15,19 36-15,17-17 16</inkml:trace>
  <inkml:trace contextRef="#ctx0" brushRef="#br0" timeOffset="74418.5941">20743 8767 0,'0'-18'15,"0"0"1,0 36 46,18 17-46,-18 0-16,0 18 16,18-17-16,-18 34 15,17-52-15,1 35 16,-18-36-16,18 1 15,-18-36 1,0-17 0,0 17-16,0-34 15,0 34-15,0-53 16,-18 36-16,18 17 16,-18-52-1,18 52-15,0 1 16,0 34-1,0 19 1,0-19-16,18 36 16,-18-18-16,0-17 15,0 17-15,0-17 0,0 0 16,0-1-16,0 1 16,0-36-1,0 1 1,0-1-16,0-17 15,-18 17-15,18-35 16,-17 18-16,17 17 0,0-17 16,-18 17-16,18 1 15,0 34 1,18 19 0,-18-19-1,0 1 1,0-1-16,0 1 0,0 0 0,0-1 15</inkml:trace>
  <inkml:trace contextRef="#ctx0" brushRef="#br0" timeOffset="75142.8604">24007 10936 0,'0'-18'16,"17"18"0,18-17-1,1 17-15,17-18 16,-36 18-16,19 0 16,-19 0-1,1 0-15</inkml:trace>
  <inkml:trace contextRef="#ctx0" brushRef="#br0" timeOffset="75292.4934">24059 10936 0,'-17'35'16,"34"-70"-16,-34 106 15,34-54-15,1 19 0,0-1 16,-1-17-16,19 17 16,-19-18-16,19 1 15,-19-18-15,18 0 16,-35-18-16</inkml:trace>
  <inkml:trace contextRef="#ctx0" brushRef="#br0" timeOffset="75470.4519">24324 10989 0,'0'35'0,"0"-70"0,0 88 15,0 0-15,0-35 16,0 17 0,18-18-16,-1-17 15,1 0-15</inkml:trace>
  <inkml:trace contextRef="#ctx0" brushRef="#br0" timeOffset="75761.6111">24448 10883 0,'17'-17'16,"1"17"-1,17 0 1,-17 0-16,-1 0 0,1 17 16,0-17-16,-1 18 0,1 35 15,0-18-15,-18 0 16,0 1-16,17 17 15,-17-18-15,0-18 16,-17 19 0,-1-19-16,0-17 15,1-17-15,-1-1 16,0 0-16</inkml:trace>
  <inkml:trace contextRef="#ctx0" brushRef="#br0" timeOffset="76236.8616">24959 11448 0,'0'0'0,"18"17"15,-18 1-15,17 0 16,36 17-16,-35 0 15,17-17-15,-17-1 0,17 1 16,0 0-16,-17-1 16,17 1-16,-17 0 15,0-18-15,-1 0 16</inkml:trace>
  <inkml:trace contextRef="#ctx0" brushRef="#br0" timeOffset="76423.0544">25241 11412 0,'0'0'0,"-17"18"0,-19 53 16,1-36 0,-18 35-16,18-34 15,17-1-15,-35 18 16,36-35-16,-19 34 15</inkml:trace>
  <inkml:trace contextRef="#ctx0" brushRef="#br0" timeOffset="79880.9621">20920 12665 0,'0'-18'0,"0"0"15,0 1-15,-18-18 16,0 17 0,1 18-16,-18 0 0,17 0 15,-17 18-15,-36 34 16,53-16-16,-17 52 15,18-53-15,17 36 16,17-36-16,36 0 16,-18-17-16,36-18 15,-36-18-15,18-17 16,-35 17-16,17-52 16,-35 35-16,0-1 15,-18 19-15,1-19 0,-1 19 16,0 17-16,1 17 15,17 19 1,17 34-16,1-35 16,0 1-16,-1-1 0,19-17 15,34 17-15,-35-17 16,36-18 0,-53 0-16,-1-18 0</inkml:trace>
  <inkml:trace contextRef="#ctx0" brushRef="#br0" timeOffset="80074.1403">21114 12347 0,'35'-17'16,"-17"17"-16,-1-18 0,19 18 15,-19 0-15,1 0 16,0 0-16</inkml:trace>
  <inkml:trace contextRef="#ctx0" brushRef="#br0" timeOffset="80208.8567">21114 12383 0,'0'0'0,"17"35"0,-17-18 16,18 1-16,0 0 15,-1-1-15,1 1 0,17 17 16,-17-35-16,17 18 16</inkml:trace>
  <inkml:trace contextRef="#ctx0" brushRef="#br0" timeOffset="80376.4149">21361 12400 0,'0'35'0,"0"-70"0,0 88 16,0-35-16,0-1 0,0 1 15,17-18 1,1 0-16,0 0 16,-1 0-16</inkml:trace>
  <inkml:trace contextRef="#ctx0" brushRef="#br0" timeOffset="80637.8321">21431 12294 0,'0'-17'16,"18"17"-1,0 0-15,17 35 16,-18-35-16,1 18 16,0-1-16,-1-17 0,1 36 15,0-19 1,-18 18-1,-18 1-15,18-19 16,-18 1 0,1-18-16,-1-18 15,0 1 1,1 17-16,34 17 31</inkml:trace>
  <inkml:trace contextRef="#ctx0" brushRef="#br0" timeOffset="80860.7997">21890 12647 0,'18'0'16,"-36"0"-16,53 0 0,-17 0 0,35 0 15,-36 0 1,1 0-16</inkml:trace>
  <inkml:trace contextRef="#ctx0" brushRef="#br0" timeOffset="80975.4122">21890 12823 0,'0'0'16,"0"18"-16,0 0 0,35-18 16,-17 0-16,35 0 15,-36 0-15</inkml:trace>
  <inkml:trace contextRef="#ctx0" brushRef="#br0" timeOffset="81732.5796">22754 12753 0,'0'0'0,"-35"-35"0,17 17 15,1 18-15,-19-18 16,19 18-16,-1 0 15,0 18-15,1 0 0,-18 35 16,17-36-16,18 54 16,0-54-16,18 19 15,-1-36-15,18 0 16,-17 0-16,0-18 16,-1 0-16,1 1 0,0-19 15,-18 19-15,17-18 16,1 70 15,0 53-31,-1-35 16,18 70-1,-17-52-15,17 70 16,-17-88-16,0 35 16,-18-53-16,-18 1 0,18-19 15,-53 1-15,18-18 16,-18-18-16,18 1 15,-1-1-15,1-17 16,-18-18-16,36 35 16,17-17-16,-18-18 15,36 35-15,-1-17 0,1 18 16</inkml:trace>
  <inkml:trace contextRef="#ctx0" brushRef="#br0" timeOffset="82004.3553">23107 12453 0,'0'0'16,"-18"0"-16,18 53 15,0 0 1,0 0-16,0 0 0,18 53 16,0-54-16,17 37 15,-17-54-15,17-17 16,18 17 0,-36-35-16,19 0 0</inkml:trace>
  <inkml:trace contextRef="#ctx0" brushRef="#br0" timeOffset="82281.6516">23354 12647 0,'18'18'16,"17"-1"0,-18 1-16,36 17 15,-35-17-15,17 0 16,-35-1-16,0 1 15,-17 17 1,-19 0-16,19-17 16,-1 0-16,18-1 0,0 1 15,18-18 1,17 0 0,-17 0-16,-1 0 15,-17-18-15</inkml:trace>
  <inkml:trace contextRef="#ctx0" brushRef="#br0" timeOffset="82410.1765">23372 12823 0,'0'0'16,"35"0"-16,0 0 0,0 0 16,18 0-16,-17 0 15,-19 0-15,1 0 16,-1-17-16,1 17 0</inkml:trace>
  <inkml:trace contextRef="#ctx0" brushRef="#br0" timeOffset="82610.0957">23707 12383 0,'0'0'0,"53"17"16,-36-17-16,36 0 16,-35 0-16,-1 0 15,1-17 1</inkml:trace>
  <inkml:trace contextRef="#ctx0" brushRef="#br0" timeOffset="82762.1297">23742 12383 0,'0'0'16,"0"52"-16,0-16 0,0-1 16,0 0-16,18-17 0,-1 35 15,1-36-15,0 1 16,-1 0-16,18-18 16,-35-18-1</inkml:trace>
  <inkml:trace contextRef="#ctx0" brushRef="#br0" timeOffset="82932.6631">23936 12488 0,'0'0'16,"0"53"-16,0-35 0,0 0 15,18 17-15,-1-18 16,1-17-1,0 0-15,-1 0 0</inkml:trace>
  <inkml:trace contextRef="#ctx0" brushRef="#br0" timeOffset="83211.5175">24095 12365 0,'0'0'0,"17"18"15,1-18-15,0 17 0,-1-17 16,1 18-16,0-1 16,-1-17-1,-17 36-15,0-1 16,18-17-16,-18 17 16,0-17-16,17 17 15,-17-18-15,0 1 16,-17-18-1,17-18 1,-18 1 0,1 17-16</inkml:trace>
  <inkml:trace contextRef="#ctx0" brushRef="#br0" timeOffset="83478.3757">24377 12277 0,'53'17'16,"-106"-34"-16,124 70 0,-36-18 0,18 53 15,17 36 1,-34-72-16,-19 19 0,18 52 15,-17-70 1,-18 18-16,-35 17 16,0-35-16,-1-18 0,1 18 15,0-17-15,-1-1 0</inkml:trace>
  <inkml:trace contextRef="#ctx0" brushRef="#br0" timeOffset="85274.3776">5539 8202 0,'-18'0'16,"36"0"15,52 0-31,-17 0 15,18 18-15,17-18 0,124 0 16,-71-18-16,17 18 16,195-35-1,-159 17-15,18 1 0,0-1 16,176-17-16,-212 17 16,-17 0-16,52 1 15,-175 17-15,-19 0 16</inkml:trace>
  <inkml:trace contextRef="#ctx0" brushRef="#br0" timeOffset="86648.0932">25241 12735 0,'53'-17'16,"-35"-1"0,17 18-16,18-18 15,-35 18-15</inkml:trace>
  <inkml:trace contextRef="#ctx0" brushRef="#br0" timeOffset="86770.3278">25294 12806 0,'35'0'16,"-17"-18"-16,0 18 0,17-17 15</inkml:trace>
  <inkml:trace contextRef="#ctx0" brushRef="#br0" timeOffset="87454.2429">25876 12541 0,'0'0'0,"18"0"15,17 0 1,0 0-16,36 18 15,-36-18-15,1 18 16,-1-1-16,-18 1 0,19 17 16,-36-17-16,-36 35 15,19-36-15,-1 1 16,-35 35-16,36-36 16,-1 1-16,18 17 0,0-17 15,35 17 1,-17-35-16,0 18 0,17-18 15,-18 0-15,19-18 16,-36 1 0</inkml:trace>
  <inkml:trace contextRef="#ctx0" brushRef="#br0" timeOffset="87587.4931">25929 12859 0,'35'0'15,"-70"0"-15,106 0 0,-1 0 16,-34-18-16,34 0 16,-52 1-16</inkml:trace>
  <inkml:trace contextRef="#ctx0" brushRef="#br0" timeOffset="87821.958">26300 12312 0,'17'0'0,"1"0"0,0 0 15,17 0-15,-18 0 16,19 0-16,-19-18 0,19 18 15,-19-17 1</inkml:trace>
  <inkml:trace contextRef="#ctx0" brushRef="#br0" timeOffset="87976.3524">26405 12312 0,'0'0'16,"18"53"-16,-18-18 0,0 0 0,18 18 15,-1-35 1,1 17-16,0-35 16,-1 0-16,19 0 15,-19-17-15</inkml:trace>
  <inkml:trace contextRef="#ctx0" brushRef="#br0" timeOffset="88138.8791">26617 12418 0,'0'35'0,"0"-70"0,0 88 16,18-36-16,-18 1 0,17-18 16,1 0-16,0 0 15</inkml:trace>
  <inkml:trace contextRef="#ctx0" brushRef="#br0" timeOffset="88433.5006">26758 12188 0,'35'0'0,"1"18"15,-1 0-15,0-1 16,-17-17-16,17 18 15,-17 17-15,0-17 16,-18 0-16,0 17 0,0-17 16,0 34-1,0-16-15,0-19 0,17 1 16,-17 17-16,-17-35 47,-1-17-32,-17 17-15,-1 0 0,1 0 16</inkml:trace>
  <inkml:trace contextRef="#ctx0" brushRef="#br0" timeOffset="90858.4537">20726 13300 0,'53'0'16,"-18"0"0,0 0-16,18 0 0,0 0 0,18 0 15,-1 0-15,-17 0 0,-18 0 16</inkml:trace>
  <inkml:trace contextRef="#ctx0" brushRef="#br0" timeOffset="95140.5481">18468 13317 0,'0'-17'16,"0"-1"0,0 0-1,-18 18 1,18 18 15,0 17-15,-17-17-16,17 17 15,0 1-15,0-19 16,-18 1-16,18 17 16,0-17-16,0-1 0,0 19 15,18-1 1,-1-17-16,19 17 15,-19-17-15,36 17 16,-18-18-16,18 1 0,36 17 16,-37-17-16,1-18 15,18 18-15,52-1 16,-52 1-16,17-18 16,71 18-16,-71-18 15,18 0-15,70-18 16,-105 0-16,17 1 0,-17 17 15,52-18 1,-17 18-16,-71 0 0,0 0 16,36 18-1,-36-18-15,18 35 16,-35-17-16,17 17 16,-35-18-16,18 19 15,-18-19-15,0 19 0,0-19 16,0 19-16,0-1 15,0-18-15,17 1 16,-17-36 0,0 1-1,0-18-15,18-1 16,-18 19-16,18-19 16,-1 19-16,1-1 15,0 0-15,-1 18 16,19 0-1,-19 0-15,1 0 0,-1 0 0,1 0 16,0 0-16,17 0 16,0 0-16,-17 0 15,17 0-15,-17 0 0,17 0 16,0 0-16,-17 0 0,53 0 16,-36 0-16,18 0 15,-18 0 1,-17 0-16,52 18 15,-34-18-15,16 0 16,-16 18-16,34-1 16,-34-17-16,34 18 15,-35 0-15,1-18 16,17 0-16,52 0 16,-52 0-16,36 0 15,-37 17-15,54-17 16,-53 18-16,0-18 0,-18 0 15,71 0 1,-18 0-16,-52 0 16,-19 0-16,36 0 15,-17 0-15,-19 0 16,1 18-16,-1-18 16,1 0-16,0 0 15,-1 0 1,1 0-16,0 0 15,-1 0-15,1 0 16,0 0-16,-1 0 0,1 0 16,-1 0-16,1 0 15,0 0-15,-18-18 47,0 0-31,17 18-1,-17-17 17,0-1-17,18 0 1,-18 1-16,0-1 16,0 0-16,-18 1 0,18-1 0,-17-17 15</inkml:trace>
  <inkml:trace contextRef="#ctx0" brushRef="#br0" timeOffset="97062.1543">20426 14711 0,'-18'-18'0,"-17"-17"15,17 17-15,-17 1 16,17 17-16,1 0 15,-1 17-15,-17 1 0,-18 52 16,35-17-16,1 0 16,-1 0-16,18 35 15,18-52-15,-1-19 16,1 19-16,35-19 16,-18-17-16,53-17 15,-70-1-15,35-53 16,-36 36-16,19-35 15,-36 34-15,0 1 16,-18-18-16,18 35 0,-18-17 16,1 18-16,17 34 15,0 54 1,17-36-16,19 53 16,-19-52-16,36 16 15,-17-34-15,-19 0 16,36-18-1,-18 0-15,-17 0 0,-18-18 16</inkml:trace>
  <inkml:trace contextRef="#ctx0" brushRef="#br0" timeOffset="97275.6125">20690 14340 0,'18'0'16,"0"0"-16,-1 0 15,19 0-15,-1 0 16,-17 0-16,-1 0 0,18 0 16,-17 0-16,0 0 15,-18-17-15</inkml:trace>
  <inkml:trace contextRef="#ctx0" brushRef="#br0" timeOffset="97436.3461">20761 14411 0,'18'71'16,"-36"-142"-16,53 194 0,-17-87 15,0-1-15,-1-17 16,1-1-16,-1-17 15,1 0 1,-18-17-16</inkml:trace>
  <inkml:trace contextRef="#ctx0" brushRef="#br0" timeOffset="97681.9363">21061 14358 0,'17'18'0,"19"-1"16,-36 1-16,17 17 16,-17 1-1,0-19-15,0 18 16,0 1-16,-17-19 16,17 1-16,17-18 15,19 0 1,-19-18-1,1 1-15,0-1 16</inkml:trace>
  <inkml:trace contextRef="#ctx0" brushRef="#br0" timeOffset="98070.276">21255 14305 0,'0'0'15,"35"-17"-15,-17 17 0,-1 0 16,1 0-16,0 0 16,-1 0-16,1 0 0,0 0 15,-1 0 1,-17 17 0,0 1-1,0-1-15,18 19 16,-18-19-16,18 1 0,-1 35 15,1-18-15,17 0 16,-35-17-16,18 17 16,-1-17-16,-17 0 15,0-1 1,-17-17-16,-1 0 16,0 0-16,1 18 0,-1-18 15,1 0-15,-1 18 16,0-18-1,1 0-15,17 17 0,-18-17 16,0 18-16</inkml:trace>
  <inkml:trace contextRef="#ctx0" brushRef="#br0" timeOffset="99083.4474">21819 14834 0,'36'0'15,"-1"0"-15,-17 0 0,17 0 16,-18 0-16,19 0 16,-19 0-16,1 0 0</inkml:trace>
  <inkml:trace contextRef="#ctx0" brushRef="#br0" timeOffset="99211.5848">21908 14993 0,'0'0'0,"17"18"0,1-18 16,35 0-16,17-18 16,-34 0-16</inkml:trace>
  <inkml:trace contextRef="#ctx0" brushRef="#br0" timeOffset="99805.8556">22684 14746 0,'0'-35'0,"0"70"0,0-88 15,0 36 1,-18-1-16,0 18 0,1 0 16,-1 0-16,0 18 15,-34 34-15,34-16 16,-35 17-16,53-18 15,-18 18-15,18-35 16,18-1 0,0-17-1,17-35-15,-17 17 16,-1-17-16,1 0 16,-18 17-1,17 18-15,1 18 16,17 35-16,-17-18 15,0 18-15,17 0 0,-17 17 16,17 36-16,-18-53 16,-17 0-16,0 17 15,-17-52-15,-1 17 0,-17-17 16,17-18-16,-35-18 16,36 18-1,-19-53-15,1 18 16,18-35-16,-1 34 15,18 19-15,0-19 16</inkml:trace>
  <inkml:trace contextRef="#ctx0" brushRef="#br0" timeOffset="100101.6471">23072 14429 0,'0'-36'16,"0"72"-16,-18-72 0,0 36 0,1 36 16,-1-1-16,18 18 15,-18 0-15,18 0 0,0 70 16,18-70-1,0 0-15,-1-18 0,1 1 0,35-1 16,-35-18 0,17-17-16,-17 0 0,17-35 15</inkml:trace>
  <inkml:trace contextRef="#ctx0" brushRef="#br0" timeOffset="100403.6156">23283 14570 0,'36'0'16,"-1"0"-16,35 17 16,-17-17-16,0 18 15,-17 0-15,-36-1 16,17 19-16,-17-1 0,-17 35 15,-1-52 1,0 17-16,1 1 0,17-19 16,0 1-16,0 0 15,0-1-15,35-17 16,-17 0-16,17 0 16,-18 0-1,-17-17-15,0-1 16</inkml:trace>
  <inkml:trace contextRef="#ctx0" brushRef="#br0" timeOffset="100535.4492">23336 14817 0,'53'0'16,"-35"-18"-16,17 18 0,53-18 15,-52 18-15,16-35 16</inkml:trace>
  <inkml:trace contextRef="#ctx0" brushRef="#br0" timeOffset="100984.7488">23742 14340 0,'18'0'15,"-1"0"-15,1 0 0,0 0 16,-1 0-16,1 0 16,-1 0-16,19 0 15,-36-17 1</inkml:trace>
  <inkml:trace contextRef="#ctx0" brushRef="#br0" timeOffset="101146.1401">23760 14429 0,'0'0'0,"0"35"0,0-17 0,35 34 15,-17-16 1,-1-19-16,1-17 16,-1 18-16,19-18 15,-19 0-15</inkml:trace>
  <inkml:trace contextRef="#ctx0" brushRef="#br0" timeOffset="101390.5877">23989 14358 0,'0'18'15,"18"-1"-15,-18 1 16,0 0-1,0-1-15,0 1 16,0 0-16,0 17 16,0-18-16,0 1 15,17 0-15,1-1 16,-1-17-16,19-17 16,-19 17-1,1-18-15</inkml:trace>
  <inkml:trace contextRef="#ctx0" brushRef="#br0" timeOffset="101685.375">24183 14340 0,'18'0'16,"-1"0"-1,1 0 1,-1 0-1,1 18-15,-18 0 0,18-1 16,-1 19-16,-17-1 16,0-17-16,0 17 0,0-18 15,0 36-15,0-35 16,0 0-16,0-1 16,-17-17-1,17-17 1,-18 17-16,0-18 15,18 0-15,0 1 16</inkml:trace>
  <inkml:trace contextRef="#ctx0" brushRef="#br0" timeOffset="102047.6193">24412 14164 0,'0'18'0,"36"17"16,-19-17-16,18 17 15,36 53-15,-36-53 16,1 18-16,16 0 0,1 53 16,-53-53-16,18 0 15,-18 17-15,-18-17 16,1 0-16,-19 0 0,19-18 16,-54 36-16,54-53 15,-36 17-15,35-17 16,0-18-1,1 0-15</inkml:trace>
  <inkml:trace contextRef="#ctx0" brushRef="#br0" timeOffset="102337.0107">25047 14623 0,'71'0'15,"-142"0"-15,177 0 16,-71-18-16,-17 18 0,17 0 0,1 0 16</inkml:trace>
  <inkml:trace contextRef="#ctx0" brushRef="#br0" timeOffset="102464.6301">25153 14834 0,'0'0'16,"53"18"-16,-18-18 0,-17 0 16,17 0-1</inkml:trace>
  <inkml:trace contextRef="#ctx0" brushRef="#br0" timeOffset="103315.6209">26053 14676 0,'0'-18'15,"0"36"-15,0-54 0,0 19 16,-36-1-16,19 0 16,-19 36-1,1 0-15,18-1 0,-54 54 16,36-36-16,17 0 15,0 1-15,18-1 0,0 0 16,18-17-16,0-18 16,-1 18-16,19-18 0,-1-18 0,0 0 15,36-17 1,-54 0-16,1 17 0,-18 0 16,18 1-16,-18-1 15,0 36-15,17 52 16,-17-17-16,18 71 15,0-71-15,-1 88 16,-17-88 0,18 0-16,-18-18 0,0 0 15,-18 18-15,1-53 16,-19 0-16,19 0 16,-19-18-16,19 1 0,-19-1 15,-16-35 1,16 18-16,1-18 15,17 18-15,1-18 16,17 18-16</inkml:trace>
  <inkml:trace contextRef="#ctx0" brushRef="#br0" timeOffset="103737.0394">26564 14111 0,'-17'0'16,"-1"18"-16,0-1 0,-17 54 16,17 0-16,1 52 15,17-35-15,0-17 16,17 87-1,36-34-15,-35-89 16,17 1-16,0-1 0,18 0 16,-35-17-16,0-18 15,-18-18 1</inkml:trace>
  <inkml:trace contextRef="#ctx0" brushRef="#br0" timeOffset="104454.2343">27040 14446 0,'0'0'0,"0"-17"15,0-1-15,-17 18 16,17 18-16,-18 70 15,18-35-15,0 17 16,-17 18-16,17 36 16,17-71-16,1 17 15,17-34 1,-17-36-16,17 17 0,-17-17 16,17-17-16,18-36 15,-36 18-15,19-36 16,-36 53-16,17-17 15,1 35-15,-18 18 16,18-1 0,-1 1-1,1-18 1,-18-18 0,18-35-1,-18 36-15,0-54 16,0 36-16,0 0 0,0-1 15,0-34 1,0 52-16,17-17 16</inkml:trace>
  <inkml:trace contextRef="#ctx0" brushRef="#br0" timeOffset="104683.1282">27517 14129 0,'0'0'0,"35"0"16,0-18-16,-17 18 15,17-18-15,-17 18 0,-1-17 16,1 17-16,-18-18 0,18 18 15,-36 0-15,0 0 16</inkml:trace>
  <inkml:trace contextRef="#ctx0" brushRef="#br0" timeOffset="104845.7623">27570 14146 0,'0'0'16,"17"36"-16,-17-19 15,0 36-15,18-17 16,0 34-16,-18-52 15,17 17 1,-17-17-16,18-18 0,-1 0 16,1 0-16,0-18 15</inkml:trace>
  <inkml:trace contextRef="#ctx0" brushRef="#br0" timeOffset="105189.3016">27781 14199 0,'36'0'0,"-72"0"0,89 0 16,-18 18-1,-17-18-15,17 0 16,-17 18-16,0-1 16,-18 1-16,0 0 15,0-1-15,-36 18 16,36-17-16,-17 0 0,17-1 16,-18 1-16,18 0 15,18-18-15,-1 0 0,19 0 16,-1-18-1,0 0-15,-17 18 16,-1-17-16</inkml:trace>
  <inkml:trace contextRef="#ctx0" brushRef="#br0" timeOffset="105551.6517">28063 14129 0,'18'-18'16,"-36"36"-16,54-54 0,-19 36 16,1 0-1,0 18 1,-1-18-16,1 0 16,0 18-1,-18-1-15,17 19 16,1-1-1,-18 0-15,18-17 0,-1 52 16,-17-52-16,0 35 16,0-35-1,0-1-15,-17-17 32,-1-17-17,0 17-15,-17 0 16,-18 0-1,35 17-15,-17 1 0</inkml:trace>
  <inkml:trace contextRef="#ctx0" brushRef="#br0" timeOffset="106062.6246">27270 14728 0,'17'-35'15,"-17"53"17,0 17-17,0-17-15,18-1 16,-18 19-16,0-19 15</inkml:trace>
  <inkml:trace contextRef="#ctx0" brushRef="#br0" timeOffset="107965.0706">28751 14817 0,'0'-18'15,"18"18"-15,-18-18 16,0 1 0,0-1-1,0 0 1,-18 1-16,-17 17 15,0 0 1,17 0-16,-70 17 0,53 1 16,-18 35-1,18-18-15,17 36 16,18-36-16,18 18 16,17-18-16,35 1 15,-34-36-15,17 0 16,-1-18-16,-16 0 0,34-17 15,-34 0-15,-1-36 16,-35 36-16,0 0 16,-18-18-16,1 17 15,-1 19-15,0 17 16,1 17 0,-1 1-16,18 17 15,0-17-15,35 88 16,-17-71-16,53 18 15,-36-35-15,0-1 0,18 1 16,-35 0 0,-1-18-16,-17-18 15</inkml:trace>
  <inkml:trace contextRef="#ctx0" brushRef="#br0" timeOffset="108426.6806">28963 14252 0,'18'0'16,"-1"0"-1,1 0 1,17 0-16,-17-17 16,0 17-16,-1 0 0,18-18 15,-17 18 1,-18-18-16,-18 18 15</inkml:trace>
  <inkml:trace contextRef="#ctx0" brushRef="#br0" timeOffset="108559.8089">29051 14376 0,'18'70'15,"-36"-140"-15,54 176 0,16-71 16,-16-18-16,-1 1 15,-17-18-15,-1 0 0,1 0 16</inkml:trace>
  <inkml:trace contextRef="#ctx0" brushRef="#br0" timeOffset="108743.0731">29333 14393 0,'0'0'16,"0"53"-16,0-17 0,18-1 16,0-18-1,-18 1-15,17-18 16,1 0-16,0 0 0,-1 0 16</inkml:trace>
  <inkml:trace contextRef="#ctx0" brushRef="#br0" timeOffset="109042.8774">29510 14270 0,'18'0'16,"-36"0"-16,53 0 0,-17 0 0,17 18 16,-17-18-16,-1 0 15,1 17-15,0-17 0,-1 35 16,-17-17-1,0 0-15,18 35 16,-18-18-16,0 35 16,0-52-16,0 17 0,0-17 15,0 0 1,0-36 0,-18 0-1,18 1-15,-17-19 16,-1 19-16,0-18 15</inkml:trace>
  <inkml:trace contextRef="#ctx0" brushRef="#br0" timeOffset="109805.0948">29827 14076 0,'0'-18'0,"0"36"47,18-1-32,-18 1 1,18 0-16,-1-1 16,19 1-16,-19 0 0,54 35 15,-36-36-15,36 36 16,-54-18-1,19 1-15,-19 17 16,18-18-16,-17 18 0,0 53 16,-18-36-16,-18 36 15,0-53-15,1 0 16,-1-18-16,1 18 0,-36 18 16,17-36-16,-17 35 15,36-52-15,-19 17 16,1-35-16,18 18 15,-1-18-15</inkml:trace>
  <inkml:trace contextRef="#ctx0" brushRef="#br0" timeOffset="110972.4693">23460 11977 0,'17'0'31,"54"0"-31,-1-18 16,107 18-16,-71 0 15,141 0-15,-89 0 16,160-17-1,-142 17-15,1-18 16,-1 18-16,-35-18 0,71 18 16,-142 0-16,-34 0 15,-19 0-15,1 0 0</inkml:trace>
  <inkml:trace contextRef="#ctx0" brushRef="#br0" timeOffset="112314.3467">25118 11942 0,'0'0'16,"-18"0"-16,18 17 0,0 1 15,0 17-15,0 0 16,18-17-16,-1 17 15,1-17-15,0 0 16,17-18-16,-17 17 0,17-17 16,35 0-16,-17 0 15,36-35-15,-37 17 16,72 1-16,-53-1 16,-1 0-16,1 1 15,105-1-15,-70 0 0,0 1 16,0 17-16,17-18 15,124-17-15,-106 17 16,-17 1-16,140-1 16,-158 0-16,123 1 15,-141-1-15,106 0 16,-105 18-16,105 0 16,-124 0-16,18 0 15,-17 0-15,0 18 0,52-18 16,-88 18-16,53-1 15,-52-17-15,17 18 16,-36-18 0,-17 18-16,18-18 15,-18 17 1,18-17 0,-18 18-1,0 0-15,0-1 16,0 1-16,0-1 15,0 1 1,0 17-16,17-35 16,-17 18-16,0 0 15,0-1-15,0 1 0,0 17 16,18-17-16,-18-1 16,0 19-16,0-19 0,0 19 15,0-1-15,0-17 16,0-1-16,-18 36 15,18-35-15,0-1 16,0 19-16,-17 17 16,17-36-16,0 19 15,-18-19-15,18 18 0,-18 1 0,18-19 16,-35 54 0,17-36-16,-17 18 15,17-18-15,-17 36 16,18-36-16,-19 1 0,19-1 15,-1 18-15,0 17 16,1-34-16,-19 52 16,36-53-16,-17 0 0,-1 53 15,18-52 1,0-1-16,0 0 16,0 1-16,0-1 0,18-17 0,-18-1 15,0 18-15,17-35 0,-17 36 16,-17-36 15,-1 0-31</inkml:trace>
  <inkml:trace contextRef="#ctx0" brushRef="#br0" timeOffset="112541.0954">28205 13529 0,'17'71'16,"-34"-142"-16,52 177 0,18-36 16,-36-34-16,1-1 15,17 0-15,-17-17 0,17 0 16,-17-18-16,17 0 0,18 0 16,-35-18-16,17 0 15,-35 1-15,0-1 16,0 0-16,-18 18 0</inkml:trace>
  <inkml:trace contextRef="#ctx0" brushRef="#br0" timeOffset="113442.3091">27234 14781 0,'0'-17'32,"-17"17"-32,34 17 62,-17 1-46,0 0-1,18 35-15,0-36 16,-18 1-16,17 0 16,1-18-16,0 17 0,-1-17 15,1 0-15,0-17 16,-1-1-16,1-17 16,-1-18-16,-17 35 15,18-17-15,-18-1 16,0 1-16,0 0 0,-18-36 15,18 54-15,-35-1 16,18 0-16</inkml:trace>
  <inkml:trace contextRef="#ctx0" brushRef="#br0" timeOffset="115883.5244">18203 8608 0,'-17'0'16,"17"35"0,0-17-16,0-1 0,0 19 15,0-19-15,0 19 0,17 52 16,-17-53-1,0 88-15,0-52 16,-17 70-16,17-53 16,-18-17-16,0 17 15,1 0-15,-1 0 0,-17 71 16,17-88-16,18-18 16,0 53-16,0-54 15,0-16-15,0 17 16,18-36-16,0 1 15,-1-18-15,18 0 16,-17 18-16,17-18 16,-17 0-16,35 0 15,-35 17-15,52-17 16,-35 0-16,1 0 16,-1 18-16,0-18 0,53 17 15,-52-17 1,70 18-16,-54 0 15,19-18-15,-18 17 0,0-17 16,17 0-16,-17 18 0,18-18 16,35 18-1,-53-18-15,17 0 16,-17 0-16,18 0 0,52 0 16,-52 0-16,-1 0 0,1 0 15,105 17 1,-105-17-16,87 18 0,-69 0 15,-1-18-15,0 0 16,0 17-16,89 1 16,-89-18-16,123 18 15,-105-18-15,0 0 0,106 0 16,-124 0-16,53-18 16,-70 18-16,35-18 15,-71 18 1,53-17-16,-53-1 15,53 18-15,-52-18 16,-1 18-16,36 0 16,-36 0-16,-18 0 15,1 0-15,0 18 0,17-18 16,-17 0 0,-1 0-1,-17-18-15,18 18 16,0-17-1,-18-1 1,0-17-16,0 17 16,0 0-16,0 1 0,0-18 15,0-1-15,0 1 0,0-71 16,0 53-16,0-105 16,0 69-16,0-122 15,0 105 1,0 18-16,0-71 15,0 71-15,0 52 16,0 1-16,0 0 16,0 0-16,0-1 15,17 1-15,1 0 16,0 35-16,17-36 16,-18 19-16,-17-1 15,18 1-15,-18-1 0,-18 0 16,1 1-1,-1 17-15,1-18 16,-36 0-16,17 1 16,-52-1-16,-53-17 15,70 35-15,-17-18 16,-18 1-16,-17-1 0,-177-17 16,141 17-1,-229-35-15,194 35 16,-194 1-16,212-1 15,-1 0-15,19 18 0,-125-35 16,125 18-16,-125-1 16,142 18-1,-106 0-15,124 18 16,17-18-16,36 17 16,17 1-16,17-1 0,36 1 0</inkml:trace>
  <inkml:trace contextRef="#ctx0" brushRef="#br0" timeOffset="116784.0941">20285 15381 0,'17'0'15,"1"-18"1,17 18-16,53 0 16,-17 0-16,123 18 15,-88 0 1,17-1-16,18-17 0,-17 18 0,158-18 16,-158 0-1,70 0-15,-141 0 16,-18-18-16</inkml:trace>
  <inkml:trace contextRef="#ctx0" brushRef="#br0" timeOffset="122917.9661">20355 8061 0,'-17'-18'16,"-19"1"0,19-1-16,-54 0 15,54 1-15,-36-1 16,17 18-16,-34-17 0,17-1 16,-35 18-16,-71-18 15,53 18-15,0-17 0,-17 17 16,-107-18-1,-52 18-15,159 0 16,-18-18-16,-142 18 16,142 0-16,-141 0 15,141 0-15,0-17 16,0 17-16,0 0 0,17 0 16,1 0-16,-1 17 15,1-17-15,17 0 0,-88 18 16,106-18-16,-53 18 15,70-1-15,18 1 16,-35 0-16,70-1 16,36 1-1,0 17 1,52 18 0,-52-18-16,17 18 15,-17-18-15,-1 18 0,-17 36 16,0-37-16,0 1 15,0 0-15,-17 88 16,17-70-16,-18 17 16,0 71-16,18-89 15,-17 89-15,-1-71 16,1 71-16,17-88 16,0 52-1,0-52-15,0-1 0,0-17 16,0 53-16,0-53 15,0 0-15,0-18 0,0 18 16,-18 35 0,18-52-16,0-1 0,-18-18 15,1 36-15,17-17 16,-18-36-16,18 17 16,0 1-1,0 0-15,18-18 16,17 17-1,-17-17-15,-1 0 0,54 0 16,-36 0-16,0 0 16,1 0-16,16 0 0,1 0 15,53 0-15,-35-17 16,52 17 0,-70 0-16,0 0 0,18 17 15,-18-17-15,70 0 16,-70 0-16,70 18 15,-70-18-15,18 0 16,-18 0-16,0 0 0,0 18 0,17-18 16,54 0-1,-71 17-15,17-17 0,-17 0 16,18 0-16,52 18 16,-70-18-16,18 0 15,-19 0-15,1 0 0,0 17 0,53-17 16,-53 0-1,0 0-15,53 0 16,0 0-16,-53 0 16,17 0-16,-17 0 0,0 0 15,53 0 1,-53 0-16,53 0 16,-71 0-16,71 18 15,-53-18-15,-18 0 0,71 18 16,-71-18-16,18 0 15,0 0-15,0 0 0,53 0 16,-54 17 0,1-17-16,0 0 0,0 0 15,0 0-15,35 0 16,-35 0-16,0 0 0,0 0 16,0 0-16,35 0 15,-35 0-15,0 0 0,-18 0 16,18 0-16,18 18 15,-18-18-15,35 0 16,-53 18-16,18-18 16,0 0-16,-18 0 0,18 0 15,35 0 1,-35 0-16,35 0 16,-35 0-16,-17 0 15,17 0-15,-18 0 0,18 0 0,35 0 16,-17 0-16,-19-18 15,54 18 1,-53 0-16,18 0 0,-18 0 16,0 0-16,70 0 15,-52 0-15,-18 18 0,17-18 16,-17 0-16,53 0 16,-71 0-16,18 0 0,-18 0 15,36 0 1,-54 0-16,19 0 0,-19 0 15,1 0-15,0 0 16,-18-18 0,0 0-16,-18 1 15,0-19-15,18 19 16,0-36 0,-17 18-16,17-54 15,0 54-15,0-18 0,0-70 16,0-1-1,0 36-15,0 18 0,0-107 16,0 1 0,0 88-16,0-18 15,0 18-15,17-89 16,1 107-16,0-1 16,-18 18-16,17 0 0,-17 0 0,18 0 15,-18 0-15,0 18 16,0-18-16,0 18 0,0 0 15,-18-18-15,18 17 16,-35-16-16,17 16 16,-35 1-1,36 17-15,-18 1 0,-1-1 16,1 0-16,0 1 0,-53-1 16,35 1-16,-88-1 15,-36 0 1,89 1-16,0-1 0,-124-17 15,-35-1 1,124 1-16,-1 18 16,-158-1-16,0-17 15,141 35-15,17-18 16,-123 0-16,124 18 16,-1-17-16,18 17 15,-105-18-15,123 18 0,-1 18 16,-52-18-1</inkml:trace>
  <inkml:trace contextRef="#ctx0" brushRef="#br0" timeOffset="123780.2416">23301 8237 0,'-18'18'16,"1"-18"-1,-1 18-15,0-18 16,1 0-16,17 17 16,0-34 15,-18 17-16,1 0 1,-1 0-16,-17 0 16,17 0-1,36 0 48,-1-18-48,1 0-15,0 1 16,52-19-16,-17 1 16,70-18-1,-52 18-15,17 0 0,0-1 16,1 19-16,-19-1 0,36 1 16,-88 17-16,17 0 15,-35 17-15,0 1 16</inkml:trace>
  <inkml:trace contextRef="#ctx0" brushRef="#br0" timeOffset="124397.7411">24500 7973 0,'-17'-18'16,"34"36"-16,-52-36 0,18 1 0,-36 17 16,35 0-16,-35 35 15,18-18-15,17 1 16,-17 35-16,17-18 15,18-17-15,0 0 0,18 17 16,35-18 0,-36 1-16,19-18 0,34 0 15,-52-18-15,17 1 16,-17-1-16,17-17 16,-17 17-16,-18-35 15,0 36-15,0-19 16,-18 19-16,0 17 15,18 17 1,0 19-16,0-19 16,36 36-16,-19-17 15,1-19-15,17 1 0,18 35 16,-18-53 0,18 17-16,-35-17 15,0 0-15,-1-17 0</inkml:trace>
  <inkml:trace contextRef="#ctx0" brushRef="#br0" timeOffset="124619.7312">24730 7497 0,'0'0'15,"0"-18"-15,17 0 16,1 18-16,0-17 16,-1 17-16,1 0 0,0 0 15,-1 0-15,1 0 16,-1 0-16</inkml:trace>
  <inkml:trace contextRef="#ctx0" brushRef="#br0" timeOffset="124757.1714">24800 7479 0,'0'0'16,"0"35"-16,0-17 0,0-1 16,18 19-16,0-19 0,17 36 15,-18-17-15,1-1 16,0 0-16,-1-35 16,-17 18-16</inkml:trace>
  <inkml:trace contextRef="#ctx0" brushRef="#br0" timeOffset="125088.0519">25065 7514 0,'18'-17'16,"-36"34"-16,53-34 0,-17 17 0,-1-18 15,1 18-15,-18 18 16,0-1-16,0 1 15,0-1-15,-18 1 16,18 17 0,0-17-16,36 0 15,-19-18-15,-17 17 16,36-17-16,-36 18 0,17-18 16,-17 18-16,0-1 15,-17 1 1,-19-1-16,19 1 15,-19-18-15,19 0 0,-1 18 0,1-18 16,-19 0-16,36-18 16</inkml:trace>
  <inkml:trace contextRef="#ctx0" brushRef="#br0" timeOffset="125424.0516">25277 7426 0,'0'0'15,"17"0"-15,36-18 16,-18 18-16,1 0 16,-1 0-16,0 0 15,0 18-15,1 0 0,-19 17 16,-17-17-16,0 52 15,-17-35-15,-1 54 16,18-54-16,0 0 16,0 18-1,0-18-15,0-52 47,-18-19-47,1 19 16,-18-1-1,17 18-15</inkml:trace>
  <inkml:trace contextRef="#ctx0" brushRef="#br0" timeOffset="130426.3183">4727 9243 0,'18'0'31,"0"-35"-15,17-1-16,35-34 15,-34 17-15,17-18 16,-18 36-16,-18 0 15,1 17-15,0 0 0,-1 1 16,-17-1-16,0 36 16,18-1-1,0 1-15,17 35 16,-17-18-16,34 18 16,-16-18-1,-19 1-15,19-19 16,-1 1-16,-17 0 0,35 17 15,-53-17-15</inkml:trace>
  <inkml:trace contextRef="#ctx0" brushRef="#br0" timeOffset="150290.6558">4586 16034 0,'0'0'0,"0"17"16,0 89 0,0-53-16,18 35 0,-18-17 15,0 88 1,17-71-16,-17-35 0,18 0 0,0-18 15,17 0 1,0-35-16,18-35 16,-35-18-16,35-35 15,-36 35-15,1-18 16,-18 54-16,18 17 16,-1 17-16,19 72 15,-19-54-15,54 35 16,-36-34-16,36-19 15,-36-17-15,35-17 16,-52-1-16,0-17 16,-18-36-1,0 36-15,-18-18 0,0 18 16,-17-18-16,0 18 0,0-1 16,-18-17-16,35 36 15,0-19-15,18 19 16,18-1-1</inkml:trace>
  <inkml:trace contextRef="#ctx0" brushRef="#br0" timeOffset="150763.9582">5327 15663 0,'-18'0'0,"36"0"31,35 18-15,-18-18-16,0 0 0,1 0 15,17 0 1,-36 0-16,1 0 0,-36 0 16,1 0-1</inkml:trace>
  <inkml:trace contextRef="#ctx0" brushRef="#br0" timeOffset="150962.8546">5309 15628 0,'0'35'16,"0"1"-16,18 34 16,-18-17-16,0 53 15,0-53-15,0 35 16,18-53-16,-1 1 15,1-19-15,17 1 16,-17-18-16,35-35 16,-36 17-1</inkml:trace>
  <inkml:trace contextRef="#ctx0" brushRef="#br0" timeOffset="151358.2037">5733 16051 0,'0'0'0,"17"0"16,19-35-1,-19 0-15,-17 17 0,18-17 16,-1-18 0,-17 18-16,0-1 0,18-16 15,-36 34-15,18 0 16,-17 18-16,17-17 0,-18 17 16,1 17-16,-1 1 15,18 35 1,0-18-16,0 0 0,0 1 15,18-1-15,-1 0 0,1 0 16,-18-17-16,53 0 16,-36-18-16,19-18 15,-19 0-15,1 1 0,0-18 16</inkml:trace>
  <inkml:trace contextRef="#ctx0" brushRef="#br0" timeOffset="151675.6281">6015 15593 0,'0'0'0,"18"0"16,-1 0-16,18 0 16,-17 0-16,17 35 15,-17-17-15,17 35 16,-17-36-1,0 19-15,-18-19 0,17 36 16,1-35-16,-18-1 16,0 19-16,0-19 0,0 1 15,0 17-15,-18-35 16,18 18-16,-17-18 16,-1 0-16,-17 0 15,17 0-15,-17-18 16,17 18-1,18-17-15</inkml:trace>
  <inkml:trace contextRef="#ctx0" brushRef="#br0" timeOffset="152748.3259">6650 16298 0,'0'0'16,"18"18"-16,-1 0 16,36-1-16,-35-17 15,35 0-15,-36 0 16,1 0-16,-18-17 16</inkml:trace>
  <inkml:trace contextRef="#ctx0" brushRef="#br0" timeOffset="152871.1685">6738 16439 0,'53'36'0,"-106"-72"0,124 89 15,-36-53-15,-17 0 16,34 0-16</inkml:trace>
  <inkml:trace contextRef="#ctx0" brushRef="#br0" timeOffset="153683.9655">7408 15558 0,'0'0'16,"18"0"-1,35 35 1,-18-35-16,0 17 0,71 1 16,-70-18-16,87 0 15,-70 0-15,-18 0 16,36 0-1,-54 0-15,-17-18 16</inkml:trace>
  <inkml:trace contextRef="#ctx0" brushRef="#br0" timeOffset="154006.9112">7444 15522 0,'0'0'16,"-18"53"-16,36-18 0,-18 36 15,17-18-15,-17 0 16,18 17-16,-18 107 16,18-71-16,-18 17 0,0 18 15,17 0-15,1 177 16,-1-195-16,-17-17 15,18-18-15,0-17 0,-1 17 16,1-53-16,0-17 16,17 0-16,53-1 15,-35-17-15,53-17 16,-53-1-16,-18 0 16,18 1-16,-18-1 0</inkml:trace>
  <inkml:trace contextRef="#ctx0" brushRef="#br0" timeOffset="156579.7171">8326 15469 0,'17'18'16,"1"17"-16,-18 1 16,35 69-16,-17-34 15,-18-18-15,17 17 16,1-17-16,-18 53 15,18-71-15,-18-17 0,0 0 16,0-1-16</inkml:trace>
  <inkml:trace contextRef="#ctx0" brushRef="#br0" timeOffset="157125.5421">8749 15857 0,'0'18'16,"18"-18"15</inkml:trace>
  <inkml:trace contextRef="#ctx0" brushRef="#br0" timeOffset="157514.7616">9049 15522 0,'17'0'31,"19"0"-15,-1 0-1,-17 0-15,17 0 0,18-17 16,-36 17-16,19-18 16</inkml:trace>
  <inkml:trace contextRef="#ctx0" brushRef="#br0" timeOffset="157843.2231">9066 15540 0,'0'0'0,"0"35"0,0-17 15,0 17-15,18 0 0,-18 18 16,18-17-16,-1-1 15,1-18 1,0-17-16,17 18 16,0-18-16,18 18 15,-35-18-15,35 35 16,-36-35-16,-17 35 16,-17 1-1,-19-36-15,-17 17 16,18-17-16,-35 0 15,52 0-15,0 0 16,36-17 0,17-1-1</inkml:trace>
  <inkml:trace contextRef="#ctx0" brushRef="#br0" timeOffset="159433.3513">10389 16581 0,'0'17'0,"0"36"15,0 0 1,0 53-16,0-36 16,18 54-16,-18-54 15,18 19-15,-18-72 16,17 19-1,1-19-15,0-34 16</inkml:trace>
  <inkml:trace contextRef="#ctx0" brushRef="#br0" timeOffset="159590.6109">10707 16986 0,'-18'18'16,"36"-36"-16,-18 18 16,17 0-1</inkml:trace>
  <inkml:trace contextRef="#ctx0" brushRef="#br0" timeOffset="160005.5311">10989 16669 0,'0'0'16,"53"0"-16,-18 0 16,1-18-16,16 0 15,-34 1-15,17 17 16,-52 0-1,-36 17 1,35 19-16,-52 17 16,34-36-16,19 19 0,-1-1 0,0 35 15,18-52 1,36 35-16,-1-35 16,0-1-16,1 1 0,-1 0 15,0-1-15,-17-17 0,17 18 16,-17 17-1,-18-17-15,0-1 16,-18 1-16,-17 0 0,-18 17 16,18-35-16,-18 18 15,17-18-15,-17 17 16,36-34-16,-1-1 16,18 0-16,0 1 0</inkml:trace>
  <inkml:trace contextRef="#ctx0" brushRef="#br0" timeOffset="160900.5553">11483 15363 0,'-18'0'15,"36"0"-15,0 0 16,-1 0-16,18 0 15,1 0-15,-19 0 0,54 0 16,-53 0-16,-1 18 16,19 0-16,-19-1 15,1 19-15,-1-1 16,-17 18-16,18 0 0,0 141 16,-1-88-16,1 158 15,-18-123-15,0 159 16,0-159-16,18 89 15,-18-142-15,17 35 16,-17-70 0,-17 35-16,17-52 15,-18 17-15,0-53 16,18 17-16,-17-17 0,-1 0 16,-17-53-16,0 18 15,-36-36 1</inkml:trace>
  <inkml:trace contextRef="#ctx0" brushRef="#br0" timeOffset="161536.0433">10283 15663 0,'0'-35'0,"-17"35"16,17-18-1,0 36-15,0 0 16,0-1-16,0 19 0,0-1 0,17 0 16,19 53-1,-19-70-15,54 35 16,-53-35-16,52-18 15,-52-18-15,17-17 16,-17-1-16,17-34 16,-35 17-16,0 0 0,-18 18 0,1-1 15,-19-16-15,-34-1 16,17 35-16,-35 18 16,52 0-16,-16 35 15,16-17-15,1 17 0,-36 53 16</inkml:trace>
  <inkml:trace contextRef="#ctx0" brushRef="#br0" timeOffset="162057.6963">8837 16810 0,'-35'18'16,"70"-36"-16,-88 53 0,53-17 0,-17 35 16,17-18-1,0 0-15,35 36 16,-18-36-16,54 53 15,-18-52-15,35 16 16,-35-34-16,53-36 16,-71 1-16,0-18 15,1-1-15,-1 1 0,-35-53 16,0 53-16,-53-71 16,18 70-16,-71-34 15,53 35-15,-18 17 16,-52 18-1,17 53-15,71-18 16</inkml:trace>
  <inkml:trace contextRef="#ctx0" brushRef="#br0" timeOffset="164338.5354">7250 10160 0,'0'-18'31,"0"36"-15,17 0-1,-17 17-15,0 0 0,0 71 16,0-53-16,0 35 16,0-35-16,0-18 15,0 18-15,0-17 0,0 16 16,18-16-1,-18-19-15,0 1 16,0-36 0</inkml:trace>
  <inkml:trace contextRef="#ctx0" brushRef="#br0" timeOffset="164644.2927">7020 10407 0,'0'0'15,"-17"0"-15,17-18 16,17 1 0,-17-1-16,18 0 0,17-17 15,0 0-15,-17 17 16,0-17-16,17 0 0,0-18 15,-17 17-15,0 19 16,-1 17-16,1-18 16,0 36-16,-1 17 15,1 0-15,-1 18 16,1-35-16,0 17 0,17 18 16,-17-18-16,-1-17 15,-17 17-15</inkml:trace>
  <inkml:trace contextRef="#ctx0" brushRef="#br0" timeOffset="167407.7489">9013 10054 0,'0'-17'16,"-17"17"-1,-1 0 1,18 17 0,-17 18-1,17 1-15,17 17 0,-17-18 16,35 53-16,-17-53 16,0 1-16,17-19 15,36 54-15,34-36 16,-52-17-16,18-1 15,-1-17-15,1 0 16,17 0-16,-17 0 0,35 0 0,-18-17 16,123-1-1,-87 1-15,-18-1 0,17 0 16,1 18-16,-1-17 0,1 17 16,105-18-16,-106 18 15,89 18-15,-88-18 16,70 17-16,-106 1 15,71 17-15,-89-17 16,1-1-16,-1 1 16,18 17-16,-35-17 15,0 17-15,-17 1 16,-1-1-16,-18-18 16,1 1-16,0 0 15,-1-18-15,1 0 16,0 0-16,-1 0 15,-17-18 1,18 0-16,0 1 16,-18-1-16,17-17 15,1 35-15,-1-18 16,1 1-16,0 17 0,-1-18 16,19 18-16,-19 0 15,19 0-15,-19 0 0,18 0 16,1 0-16,34-18 15,-17 18-15,-17 0 16,16 0-16,-16 0 0,17 0 16,52 0-16,-52 0 15,0 0-15,0 0 0,18 0 16,52 0 0,-70 0-16,18 0 0,-18 0 0,17 0 15,71 0 1,-70 0-16,-1 0 0,1 0 15,70 0 1,-70 0-16,-1 0 0,18 18 0,-17-18 16,-1 18-16,19-18 15,-19 0-15,18 17 0,54-17 16,-54 18-16,-18-18 16,18 0-16,-17 0 0,17 18 15,71-18-15,-88 17 16,87-17-16,-87 18 15,88-1 1,-89-17-16,1 0 16,17 18-16,53-18 0,-53 0 15,71 18-15,-88-18 16,-1 17-16,1-17 0,17 0 16,-18 18-16,1-18 15,17 0-15,-17 0 0,17 0 16,71 0-16,-71 0 15,-18 0-15,19 18 0,-1-18 16,-18 0-16,89 17 16,-71 1-16,89 0 15,-89-1-15,0-17 16,-17 18-16,17-18 0,-18 17 16,19-17-16,52 18 15,-53 0-15,71-1 16,-71 1-16,0-18 0,71 18 15,-71-18 1,0 0-16,0 0 0,89-18 16,-19 0-1,-87 1-15,17-1 0,-17 0 16,-18 1-16,53-18 16,-71 17-16,0-35 15,-35 35-15,-53-17 16</inkml:trace>
  <inkml:trace contextRef="#ctx0" brushRef="#br0" timeOffset="169753.7737">14023 16545 0,'-18'18'0,"18"0"15,0 17-15,18 18 16,-18-18-16,18 0 16,-1 1-16,1-1 15,-1-17-15,1-1 0,0 1 16,35-18-16,-36-18 15,19-17-15,-19 0 0,1-1 16,0-17-16,-18 18 16,0 0-16,0 17 15,17 18 1,-17 35-16,18 1 0,-18-1 16,35 106-16,-17-17 15,-1-54-15,-17-17 16,18 53-1,-18-53-15,-18 0 0,18-18 16,-17 0-16,17-17 16,-36-18-16,19-18 15,-18-17-15,17 0 16,-17-1-16,17 1 0,-35-53 16</inkml:trace>
  <inkml:trace contextRef="#ctx0" brushRef="#br0" timeOffset="170076.4634">13935 16263 0,'0'0'16,"0"-18"-16,17 1 0,-17-1 15,18-17 1,17 0-16,-17-1 16,0 1-16,-1 0 0,1 17 15,-1-17-15,-17 17 16,18 1-16,-18 34 16,18 1-1,-1-1-15,-17 1 16,18 35-16,-18-35 15,18-1-15,-18 19 0,17-19 16,1 1 0,-18 0-16</inkml:trace>
  <inkml:trace contextRef="#ctx0" brushRef="#br0" timeOffset="170300.0626">14640 16475 0,'53'-18'15,"-106"36"-15,124-36 0,-36 0 16,0 1-16,-17 17 15</inkml:trace>
  <inkml:trace contextRef="#ctx0" brushRef="#br0" timeOffset="170427.7087">14693 16722 0,'0'0'15,"53"17"-15,-18-17 0,36-35 16,-36 17-16,36-17 15</inkml:trace>
  <inkml:trace contextRef="#ctx0" brushRef="#br0" timeOffset="171591.0912">15399 16228 0,'0'0'16,"0"17"-1,0 54 1,17-36-16,-17 18 0,0 0 16,0 0-16,18 53 15,-18-53-15,35 53 16,-17-89-16,0-17 16,-1 0-16,1 0 0,-18-17 15,35-36 1,-35 35-16,18-35 15,-1 35-15,1 18 16,17 36 0,-17-1-16,0 0 15,-1 1-15,19-19 0,-19 1 16,18 0-16,-17-1 0,35-17 16,-35-17-16,-18-1 15,17-53-15,-17 54 16,-17-19-16,17 1 15,-18 0-15,0-18 0,-17 0 16,17 18-16,18-18 16,0 35-16,0-17 15</inkml:trace>
  <inkml:trace contextRef="#ctx0" brushRef="#br0" timeOffset="172024.3785">16016 15822 0,'18'0'31,"-1"0"-31,1-18 16,0 18-16,17-17 0,-17 17 16,-1 0-16,19-18 15,-36 1-15</inkml:trace>
  <inkml:trace contextRef="#ctx0" brushRef="#br0" timeOffset="172245.8137">16034 15840 0,'17'17'15,"-34"-34"-15,34 52 0,-17-17 0,0 52 16,0-35-16,0 54 15,0-54-15,0 0 16,18 1-16,-18-19 0,18 1 16,17-1-16,-17-17 15,17 0 1,-17 0-16,-1-35 16</inkml:trace>
  <inkml:trace contextRef="#ctx0" brushRef="#br0" timeOffset="172484.4875">16316 15893 0,'0'17'15,"0"1"-15,0 0 0,0 17 16,0-18-16,0 1 15,0 0-15,0-1 0,18 1 16,-1 0-16,1-18 16,0 0-1,-1 0-15,1 0 16</inkml:trace>
  <inkml:trace contextRef="#ctx0" brushRef="#br0" timeOffset="172813.1524">16510 15804 0,'18'0'16,"-1"0"0,1 0-16,17-17 15,-17 17-15,-1 0 16,1 17-16,0-17 0,-1 18 15,-17 0-15,18-1 16,0 19-16,-18-19 16,0 36-1,17-35-15,-17 35 16,0-36-16,0 19 16,-17-36-1,-19-18 1,19 18-1,17-18-15,-36 18 16,19-17-16</inkml:trace>
  <inkml:trace contextRef="#ctx0" brushRef="#br0" timeOffset="174270.5601">17357 15910 0,'-18'0'0,"18"-17"31,18 17-31,17 0 16,18-18 0,-35 18-16,52 0 15,-35 0-15,18-18 16,-17 18-16,-19-17 16,-52 17-1</inkml:trace>
  <inkml:trace contextRef="#ctx0" brushRef="#br0" timeOffset="174559.6508">17374 15893 0,'18'70'16,"-36"-140"-16,36 175 0,-18-52 0,0 106 15,-18-71-15,18 18 16,0 0-16,0 212 16,53-89-1,-17-123 1,-1-36 0,18-17-16,-18-35 0,0-1 15,1-17-15,34 36 16,-35-36-16,-17 17 15,35 1-15,-53 0 16</inkml:trace>
  <inkml:trace contextRef="#ctx0" brushRef="#br0" timeOffset="175031.5736">17956 15857 0,'0'18'0,"18"17"16,-18 1-16,0-1 15,18 53-15,-1-35 16,-17 0-16,18 17 16,-18-34-16,18-1 15,-1 0-15,-17-17 16</inkml:trace>
  <inkml:trace contextRef="#ctx0" brushRef="#br0" timeOffset="175171.6251">18150 16175 0,'0'0'16,"0"18"-16</inkml:trace>
  <inkml:trace contextRef="#ctx0" brushRef="#br0" timeOffset="175549.5521">18433 15981 0,'0'0'16,"17"-18"-16,-17 1 0,18 17 16,0 0-16,-18-18 0,-18 18 31,-17 0-15,17 18-16,0-1 15,1 18-15,17-17 16,0 35-1,0-35-15,53 35 16,-36-36-16,36 19 16,-18-19-16,-17 1 15,0-1-15,-1 1 0,-17 0 16,-17-1-16,-36 1 16,35-18-16,-35 18 15,18-18-15,0 0 16</inkml:trace>
  <inkml:trace contextRef="#ctx0" brushRef="#br0" timeOffset="175933.3823">19209 16157 0,'0'0'16,"-36"0"-16,19 18 15,-1 17-15,1 0 16,34 1-16,1-1 15,35 18 1,-18-35-16,0-18 0,1 0 0,17 0 16,17 0-1,-35-18-15,-17-17 0,0 17 16,-1-17-16,-17 17 0,0-17 16,-35-18-16,17 35 15,-70-17-15,53 17 16,-53 18-1,35 0-15,17 18 16,1 0-16</inkml:trace>
  <inkml:trace contextRef="#ctx0" brushRef="#br0" timeOffset="176483.3865">18062 16951 0,'-17'-18'15,"-1"18"-15,18 18 0,0 17 16,0-17 0,-18 52-16,18-34 15,36 17-15,-19-36 16,36 1-16,-18-18 16,1 0-16,-1 0 15,0-18-15,1-35 16,-19 18-16,1 17 0,-18-52 15,-18 52-15,1 1 16,-19-19-16,1 19 16,17 17-16,1 0 15,-19 0-15,36 17 16,0 1-16</inkml:trace>
  <inkml:trace contextRef="#ctx0" brushRef="#br0" timeOffset="176824.9197">19032 16933 0,'0'36'16,"0"-1"-16,0 0 16,0 0-16,0 54 15,0-54-15,0 18 16,0-18-16,0-17 15,18-1-15,-18-34 16,18 17 0</inkml:trace>
  <inkml:trace contextRef="#ctx0" brushRef="#br0" timeOffset="176972.7342">19244 17127 0,'0'0'16,"-18"0"-16,36 0 0,0-17 15</inkml:trace>
  <inkml:trace contextRef="#ctx0" brushRef="#br0" timeOffset="177307.8742">19509 16898 0,'-18'0'15,"0"0"1,1 18 0,-1-1-1,18 1 1,-18 0-16,18-1 15,0 1-15,18 17 16,0-17-16,17 17 16,-17-17-16,-1 17 15,1-17-15,-18-1 16,-18 1 0,1-18-16,-19 18 15,19-18-15,-19 0 0,19 0 16,-18 0-1,17 0-15,18-18 16</inkml:trace>
  <inkml:trace contextRef="#ctx0" brushRef="#br0" timeOffset="177768.0909">19685 15840 0,'18'0'15,"-1"0"-15,36 0 16,-35 0-16,-1 17 15,19-17-15,-1 0 16,-17 0-16,-1 18 16,1 0-16,-18 17 15,18 0-15,-1 71 16,1-35-16,-18-18 16,18 17-16,-18 18 0,0 18 15,0-18-15,0 36 0,0 87 16,0-105-16,0-18 15,0-17-15,0 52 16,-18-70-16,0 18 16,18-53-16,-35 17 15,17-35-15,-35 18 16,36-36-16,-19 0 16,-16-35-16,16 36 15,19-36-15</inkml:trace>
  <inkml:trace contextRef="#ctx0" brushRef="#br0" timeOffset="179303.0041">20161 15734 0,'18'-18'16,"0"1"-1,-1 17 1,-17-18 15,0 36-15,0-1-16,0 19 16,0-19-1,0 18-15,0-17 16,0 0-16,-17 17 15,17 0-15,-18 1 16,18-19-16,0 1 16,18-1-1,17-17-15,-18 0 16,19 0-16,-1 0 16,-17 0-16,-1 0 0,-34 0 46</inkml:trace>
  <inkml:trace contextRef="#ctx0" brushRef="#br0" timeOffset="179614.0778">20585 15822 0,'0'-18'15,"17"18"1,1 0-1,0 0-15,-1 18 16,1-18-16,-1 0 0,1 0 16,17 0-16,-35-18 15,18 18 1,0 0-16,-18-17 16</inkml:trace>
  <inkml:trace contextRef="#ctx0" brushRef="#br0" timeOffset="179832.7535">20902 15646 0,'0'17'15,"0"19"1,0-1-16,18 0 15,-18-17-15,0 17 0,17 18 16,1-35-16,-18-1 16,0 1-1</inkml:trace>
  <inkml:trace contextRef="#ctx0" brushRef="#br0" timeOffset="180360.0974">20973 16722 0,'17'0'32,"19"35"-17,-1-17-15,35 17 16,-17-17-16,-17-1 15,17 1-15,35 17 16,-53-17-16,0-18 16,-17 17-16,0-17 0,-1 0 0,-17 18 15,-35-18 1</inkml:trace>
  <inkml:trace contextRef="#ctx0" brushRef="#br0" timeOffset="180549.528">21378 16581 0,'0'0'0,"-70"35"0,35-18 16,17 19-16,-17-1 0,-18 53 15,35-35 1,-35 71-16,18-71 15,17-1-15</inkml:trace>
  <inkml:trace contextRef="#ctx0" brushRef="#br1" timeOffset="187172.9174">10707 8502 0,'0'-18'31,"0"1"16,-18 17-47,1-18 16,-1 0-16,-17 1 15,-18-19-15,0 19 16,0-1-16,0 1 0,-106-19 16,0 36-1,71 18-15,0 0 16,-88 17-16,87 0 16,1 0-16,0 1 0,0-1 15,-88 71-15,105-53 16,0 0-16,18 0 15,-52 88-15,69-71 16,19 107-16,-1-89 16,36 18-16,35 70 15,-18-88-15,18 0 0,106 54 16,-71-72 0,18-17-16,17-18 15,124 1-15,-123-36 16,-1 0-16,18-36 0,88-52 15,-123 35-15,-18-17 0,1-1 16,34-88-16,-70 71 16,0-18-16,-35 0 15,-1 1-15,-34-125 16,-19 107-16,1 17 0,-36 18 16,1 17-16,-71-35 15,53 89-15,-1-1 0,19 18 16,-36 35-1,71 1-15</inkml:trace>
  <inkml:trace contextRef="#ctx0" brushRef="#br1" timeOffset="187967.546">13018 8308 0,'-71'-35'15,"36"35"-15,-18-18 0,-71 18 16,54-18-16,-89 36 15,71 0-15,-18-1 16,-88 89-16,88-53 16,-70 123-16,88-70 15,-71 106 1,106-89-16,18 1 0,-1-18 16,36 17-16,18 106 15,17-123-15,71 106 16,-18-124-16,18-17 0,141 35 15,35-54 1,-141-52-16,0-17 16,1-18-16,140-71 15,-141 18-15,-18-1 0,1 1 16,-36-18-16,-17 18 0,34-106 16,-87 88-16,-18 0 15,0 1-15,-70-142 16,-1 141-16,0 0 15,-17 18-15,-18 17 0,-88-17 16,106 53-16,-18 35 16,-52 17-16,87 1 15</inkml:trace>
  <inkml:trace contextRef="#ctx0" brushRef="#br1" timeOffset="188824.8001">15046 8678 0,'-35'-35'15,"70"70"-15,-106-70 0,54 17 0,-54 18 16,18 0-16,-53 36 16,54-19-16,-19 19 15,0 17-15,-87 52 16,87-34-16,1-1 0,-1 19 16,18-19-16,0 89 15,36-71-15,17 0 16,0 1-16,52 105 15,-16-106-15,17 0 0,17-17 16,1-19-16,-1-34 16,19 0-16,16-36 0,72-52 15,-89-1-15,88-105 16,-123 87-16,35-105 16,-70 106-1,0-18-15,-36 18 0,-35-71 16,0 71-16,-53-18 15,54 71-15,-37-18 16,54 53-16,0 0 16</inkml:trace>
  <inkml:trace contextRef="#ctx0" brushRef="#br1" timeOffset="191215.4481">7585 14676 0,'-18'0'0,"0"0"16,1 0-16,-18 0 0,-18-18 16,35 0-16,-17 18 15,-53-35 1,17 17-16,18 1 16,-53-19-16,36 19 15,-1 17-15,-88 0 16,71 17-16,-106 1 15,106 0-15,-106 17 16,88 0-16,0-17 16,0 17-16,-88 18 15,89-18-15,-89 18 16,105-17-16,1 17 0,-106 35 16,106-35-16,0 17 15,-71 36 1,88-53-16,1 17 0,17-17 15,0 0-15,-53 71 16,53-71-16,0 17 0,18-17 16,-35 88-16,34-70 15,19-18-15,-19 17 0,36 1 16,-17 52 0,17-52-16,17-18 0,1 17 15,0 1-15,17-18 0,53 70 16,-53-52-16,18-18 15,0 0-15,18 0 0,-1 0 16,71 52 0,-70-52-16,105 35 15,-87-35-15,122 36 16,-105-54-16,0 0 16,17 0-16,-17 18 0,159 36 15,-142-37-15,124 19 16,-123-36-16,140 53 15,-123-70-15,-17 17 16,17 1-16,141 17 16,-141-18-16,0 0 0,0-17 15,1 17-15,157 0 16,-157-17-16,-1 0 16,0-1-16,0-17 0,141 36 15,-141-36-15,0 17 16,0 1-16,1-18 0,-1 17 15,141 1-15,-141-18 16,124 0 0,-142-18-16,1 18 0,-19-17 15,19-1-15,105-35 16,-123 36-16,0-19 0,70-34 16,-70 17-1,-35 18-15,87-54 16,-87 36-16,-18 1 0,17 16 15,19-70 1,-37 54-16,-16-19 0,-1 0 0,18 1 16,-18-1-16,1 18 0,-19 0 15,18-17-15,-17 17 16,0-18-16,-18 19 0,0-72 16,0 54-16,0-1 15,-18 18-15,-35-70 16,36 52-16,-19 0 15,1 19-15,0-19 0,-1 0 16,-34-52-16,17 52 16,18 1-16,-36-54 15,18 71-15,-35-52 16,35 52-16,-70-53 16,70 53-16,-88-53 15,70 71-15,-70-71 16,53 53-16,-89-53 15,71 71-15,1-18 16,-1 18-16,-106-36 16,89 36-16,-1 0 15,1-1-15,-159 1 16,-142-18 0,142 18-1,123 35-15,-123-18 0,123 18 16,18 0-16,0 0 0,-18 18 15,-123 0 1,123-1-16,-123 18 16,141 1-16,17-1 15,-17 0-15</inkml:trace>
  <inkml:trace contextRef="#ctx0" brushRef="#br1" timeOffset="195082.4434">15363 17745 0,'-17'0'15,"17"17"1,0 1-16,0 0 16,0-1-1,17-17-15,-17 36 16,18-19 0,0 1-16,-18-1 0,17-17 15,19 18-15,-1 17 16,0-35-16,36 18 15,-54 0-15,72-1 16,-54-17-16,18 18 16,0-18-16,53 18 15,-36-18-15,71 17 16,-70-17-16,17 0 0,18-17 16,88 17-16,-88 0 15,123-18 1,-123 18-16,17 0 0,1 0 0,-1 0 15,1 0-15,-1-18 16,1 18-16,-1 0 0,1-17 16,-1 17-16,142 0 15,-142 0-15,1 0 16,-1 0-16,1 0 0,-1 0 0,0 0 16,124 0-1,-123 0-15,105 17 16,-105-17-16,87 18 15,-105-18-15,0 0 16,0 0-16,0 0 0,88 0 16,-88 0-16,70 0 15,-88 0-15,0 18 16,53-18-16,-70 0 16,-18 0-16,35 0 15,-70 0-15,-1-18 0,-17 0 16,0 1-16,0-54 15,-17 36-15,-1-18 16,-17-35-16,17 35 16,-17 18-16</inkml:trace>
  <inkml:trace contextRef="#ctx0" brushRef="#br1" timeOffset="199830.7701">23266 16245 0,'17'18'31,"-17"17"-31,18-17 16,0 17-16,-1 53 15,-17-35-15,18-17 0,-18 69 16,18-69-1,-18-19-15,17 36 16,-17-35-16,18-18 16</inkml:trace>
  <inkml:trace contextRef="#ctx0" brushRef="#br1" timeOffset="199979.9645">23566 16598 0,'-18'18'16</inkml:trace>
  <inkml:trace contextRef="#ctx0" brushRef="#br1" timeOffset="200348.4284">23848 16316 0,'17'0'31,"36"-18"-15,-17 1-16,-1 17 0,18-18 15,-36 0 1,1 18-16,-36 0 31,-17 0-15</inkml:trace>
  <inkml:trace contextRef="#ctx0" brushRef="#br1" timeOffset="200637.0793">23848 16298 0,'0'0'16,"0"18"-16,0 17 0,0-17 16,0 17-1,0 0-15,0 1 16,0-19-16,17 1 16,1 0-16,0-1 0,52 19 15,-34-19-15,34 36 16,-52-35-1,17-1-15,-17 1 0,-18 0 16,0 17-16,-18-17 16,0-1-16,-17 1 0,0-18 15,-18 18-15,18-18 16,-1 0-16,19-18 16,-1 18-16,0-35 15</inkml:trace>
  <inkml:trace contextRef="#ctx0" brushRef="#br1" timeOffset="201286.9906">24324 15787 0,'18'0'16,"-1"17"-1,-17 19 1,0-19 0,0 19-16,18-19 15,-18 19-15,0-19 0,0 18 0,18 1 16,-18-19-16,0 36 15,0-17-15,17-19 16,-17 1-16,18 0 16,0-18-1,-1 0-15,18 0 16,1 0-16,-19 0 16,19 0-16,-19 0 15,1 0-15,17 0 16,-35 17-16,-17-17 15</inkml:trace>
  <inkml:trace contextRef="#ctx0" brushRef="#br1" timeOffset="202911.0153">24712 16051 0,'18'0'31,"-1"-17"-31,1 17 16,0 0-1,-1 0-15,1 0 0,0-18 0,-1 18 16</inkml:trace>
  <inkml:trace contextRef="#ctx0" brushRef="#br1" timeOffset="203306.108">25030 15822 0,'0'18'0,"0"-1"15,0 1-15,17 0 16,-17 17-16,0 0 0,18 36 15,-18-36-15,18 0 16</inkml:trace>
  <inkml:trace contextRef="#ctx0" brushRef="#br1" timeOffset="204307.3695">25100 16598 0,'0'18'15,"0"-1"-15,18-17 0,17 36 16,-17-36-16,-1 17 0,36-17 16,-35 18-1,0-18-15,-1 0 16,1 18-16,-1-18 0,1 17 15</inkml:trace>
  <inkml:trace contextRef="#ctx0" brushRef="#br1" timeOffset="204478.1943">25277 16581 0,'-53'35'16,"35"-18"-16,0 1 0,-35 35 16,36-18-16,-36 18 15,18-17 1</inkml:trace>
  <inkml:trace contextRef="#ctx0" brushRef="#br1" timeOffset="212342.8224">27305 7849 0,'35'36'15,"-35"-19"-15,18 1 0,-18 17 16,0 0-16,0 1 0,0 87 15,0-70 1,0 71-16,0-72 16,0 1-16,18-35 0,-18 0 15</inkml:trace>
  <inkml:trace contextRef="#ctx0" brushRef="#br1" timeOffset="212476.0744">27605 8255 0</inkml:trace>
  <inkml:trace contextRef="#ctx0" brushRef="#br1" timeOffset="212919.9565">27852 7920 0,'0'0'0,"53"-18"0,-18 1 15,53-19-15,-53 19 16,36-19-16,-36 19 15,1 17-15,-19-18 16,-34 18 0,-19 18-16,1 17 15,-18-17-15,-35 35 16,35-36-16,18 19 0,-1-19 16,1 36-1,35-35-15,18 17 0,52 0 16,-17-17-16,0 17 15,0-17-15,0 17 0,53 18 16,-71-35 0,-17-1-16,-1 19 0,-17-19 0,-17 1 15,-1-1-15,-52 1 16,17 0-16,0-18 16,-53 0-16,53 0 15,18 0-15,-1 0 16,19 0-16,17-18 0,17 18 15</inkml:trace>
  <inkml:trace contextRef="#ctx0" brushRef="#br1" timeOffset="213265.1159">28522 7373 0,'18'-18'16,"-1"18"-16,-17 18 15,0 17 1,0 1-16,0 34 15,0-35-15,18 54 16,0-72-16,35 36 16,-18-35-16,18-1 15,-18 1-15,-17-18 16,17 0-16,-17 0 0,-1-18 16,1 18-16,-36 0 15</inkml:trace>
  <inkml:trace contextRef="#ctx0" brushRef="#br2" timeOffset="227174.4748">8273 15610 0,'-18'0'32,"18"-17"-17,0-1 16</inkml:trace>
  <inkml:trace contextRef="#ctx0" brushRef="#br2" timeOffset="227475.6471">8273 15610 0,'0'0'16,"-18"-35"-16,0 35 16,18-17-1,0-1-15,-17 0 16,-1 1-16,18-1 15,-18 18-15,18-18 16,-17 18 0,34 18-1,36 17 1,-17-17 0,69 52-16,-34-34 15,0-1-15,17 18 0,-18 0 16,19 0-16,-1 0 0,88 35 15,-105-53-15,-1-17 16,1-1-16,-36 1 0,0 0 16,1-18-1,-54 0-15</inkml:trace>
  <inkml:trace contextRef="#ctx0" brushRef="#br2" timeOffset="228148.1398">8220 14958 0,'0'0'15,"-18"0"-15,0 0 0,1 17 16,-1 1 0,18 0-16,0-1 0,0 19 15,0-1-15,0-17 0,35 52 16,-17-35-16,53 1 16,-54-19-16,19-17 15,34 0-15,-35 0 16,18-53-1,-35 0-15,-18 18 16,0 18-16,-35-54 16,-18 36-16,17 17 15,1 18-15,0-18 0,0 18 16,-1 18 0,19 0-16,34 17 15,1-17-15,0-18 16</inkml:trace>
  <inkml:trace contextRef="#ctx0" brushRef="#br2" timeOffset="228279.6693">8643 15081 0,'-18'0'15,"36"0"-15</inkml:trace>
  <inkml:trace contextRef="#ctx0" brushRef="#br2" timeOffset="228642.2015">8872 14852 0,'18'-18'15,"-18"1"-15,18 17 16,-36 0 0,-17 35-1,-1-17-15,1 17 16,18-17-16,17 34 16,0-34-16,35 35 15,-18-35-15,54 35 16,-36-53-16,36 35 15,-36-35 1,-17 17-16,-1-17 16,-17 18-1,-17 0-15,-36-18 16,18 17-16,-36 1 16,53 0-16,-35-1 15,53 1-15</inkml:trace>
  <inkml:trace contextRef="#ctx0" brushRef="#br2" timeOffset="229220.0952">10054 16686 0,'0'0'15,"0"18"-15,53 17 16,-18 1-16,18-1 16,18 0-16,-1-17 0,19-1 0,-1 19 15,18-36-15,88 35 16,-106-17-16,106 35 15,-106-36-15,36 18 16,-72-17-16,-34 0 16,17-1-1,-52-17-15</inkml:trace>
  <inkml:trace contextRef="#ctx0" brushRef="#br2" timeOffset="229610.1323">10372 17445 0,'0'0'15,"-36"35"-15,36 0 0,-17 1 0,17 17 16,-18 0-16,36 35 16,-1-53-16,54 0 15,-36-17-15,1 0 16,34-18-16,-35-18 16,1 0-16,-1-35 15,-17 36-15,-18-1 16,0-17-16,-36 17 0,19 1 15,-54-19-15,36 36 16,-36 0-16,54 0 16,-1 18-16,18 0 15,53-1 1</inkml:trace>
  <inkml:trace contextRef="#ctx0" brushRef="#br2" timeOffset="229743.2979">10883 17709 0,'-17'0'15,"17"-17"1</inkml:trace>
  <inkml:trace contextRef="#ctx0" brushRef="#br2" timeOffset="230133.4679">11060 17410 0,'0'0'16,"0"-18"-16,17 18 16,1 0-16,0 0 15,-1 0-15,1 0 16,-36 0 15,-17 0-31,17 18 16,1-1-16,-36 1 15,53 0-15,-36 34 16,36 1-16,18-17 0,0-1 16,-1 0-16,19-17 0,34 17 15,-17-35 1,18 18-16,-36-18 15,-17 0-15,-18 17 0,0 1 16,-18 0 0,-17-1-16,-1 19 0,1-19 0,-53 36 15,53-35 1,-1-1-16,1 1 0,0 0 16</inkml:trace>
  <inkml:trace contextRef="#ctx0" brushRef="#br2" timeOffset="231106.7596">17745 16069 0,'17'18'0,"1"-1"15,0 1-15,87 17 16,-52-17-16,89 35 15,-54-36-15,-18 1 16,-17 0-16,18-1 0,-18 1 16,0-18-16,-18 18 0,18-1 15,-53 1 1</inkml:trace>
  <inkml:trace contextRef="#ctx0" brushRef="#br2" timeOffset="231512.2803">17798 15381 0,'-36'0'16,"72"0"-16,-89 18 16,35-1-16,0 72 15,18-54-15,18 53 16,0-53-16,-1 1 16,1-19-16,17 1 0,18-18 15,-35 0-15,35-18 16,-36 1-16,-17-19 15,0-17-15,-17 1 16,-1 34-16,0 0 16,-17 1-16,18-1 15,-1 18 1,36 18 0,-1-18-1</inkml:trace>
  <inkml:trace contextRef="#ctx0" brushRef="#br2" timeOffset="231612.4023">18027 15558 0,'-18'0'15</inkml:trace>
  <inkml:trace contextRef="#ctx0" brushRef="#br2" timeOffset="231979.2551">18239 15311 0,'17'0'0,"1"-18"15,-18 0-15,18 18 16,-1-17-16,1 17 15,-36 0 1,1 17 0,-19 1-16,19 35 15,-1-18-15,18-17 16,0 35-16,0-18 16,18-17-16,-1 17 0,19 0 15,-19-17 1,1-1-16,-1-17 0,-17 18 15,-17-18 17,-1 18-17,1-18-15,-1 0 0</inkml:trace>
  <inkml:trace contextRef="#ctx0" brushRef="#br2" timeOffset="232463.1003">18891 17039 0,'0'0'0,"0"18"0,18-18 0,0 17 15,17-17-15,18 18 0,53-18 16,-36 0-16,1 0 15,35 0-15,-54-18 16,1 18-16,-17 0 0,17 18 16</inkml:trace>
  <inkml:trace contextRef="#ctx0" brushRef="#br2" timeOffset="232780.8245">18979 17445 0,'-17'53'16,"34"-106"-16,-52 141 0,35 0 16,18-52-16,-1 16 15,1-34-15,35 17 16,-35-35-16,17 0 15,-17 0-15,-1-35 16,1 17-16,-18-17 16,-18 0-16,18 17 15,-35-52 1,17 52-16,-17-17 16,17 35-16</inkml:trace>
  <inkml:trace contextRef="#ctx0" brushRef="#br2" timeOffset="232914.0132">19315 17604 0,'0'17'15,"0"-34"1,17 17-16,-17-18 0</inkml:trace>
  <inkml:trace contextRef="#ctx0" brushRef="#br2" timeOffset="233207.172">19526 17392 0,'0'0'0,"0"-18"0,18 18 16,-18-17-16,18 17 15,-1-18-15,1 18 16,-18 18 0,17-1-16,-17 1 15,0 0-15,0 17 16,0 0-16,0-17 16,-17 17-1,17-17-15,0-1 0,-18-17 16,1 18-1,-1-18-15,0 0 0,-17-18 16,-18 1 0,18-1-16,17 0 0</inkml:trace>
  <inkml:trace contextRef="#ctx0" brushRef="#br2" timeOffset="234358.2438">27305 9454 0,'-35'0'15,"17"0"-15,-17 18 0,-18 35 16,35-18-16,1 71 15,17-71-15,35 71 16,0-53-16,0-18 16,18-17-16,0 0 15,53-1-15,-35-17 16,17-53-16,-53 36 16,-17-18-16,-1-1 15,-17 1-15,-17 0 0,-1-1 16,-17 1-16,-36 0 15,36 17-15,-36 1 16,36 17-16,18 0 16,-1 17-16,18 1 0,18-1 15,52 1 1,-35-18-16</inkml:trace>
  <inkml:trace contextRef="#ctx0" brushRef="#br2" timeOffset="234503.4823">27887 9737 0,'-18'-18'15,"36"18"17</inkml:trace>
  <inkml:trace contextRef="#ctx0" brushRef="#br2" timeOffset="234720.6082">28187 9402 0,'18'-18'15,"17"0"-15,-17 1 0,17-1 0,0 0 16,0 1 0,-17 17-16,0 0 0</inkml:trace>
  <inkml:trace contextRef="#ctx0" brushRef="#br2" timeOffset="234988.3385">28187 9384 0,'0'0'16,"-35"35"-16,35-17 15,0-1-15,0 19 16,17-19-16,1 19 0,35 34 16,-35-52-16,34 35 15,-34-36-15,17 1 0,1 17 16,-19-17 0,-17 0-16,18-1 0,-18 1 15,0 0-15,-18 17 16,1-35-16,-1 17 0,0-17 15,-35 0 1,18 0-16,-18 0 0,18-17 16,0 17-16,-1-18 0,1 1 15,35-1 1,18 18-16</inkml:trace>
  <inkml:trace contextRef="#ctx0" brushRef="#br2" timeOffset="235315.1786">28646 9084 0,'17'-35'15,"-34"70"-15,52-70 0,-35 52 16,0 19 0,-18-1-16,18 0 15,0 1-15,0 34 16,18-52-16,-1 17 0,54 0 16,-36-17-1,1-18-15,-1 0 0,18 0 16,-18 0-16,-17 0 15,-36 0 1</inkml:trace>
  <inkml:trace contextRef="#ctx0" brushRef="#br2" timeOffset="238124.2179">18239 15716 0,'-18'0'15,"36"0"17,-1 0-32,1 0 15,17-17 1,-35-1-16,18 18 0</inkml:trace>
  <inkml:trace contextRef="#ctx0" brushRef="#br2" timeOffset="239632.615">23742 17762 0,'-53'0'15,"35"0"-15,-52 18 16,35 0-16,17-1 15,-17 54-15,17-36 16,0 36 0,36-36-16,17 18 15,-17-35-15,52-1 16,-34-17-16,-1 0 16,-17 0-16,17-17 0,-17-19 15,-1 19-15,-17-19 16,0 1-16,-35-18 15,0 35-15,-18-17 16,35 18-16,-35 17 16,36 0-16,-1 0 15,36 0 1,34 35 0,-16-35-16,-1 0 15</inkml:trace>
  <inkml:trace contextRef="#ctx0" brushRef="#br2" timeOffset="239738.1299">24024 17974 0,'0'0'15,"0"18"-15</inkml:trace>
  <inkml:trace contextRef="#ctx0" brushRef="#br2" timeOffset="240131.8054">24289 17709 0,'17'0'31,"1"0"-31,0 0 16,-1 0-16,1 0 15,-36 0 1,-17 18 0,17-18-16,-52 53 15,52-35-15,-17 35 16,35-18-16,35 18 16,-17-18-16,52 18 15,-34-35-15,-19 17 16,19 0-16,-19-17 0,1 17 15,-18-17-15,-18-1 16,1-17-16,-36 0 16,17 0-16,-34-17 15,52-1 1,-35-17-16,53 17 16,0 1-16</inkml:trace>
  <inkml:trace contextRef="#ctx0" brushRef="#br2" timeOffset="240437.4763">24571 17374 0,'0'0'16,"0"18"-1,0 0-15,0 35 16,0-36-16,0 36 16,18-18-16,-18-17 15,35 17-15,-17-35 16,-1 18-16,1-18 15,-1-18-15,1 1 16,0 17-16</inkml:trace>
  <inkml:trace contextRef="#ctx0" brushRef="#br2" timeOffset="240592.4708">24871 17463 0,'17'0'16,"-34"0"-16,52 0 0,-17-18 0,-1 18 16,1 0-16,0 0 15</inkml:trace>
  <inkml:trace contextRef="#ctx0" brushRef="#br2" timeOffset="240759.8942">25135 17321 0,'0'36'15,"0"-19"-15,0 1 0,0 35 16,18 0 0,-18-36-16,0 19 15</inkml:trace>
  <inkml:trace contextRef="#ctx0" brushRef="#br2" timeOffset="241156.9503">25241 18027 0,'0'-18'16,"0"1"-1,18 17 1,0 0-1,17 35 1,-18-35-16,54 53 16,-53-35-16,35-1 15,-18 1-15,0-1 0,36 1 16,-36 0-16,-17-18 16,-1 17-16,-17-34 31</inkml:trace>
  <inkml:trace contextRef="#ctx0" brushRef="#br2" timeOffset="241346.2162">25647 17886 0,'0'0'0,"-18"17"0,-35 54 15,18-36-15,-18 71 16,18-53-16,17-18 16,-35 54-1,36-54-15</inkml:trace>
  <inkml:trace contextRef="#ctx0" brushRef="#br2" timeOffset="242659.6488">15575 17445 0,'18'0'16,"-18"18"-16,17-1 15,1-17 1,0 0-16,-1 0 0,54-17 16,-53-1-16,52-35 15,-52 35-15,35 1 16,-36-1-16,1 18 16,0 0-16,-1 18 0,36-1 15,-35 1-15,35 0 16,-36-1-16,36 1 15,-17-18-15,-1 0 16,35 0 0,-17-18-16,-17 18 15,-1-17-15,53-1 0,-53 18 16,1 0-16,52 0 16,-71 0-16,19 0 0,17 0 15,-36 0 1,1 0-16</inkml:trace>
  <inkml:trace contextRef="#ctx0" brushRef="#br2" timeOffset="252651.048">1499 2822 0,'-17'18'0,"17"0"15,0-1-15,-18 71 16,0-35-16,18 0 16,0-18-16,0 18 0,0-17 0,0 17 15,0-18-15,0 0 0</inkml:trace>
  <inkml:trace contextRef="#ctx0" brushRef="#br2" timeOffset="252994.7857">1376 5062 0,'0'36'16,"0"-1"-16,0 18 0,0 0 15,-18 0-15,18 17 16,0 18-16,0-17 0,0 0 16</inkml:trace>
  <inkml:trace contextRef="#ctx0" brushRef="#br2" timeOffset="254430.0293">4921 2805 0,'0'17'47,"0"1"-31,18 17-16,-18-17 0,18-1 15,-18 1-15,17 0 16,1-18-16,-18 17 15,0 1-15</inkml:trace>
  <inkml:trace contextRef="#ctx0" brushRef="#br2" timeOffset="254596.2937">4939 3087 0,'18'-18'15,"-36"36"-15,53-36 0,0-17 16,-17 35-16,17-18 16,-17 18-16,0-17 0,-18 34 15</inkml:trace>
  <inkml:trace contextRef="#ctx0" brushRef="#br2" timeOffset="254858.1598">4974 3228 0,'35'0'15,"-17"-18"-15,0 18 16,-1-17-16,1 17 16,-18 17-1,0 19 1,-18-1-16,18 0 15,-17-17-15,34 17 16,-17-17-16,18-18 0,-18 17 16,35-17-16,1 0 15,-19 0-15,1 0 0,-1 0 16</inkml:trace>
  <inkml:trace contextRef="#ctx0" brushRef="#br2" timeOffset="255403.3013">4904 4621 0,'0'0'0,"17"0"16,-17 36-1,18-19-15,-18 36 16,18-35-16,-1 17 16,1-17-16,-1-1 15,-17 1-15,18-18 0,-18 18 16</inkml:trace>
  <inkml:trace contextRef="#ctx0" brushRef="#br2" timeOffset="255565.1024">4957 4957 0,'0'0'16,"17"-18"-16,1 0 0,-18 1 15,35 17 1</inkml:trace>
  <inkml:trace contextRef="#ctx0" brushRef="#br2" timeOffset="255821.0735">4992 5062 0,'0'0'0,"17"0"0,19 0 16,-19 0-16,-17 18 15,0 0 1,0-1-16,0 1 16,0 17-16,0-17 15,0-1-15,0 1 16,36-18-1,-19 0-15,19 0 16,-19-18-16,1 1 0</inkml:trace>
  <inkml:trace contextRef="#ctx0" brushRef="#br2" timeOffset="256342.2045">7038 2822 0,'0'36'16,"0"16"-1,18-16-15,-1 34 16,-17-34-16,18-19 0,-1 18 16,-17-17-16,18 0 15</inkml:trace>
  <inkml:trace contextRef="#ctx0" brushRef="#br2" timeOffset="256491.9913">7108 3122 0,'36'0'0,"-19"-18"16,19 18-1,-19 0-15,1-17 0,0 17 16,-1 0 0</inkml:trace>
  <inkml:trace contextRef="#ctx0" brushRef="#br2" timeOffset="256671.9792">7126 3246 0,'0'0'15,"18"17"-15,-18 1 16,17-18-16,1 17 0,0-17 16,17 18-1,-17-18-15,-1 0 0,-17-18 16,18 1-16</inkml:trace>
  <inkml:trace contextRef="#ctx0" brushRef="#br2" timeOffset="256788.011">7197 3316 0,'17'35'16,"-34"-70"-16,52 106 0,-35-54 0,35 19 15,-17-19-15,17 1 16,-17-18-16</inkml:trace>
  <inkml:trace contextRef="#ctx0" brushRef="#br2" timeOffset="257276.4814">7073 4674 0,'0'0'0,"0"18"32,18 17-32,-1-17 15,1 0-15,-18-1 16,18 1-16,-1-1 16,1 19-16,-18-19 15,0 1-15,0 0 0,0-1 16</inkml:trace>
  <inkml:trace contextRef="#ctx0" brushRef="#br2" timeOffset="257410.1622">7197 4992 0,'53'-18'16,"-106"36"-16,123-53 0,-52 35 15,0-18-15,17 0 16</inkml:trace>
  <inkml:trace contextRef="#ctx0" brushRef="#br2" timeOffset="257588.7484">7179 5080 0,'18'0'0,"-1"0"15,-17-18-15,18 18 0,0 0 16,-1 0-16,1 18 15</inkml:trace>
  <inkml:trace contextRef="#ctx0" brushRef="#br2" timeOffset="257684.721">7285 5080 0,'0'18'16,"18"-1"-1,-1 19 1,1-19-1,-1 1 1</inkml:trace>
  <inkml:trace contextRef="#ctx0" brushRef="#br2" timeOffset="258178.6219">9190 2716 0,'0'18'16,"0"35"0,0-18-16,18-17 0,-1 52 15,1-34 1,-18-1-16,35 0 15,-17-17-15,-18 0 0</inkml:trace>
  <inkml:trace contextRef="#ctx0" brushRef="#br2" timeOffset="258327.5576">9243 3087 0,'35'0'16,"-17"0"-16,17 0 15,-17-18-15,17 18 16,-17-17 0,-1 17-16</inkml:trace>
  <inkml:trace contextRef="#ctx0" brushRef="#br2" timeOffset="258695.8582">9278 3193 0,'0'0'16,"18"35"-16,-18-17 0,17-18 0,1 35 16,0-18-16,-1 1 15,19 17-15,-19-17 16,-17 0-16,0-1 0,0 1 16,-17 0-16,-1-1 15,0 1-15,1-18 16,-1 0-16,0 0 0,-17 0 15,35-18-15,0 1 16,0-19 0,18 19-16,-1-1 0,1 0 15,0 1-15,-1-1 0,1 0 16,0 18-16,-18-17 0,0-1 16,0 1-1,-18 17-15,0-18 16,1 18-16,-1 0 15,0 0 1,1 18-16</inkml:trace>
  <inkml:trace contextRef="#ctx0" brushRef="#br2" timeOffset="259166.8206">9225 4639 0,'0'18'31,"18"17"-15,-1-17-16,-17-1 0,36 1 15,-36 0 1,17-1-16,-17 1 15</inkml:trace>
  <inkml:trace contextRef="#ctx0" brushRef="#br2" timeOffset="259329.8299">9208 4974 0,'35'-17'15,"-18"17"-15,19-36 16,-1 1-16,-17 35 15,-1-18-15,1 1 16,-18 34-16</inkml:trace>
  <inkml:trace contextRef="#ctx0" brushRef="#br2" timeOffset="259629.388">9260 5045 0,'36'17'16,"-72"-34"-16,89 52 0,-17-35 15,17 18-15,-18-1 16,0 1-16,-17 0 16,-18-1-16,17-17 15,-17 18-15,-17-1 0,-1 1 16,0 0-16,1-18 0,-36 17 16,35-17-16,-17 0 15,17-17-15,18-36 16,0 35-16,36-35 15,-19 18 1,1 17-16,17-35 16,-17 53-16,-18-17 0,17 17 15,-34 0 1,-1 0-16,1 0 16</inkml:trace>
  <inkml:trace contextRef="#ctx0" brushRef="#br2" timeOffset="265367.7194">22278 2858 0</inkml:trace>
  <inkml:trace contextRef="#ctx0" brushRef="#br2" timeOffset="266069.9242">22207 2699 0,'0'-18'0,"18"0"31,-18 1-31,0-1 16,0 36 15,0 17-15,0 18 0,0-35-16,0 52 0,18-52 15,-18 0-15,17 17 16,-17-18-16,0 1 0,0 0 15,0-1 1</inkml:trace>
  <inkml:trace contextRef="#ctx0" brushRef="#br2" timeOffset="266286.8692">22013 3104 0,'36'-17'16,"-19"-1"-16,19 18 15,-19 0-15,36-17 0,35-1 16,-52 18-16,52-18 16,-53 18-16,-17 0 15,-1 0-15,1 0 0,-18 18 16</inkml:trace>
  <inkml:trace contextRef="#ctx0" brushRef="#br2" timeOffset="266609.2639">22119 3246 0,'18'0'16,"-1"0"0,1 0-16,0 0 15,-18 17-15,17 1 16,-17 17-16,-17-17 16,17-1-16,-18 19 15,18-19-15,0 1 16,0 0-1,18-18 1,-1 0 0,1 0-16,0 0 15,-18-18-15,17 18 16</inkml:trace>
  <inkml:trace contextRef="#ctx0" brushRef="#br2" timeOffset="266926.3574">22366 3140 0,'0'17'16,"18"1"-1,-18 0 1,0-1 0,0 1-16,17 0 15,1-1 1,0-17 0,-1 0-1,19 0 1,-19 0-16,1 0 0</inkml:trace>
  <inkml:trace contextRef="#ctx0" brushRef="#br2" timeOffset="273325.5896">28787 5151 0,'0'-18'16,"17"18"-16,1 0 16,-18 18-1,18-1-15,-1 1 16,1 35-16,-18-18 15,18 18 1,-18-18-16,-18 53 16,18-52-16,-18 34 15,18-34-15,0-1 16,0-18-16,18 19 16,0-19-16,17 1 15,-18-18-15,72 0 16,-54 0-16,53 0 15,-53 0-15,18 18 16,-35-18-16,-18 17 16</inkml:trace>
  <inkml:trace contextRef="#ctx0" brushRef="#br0" timeOffset="293046.2831">3634 11659 0,'0'-17'16,"0"34"-16,-18-17 0,18 71 15,-18-18-15,18 0 16,-17 88-16,17-88 15,0 53 1,17-18-16,1-53 16,-18-17-16,35-1 15,1-34-15,-19-1 16,18-35 0,-17 18-16,17 0 15,-17 35-15,0 0 16,-1 17-16,-17 18 15,36 1-15,-19-1 0,1 0 16,17-17-16,-17 17 0,52-17 16,-52-18-16,35-18 15,-35 1-15,17-54 16,-35 36-16,-18-53 16,1 52-16,-54-34 15,53 34-15,-17 19 16,17-1-16,1 1 15</inkml:trace>
  <inkml:trace contextRef="#ctx0" brushRef="#br0" timeOffset="293414.3134">4251 11483 0,'18'0'0,"-1"18"16,1-18 0,0 0-16,17-18 15,-35 0 1,0 1-1,-18 17 1,1 0 0,17 17-16,-18 36 15,18 18 1,0-36-16,0 36 16,18-36-16,-1 0 15,1-17-15,17-18 16,-17 0-16,-1 0 15</inkml:trace>
  <inkml:trace contextRef="#ctx0" brushRef="#br0" timeOffset="294042.4594">4480 11518 0,'18'0'16,"0"0"-1,-1 0 1,1 0 0,-1 0-1,1 0 1,-18 18 0,0-1 15,18-17-16,-18-17 64,-18 17-33,18-18-14,-18 18 30,18 18-31,0-1-15,0 19 0,0-19-16,0 19 15,0-1-15,0-17 0,0-1 16,0 1-16,0 0 16,0-1-16,0 1 0,18-18 15</inkml:trace>
  <inkml:trace contextRef="#ctx0" brushRef="#br0" timeOffset="294965.8">4498 11695 0,'-18'0'15,"36"0"32,-18-18-31,18 0-16,-1 18 0,1-53 15,-18 36-15,17-1 16,-17-17-16,0 17 16,0-17-16,0 17 0,0 1 0,0-1 15,-17 18 1,-1 0-16,-17 18 16,35-1-16,-18 54 15,18-54-15,0 54 16,0-53-16,18 17 15,0-17-15,17-1 16,-18-17-16,19 0 16,-19-17-16</inkml:trace>
  <inkml:trace contextRef="#ctx0" brushRef="#br0" timeOffset="295259.396">4674 11448 0,'18'0'16,"-18"17"0,18-17-16,-1 18 15,1-18 1,0 0-16,-1 18 0,1 17 16,17 18-1,-35-36-15,0 19 0,0-1 16,18 0-1,-36-17-15,18 0 0,-18-1 16,1-17 0,-1 0-16,1 0 0,-1-17 15,0 17-15,-17 0 16,17-18-16,18 36 16</inkml:trace>
  <inkml:trace contextRef="#ctx0" brushRef="#br0" timeOffset="296445.0732">5256 11624 0,'-17'0'15,"-1"-18"1,36 36 46,-1 0-46,1-1 0,17 19-16,1-1 15,34 18 1,-35-18-16,18 0 0,0-17 16,53 35-16,-71-35 15,18-1-15,-17 1 0,34 17 16,-52-35-16,17 18 15,-17-18-15,-36 0 47,-35 17-31,35 1-16,-34 0 16,16-1-16,1 1 0,17 0 15,-17 17-15,0-18 16,-53 36-1,35-17-15,35-19 16</inkml:trace>
  <inkml:trace contextRef="#ctx0" brushRef="#br0" timeOffset="299636.7726">6368 11695 0,'-18'0'0,"36"0"63,-1 0-48,1 0-15,0 0 16,-1 0-16,1 0 16,-18-18-16,17 18 0,-34 0 31,17 18 0,0-1 0,0 1-15,17 0-16,-17 17 16,0-18-16,0 19 15,18 34-15,0-34 16,-1 34-16,1-35 15,-18 1-15,35 17 16,-35-18-16,18-18 16,-18 19-16,0-19 0,0 19 15,-18-36-15,18 17 16,-17 1-16,-1-18 0,0 0 16,1 0-16,-1 0 15,0-18-15,36 18 47,17 0-47,1 0 16,-19 0-16,19-17 0,-1 17 15,18 0-15,-18 0 16,-17-18-16,-1 18 16,1 0-16,-18-18 15</inkml:trace>
  <inkml:trace contextRef="#ctx0" brushRef="#br0" timeOffset="299958.4889">6332 11712 0,'0'-17'15,"18"-1"1,35 0-16,-18 1 15,0 17-15,36-18 16,-36 18-16,-17 0 16,0 0-16,-1 18 0</inkml:trace>
  <inkml:trace contextRef="#ctx0" brushRef="#br0" timeOffset="300387.4332">6297 12383 0,'18'0'32,"52"-18"-32,-34 0 15,34 18-15,-17 0 16,0-17-16,0 17 16,-18 0-16,0-18 0,1 18 0,-1 0 15</inkml:trace>
  <inkml:trace contextRef="#ctx0" brushRef="#br0" timeOffset="306248.4871">3863 13370 0,'0'0'0,"0"-17"15,-18-19-15,18 19 16,0-1-16,0 0 15,0 36 1,0 17 0,0 71-16,0-35 15,0-18-15,-17 17 0,17-17 16,0 0-16,0 35 16,0-52-16,0-1 0,35-18 15,-35 1 1,18-18-16,17-18 15,-18-17-15,1 18 0,0-19 16,-18 1-16,35 17 16,-17 18-16,35 53 15,-36-17 1,54 34-16,-54-52 16,19-1-16,-1 1 0,36-18 15,-54 0-15,1-18 16,17-17-1,-35 0-15,0 0 0,-35-71 16,0 70-16,-18-69 16,17 69-16,19 1 15,-19 0-15,36 17 16,-17 18-16,34 0 0</inkml:trace>
  <inkml:trace contextRef="#ctx0" brushRef="#br0" timeOffset="306957.9248">4445 13000 0,'18'0'47,"17"0"-31,0 0-16,18 0 15,-35-18-15,17 18 16,-17 0-16,-18 18 16</inkml:trace>
  <inkml:trace contextRef="#ctx0" brushRef="#br0" timeOffset="307116.1666">4480 13106 0,'18'53'15,"-36"-106"-15,36 141 0,0-35 16,-1-36-16,18 19 16,-35-19-16,18 1 15,0 17 1,-1-17-16,-17 0 0</inkml:trace>
  <inkml:trace contextRef="#ctx0" brushRef="#br0" timeOffset="307416.4789">4710 13264 0,'0'0'0,"17"0"15,1-17 1,0 17 0,-1-35-16,1 17 15,-18 0-15,17-17 16,-17 17-16,0 1 0,0-1 15,-17 0-15,-1 18 16,1 0 0,17 18-1,0 0-15,0-1 0,0 1 16,0 0-16,17-1 0,-17 1 16,35 17-16,-17-35 15,17 0 1,-17-17-16,-18-1 15</inkml:trace>
  <inkml:trace contextRef="#ctx0" brushRef="#br0" timeOffset="307684.0462">4886 12982 0,'0'0'0,"18"0"15,-1 0-15,1 0 16,0 0-16,17 0 15,-35 18-15,17-18 16,19 18 0,-19 17-16,1 0 15,-18-17-15,0 35 16,0-36-16,0 1 16,-18-18-16,1 0 15,-1-18 1,0 18-16,1 0 15,17-17-15</inkml:trace>
  <inkml:trace contextRef="#ctx0" brushRef="#br0" timeOffset="308106.5639">5803 13247 0,'-17'0'16,"-19"35"-16,1-17 16,0-1-16,-36 19 15,36-19-15,-18 1 16,35 0-16,18-1 16,18 1-16,0-1 15,52 36-15,-17-17 16,0-19-16,53 36 15,-71-17-15,0-19 0,1 18 16,-1-17-16,-17 35 16,-1-35-16,-17-1 15,-17 1-15,-1 0 0,0-1 16</inkml:trace>
  <inkml:trace contextRef="#ctx0" brushRef="#br0" timeOffset="308823.5592">6456 13159 0,'0'-18'16,"0"36"-16,17-18 16,54 0-1,-18 17-15,18-17 16,-36 0-16,35 0 15,-52-17-15,-36 34 32,-17 1-17,17 0-15,-17 34 16,35 19-16,0-36 16,0 1-16,18 16 0,-18-16 15,53 52-15,-53-53 16,35 18-1,-35-18-15,0-17 16,-18 0-16,1 17 0,-1-35 16,0 18-16,-17-1 0,0-17 15,17 0-15,-17 0 16,35-17-16,18 17 16,-1 0-16,54 0 15,-36 17-15,71-17 16,-71 0-16,53 0 15,-52 18 1,-19-18-16,19 18 16</inkml:trace>
  <inkml:trace contextRef="#ctx0" brushRef="#br0" timeOffset="309952.056">8202 12982 0,'18'0'31,"35"-17"-31,-18 17 16,18-18-16,-18 0 15,0 18-15,-17 0 0,0 0 16,-1 0-16</inkml:trace>
  <inkml:trace contextRef="#ctx0" brushRef="#br0" timeOffset="310152.1626">8237 13088 0,'0'0'16,"0"106"-16,0-53 0,18 88 15,0-71 1,-1 1-16,-17-18 0,18 70 16,0-70-16,-18-17 15,35 34-15,-35-35 16,35 18-16,-17-35 16,17 0-1,-17-18-15,17 0 16</inkml:trace>
  <inkml:trace contextRef="#ctx0" brushRef="#br0" timeOffset="310786.9757">8872 13000 0,'0'0'0,"-17"-18"16,17 1-16,-18 17 16,18-18-1,-18 18-15,1 0 0,17 18 16,-18-1-16,18 1 0,0 52 16,0-34-1,0-19-15,18 19 0,17 17 16,-17-36-16,17 1 15,-17-18-15,17 0 0,18-18 16,-36 18 0,-17-35-16,18 17 15,-36-17-15,18 17 0,-17 1 16,-1-19-16,-17 19 0,0-18 16,17 35-16,0 0 15,18 17 1</inkml:trace>
  <inkml:trace contextRef="#ctx0" brushRef="#br0" timeOffset="310914.4475">9155 13088 0,'17'18'0,"-17"-1"15,18 1 1,0-18-16</inkml:trace>
  <inkml:trace contextRef="#ctx0" brushRef="#br0" timeOffset="311249.0321">9384 12912 0,'-35'0'15,"70"0"-15,-88 17 0,35 1 0,1 35 16,-1-35-16,18-1 16,18 1-16,17-18 15,-17 0 1,-1-18-16,1 18 0,0-17 16,17-19-16,-35 19 15,0-1-15,0 0 0,0 1 16,-18 34 15,18 54-15,0-36-16,18 0 0,-18 1 15,17-1-15,1 36 16,-18-54-16,18 18 16</inkml:trace>
  <inkml:trace contextRef="#ctx0" brushRef="#br0" timeOffset="311770.2704">10195 13688 0,'-17'-18'16,"-1"18"0,0 18-1,18 35-15,0 0 0,0-18 16,0 53 0,0-35-16,18-35 0,17 17 15,-17-17-15,35-1 16,-36-17-16,36-35 15,-35 17-15,-18-17 16,18-36-16,-18 36 16,0 0-16,-18 0 0,0 17 15,1-17-15,-19 17 16,19 0-16,-1 18 16,18 18-16,0 0 0,18-1 15,-1 1-15</inkml:trace>
  <inkml:trace contextRef="#ctx0" brushRef="#br0" timeOffset="311893.9921">10566 13882 0,'0'-18'47,"17"18"-47</inkml:trace>
  <inkml:trace contextRef="#ctx0" brushRef="#br0" timeOffset="312221.1904">10830 13653 0,'-35'0'15,"70"0"-15,-88 0 0,36 17 0,-19 18 16,36-17-16,0 17 15,-17-17-15,17 0 0,35-1 16,-17 1 0,17-18-16,-17 0 0,-1-18 0,36 1 15,-53-1 1,18 0-16,-18 1 16,0-1-16,-18 36 15,18 35 1,0-18-1,0 0-15,0 0 0,0 18 16,18-17-16,-1 17 16,1-36-16,35 18 15</inkml:trace>
  <inkml:trace contextRef="#ctx0" brushRef="#br0" timeOffset="312395.2953">11007 13458 0,'0'0'0,"17"0"16,36 0-16,-35 0 16,35-17-16,-18-1 15,-17 18-15</inkml:trace>
  <inkml:trace contextRef="#ctx0" brushRef="#br0" timeOffset="313050.3666">10936 12859 0,'-18'0'15,"36"0"-15,-53 0 0,35-18 16,0 0-16,0 1 16,17-1-1,1 1-15,17-1 16,-17 18-16,17-18 15,-17 1-15,0 17 16,-1 0-16,-17 17 0,18 36 16,-18-18-16,18 71 15,-1-53-15,18 71 16,-17-54 0,0 1-16,-1-1 0,1 89 15,0-71-15,17 89 16,-17-89-16,-1-18 15,1 54-15,17-54 16,-35-52-16,0 0 16,0-1-16,-18 1 15,-17-18 1,0-18-16,17 18 0,-17-17 16,0-1-16,-1 18 15,-34-18-15,35 18 16,-18 0-16,35 18 15,-17-18-15</inkml:trace>
  <inkml:trace contextRef="#ctx0" brushRef="#br0" timeOffset="367172.3037">26988 1270 0,'17'0'16,"-17"18"15,0 35-16,0-18-15,0 0 16,0 71-16,0-53 16,0 0-16,35 35 15,1-53-15,-1 36 16,0-54-16,1 19 16,-1-36-16,18 17 15,-36-34-15,1 17 16,0-18-1,-18 0-15</inkml:trace>
  <inkml:trace contextRef="#ctx0" brushRef="#br0" timeOffset="367466.9658">27552 1535 0,'35'-18'15,"-17"0"-15,17 18 16,0 0-16,-17 0 16,0 0-16,-1 0 0</inkml:trace>
  <inkml:trace contextRef="#ctx0" brushRef="#br0" timeOffset="367600.5949">27570 1711 0,'35'18'16,"0"-18"-16,0 0 0,18-18 16,-17 0-1,-1 18-15,-17-17 16</inkml:trace>
  <inkml:trace contextRef="#ctx0" brushRef="#br0" timeOffset="367944.1642">28081 1323 0,'18'0'31,"-1"35"-31,1 0 16,0 36-16,-18-36 15,0 18-15,35 18 16,-35-36-16,18 0 15,-1-17-15,1 0 0,-18-1 16,18 1-16</inkml:trace>
  <inkml:trace contextRef="#ctx0" brushRef="#br0" timeOffset="368468.8255">28469 1341 0,'18'-18'16,"-1"18"-1,1-18-15,0 18 16,-1 0-16,1-17 16,17-1-16,-35 0 15</inkml:trace>
  <inkml:trace contextRef="#ctx0" brushRef="#br0" timeOffset="368806.2968">28487 1323 0,'0'0'0,"0"18"0,0-1 0,0 18 16,0-17-16,0 17 16,0-17-16,35 0 15,-17-1-15,-1-17 16,1 18-16,17 17 15,-35-17-15,18 0 16,0-1-16,-1 1 0,-17-1 16,18 19-16,-36-19 31,1-17-31,-1 0 16,0 0-16,1-17 0,-1 17 15,0-18-15,1 0 16,-1 18-16,0-17 15</inkml:trace>
  <inkml:trace contextRef="#ctx0" brushRef="#br0" timeOffset="369152.3802">28945 1499 0,'0'0'15,"-17"36"-15,17-19 0,0 19 0,17 16 16,19-16-1,-19-19-15,1-17 16,17 0-16,18-17 16,-18-1-16,1 0 0,-19-17 15,1-18-15,-18 0 16,-18 18-16,-17 17 16,17 1-16,-34-19 15,16 36-15,19 0 16</inkml:trace>
  <inkml:trace contextRef="#ctx0" brushRef="#br0" timeOffset="370336.1303">29051 1376 0,'-17'0'15,"17"17"32,-18 19-47,0-19 16,1 1-16</inkml:trace>
  <inkml:trace contextRef="#ctx0" brushRef="#br0" timeOffset="381047.0306">28134 2170 0,'18'0'47,"35"0"-31,-18 0-16,106-18 15,-35 18-15,0-18 16,17 1-16,1-1 0,123-17 16,-124 17-16,89-17 15,-142 35 1,-17-18-16,-35 18 0,-1 0 15,-34 0-15</inkml:trace>
  <inkml:trace contextRef="#ctx0" brushRef="#br0" timeOffset="393227.0268">27182 2311 0,'17'0'47,"1"0"-31,17-18-16,18 18 16,-18 0-1,71 0-15,-35 0 16,70-18-16,-71 1 15,19 17-15,-1-18 16,106-17-16,-88 35 16,-36-18-16,1 18 0,-1 0 15,-17 0-15,-18 0 16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3T01:54:51.578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7030A0"/>
    </inkml:brush>
    <inkml:brush xml:id="br2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8326 8855 0,'-18'0'16,"36"0"78,52-18-79,-35 0-15,36 1 0,52-18 16,-52 35-16,88-18 16,-71 18-1,0 18-15,18-18 16,0 0-16,0 0 0,70 17 15,-105-17-15,34 0 16,-69 0-16,17-17 16,-36-1-16</inkml:trace>
  <inkml:trace contextRef="#ctx0" brushRef="#br0" timeOffset="5096.6481">3739 2822 0,'-17'0'31,"17"-17"-15,-18 17-1,18-18-15,-17 0 16,17-17-16,0 17 16,-18-17-16,18 0 15,-18 0-15,18-1 0,-17 1 16,-1 17 0,0 18-16,18-17 0,-17 17 0,34 0 46,54-36-46,-1 19 16,1-1-16,17 1 0,124-19 16,-89 19-1,124 17-15,-106 0 16,1 17-16,-19-17 0,106 18 16,-123-18-16,71 0 15,-107 0 1,-35 0-16,1 0 15,-1 0-15,-53 0 16</inkml:trace>
  <inkml:trace contextRef="#ctx0" brushRef="#br0" timeOffset="5652.9614">3422 2663 0,'18'18'16,"-1"0"-1,1 17 1,0 0-16,-1-17 0,1 35 16,-1-35-16,36 17 15,-35-18 1,0 1-16,-1-18 15,1 0-15,17-18 16,0 1-16,36-36 16,-36 35-16,1 1 0,16-36 15,1 35 1,-35 18-16</inkml:trace>
  <inkml:trace contextRef="#ctx0" brushRef="#br0" timeOffset="7531.0133">6262 2540 0,'0'-35'15,"0"17"-15,-18 0 0,18-17 16,-17 18-16,-19-19 16,19 19-16,-1 17 15,0 0-15,-17 0 0,-35 53 16,34-18 0,1 18-16,-18 53 15,35-54-15,18 19 16,18-36-16,35 18 15,-18-53-15,36 18 16,-36-36-16,18 1 0,18-36 16,-36 17-1,-18 1-15,1-18 0,0 18 16,-18 17-16,0-35 16,0 36-16,-18-1 15,18 36 1,0-1-16,0 19 0,0-1 0,0 0 15,18 0-15,17 18 16,0-35-16,-17 0 16,17-1-16,0-17 0,1 18 15,-1-18-15,-17 0 16,17-35-16</inkml:trace>
  <inkml:trace contextRef="#ctx0" brushRef="#br0" timeOffset="7776.4014">6632 2205 0,'18'0'15,"0"0"1,34 0-16,-34 0 16,17-18-1,-17 18-15,0 0 0,-1-17 0</inkml:trace>
  <inkml:trace contextRef="#ctx0" brushRef="#br0" timeOffset="7955.8679">6668 2258 0,'17'17'15,"-34"-34"-15,34 52 0,1-35 0,-18 18 16,17-1-16,-17 1 16,0 0-16,18-1 0,0 1 15,-1 17 1,1-17-16</inkml:trace>
  <inkml:trace contextRef="#ctx0" brushRef="#br0" timeOffset="8300.0453">6914 2522 0,'18'0'15,"-36"0"-15,36-17 0,0-1 16,-1 0-16,-17 1 16,18-18-16,0-1 15,-18 1-15,0 17 16,0-35-16,0 36 16,0-18-16,-18-18 15,18 35-15,0 0 16,0 1-16,-18 17 0,18 17 15,0 19-15,0-1 16,0 18-16,0-18 0,18 36 16,0-36-16,-1-17 15,36 17-15,-35-35 16,17 0 0,-17 0-16,17-18 15</inkml:trace>
  <inkml:trace contextRef="#ctx0" brushRef="#br0" timeOffset="8624.2647">7197 2134 0,'17'-17'0,"1"17"15,0-18-15,17 0 16,-17 18-16,-1 0 15,1 0-15,-1 0 0,1 36 16,-18-19-16,0 19 16,18-1-16,-18 0 0,0 0 15,17 18-15,-17-17 16,18 17 0,0-36-16,-1 1 15,-17-1-15,-17-17 16,-19 0-1,19 0-15,-1 0 16,-17 18-16,17-18 16,-17 18-16</inkml:trace>
  <inkml:trace contextRef="#ctx0" brushRef="#br0" timeOffset="8980.5405">6756 2487 0,'0'0'15,"17"0"16,19 0-31,-1 0 16,0 0-16</inkml:trace>
  <inkml:trace contextRef="#ctx0" brushRef="#br0" timeOffset="15440.2141">2505 10231 0,'-18'-18'16,"0"18"-16,18-18 15,18 18 17,17 0-32,1 36 15,-1-19 1,-17 1-16,-1-1 0,1 36 16,-1-17-16,-17 17 15,0-36-15,-17 36 16,-1-18-16,1 18 15,17-35 1,0 17-16,0-17 16,17 0-16,18-1 0,1 1 15,34-1-15,-52-17 16,0 0-16,17 0 0,-17 0 16,-18 18-1,-18-18 1</inkml:trace>
  <inkml:trace contextRef="#ctx0" brushRef="#br0" timeOffset="15585.4393">2417 10566 0,'88'-18'15,"-176"36"-15,229-54 0,-71 19 16,-35 17-16,36 0 15</inkml:trace>
  <inkml:trace contextRef="#ctx0" brushRef="#br0" timeOffset="15823.7631">3104 10283 0,'18'0'16,"0"0"-16,-1 0 0,1 0 16,17 0-16,1-17 15,-19 17-15,1 0 16</inkml:trace>
  <inkml:trace contextRef="#ctx0" brushRef="#br0" timeOffset="15958.0628">3175 10460 0,'0'0'16,"53"0"-16,-18 0 15,18-18-15,-35 18 16,17 0-16,-17 0 0</inkml:trace>
  <inkml:trace contextRef="#ctx0" brushRef="#br0" timeOffset="17409.4857">4198 10037 0,'0'17'15,"-18"1"-15,18 17 0,-17 71 16,17-53 0,0 0-16,17 0 0,1-18 15,0 36-15,-1-36 16,36-18-16,-17-17 15,-19 0-15,18-17 0,-17-1 16,17 1-16,-17-1 16,0-17-16,-18 17 0,17 0 15,1 36 1,17 17-16,0 1 16,18-1-1,-17-18-15,-1-17 0,0 0 0,18 0 16,-35-17-1,17-36-15,-35 18 16,-35-54-16,17 54 16,-35-18-16,0 18 15,18 17 1</inkml:trace>
  <inkml:trace contextRef="#ctx0" brushRef="#br0" timeOffset="17607.8512">5168 10389 0,'0'0'0,"0"18"0,0 17 15,0 1 1,0-1-16,18-18 0,-18 36 15,17-35-15,-17 0 16,0-1-16</inkml:trace>
  <inkml:trace contextRef="#ctx0" brushRef="#br0" timeOffset="18465.0962">5503 10089 0,'0'-17'16,"18"34"0,35 36-1,-18-17-15,18-1 16,35 35-16,-52-34 16,16-19-16,19 54 15,-36-53-15,18 17 16,-17-35-16,-19 0 15</inkml:trace>
  <inkml:trace contextRef="#ctx0" brushRef="#br0" timeOffset="18632.7949">5944 10054 0,'-35'53'16,"70"-106"-16,-88 141 0,36-52 0,-1 17 15,0 35-15,1-18 16,17-34 0,17 17-16,-17-18 0,18-35 15</inkml:trace>
  <inkml:trace contextRef="#ctx0" brushRef="#br0" timeOffset="18776.6027">6174 10425 0,'0'0'0,"0"35"0,17 18 16,-17-36-16,0 1 15,0 0-15,0-1 0,0 1 16</inkml:trace>
  <inkml:trace contextRef="#ctx0" brushRef="#br0" timeOffset="19151.0754">6826 10301 0,'18'0'16,"0"0"-16,-1 0 15,18 0-15,18 0 16,-17-18-16,-1 18 16,0 0-16,36-17 15,-54 17-15,19-18 16,-36 1-16</inkml:trace>
  <inkml:trace contextRef="#ctx0" brushRef="#br0" timeOffset="19293.3482">7056 10160 0,'17'71'16,"-34"-142"-16,34 194 0,1-17 15,-1-70-15,19 52 16,-19-71-16,1 19 0,0-19 16,-1-17-16</inkml:trace>
  <inkml:trace contextRef="#ctx0" brushRef="#br0" timeOffset="19656.2841">7391 10195 0,'0'71'0,"17"-36"16,-17 36-16,18-36 15,0-17-15,-1 17 0,1-17 16,0-1-16,17 1 15,0-18-15,-17 0 16,-1-18-16,1 1 0,-18-1 16,0 0-16,0 1 15,-18 17-15,36 17 32,17 1-32,-17 0 15,17-1-15,36-17 16,-36 0-16,36-35 15,-54 17-15,1 1 0,0-19 16,-18 19-16,-18-19 0,-17-17 16,-1 18-1,19 18-15,-36-19 16,17 36-16,19 0 16</inkml:trace>
  <inkml:trace contextRef="#ctx0" brushRef="#br0" timeOffset="19919.3629">8079 10354 0,'35'18'16,"-70"-36"-16,88 36 0,-36-18 15,-17 17-15,0 1 16,0 0-16,0-1 0,0 1 15,-17 17-15,17-17 16,17-1 0,1 1-16,-1-18 15,19 0-15,-1 0 16,0-18-16,-17 18 16,0-17-16,-1 17 15</inkml:trace>
  <inkml:trace contextRef="#ctx0" brushRef="#br0" timeOffset="20223.0619">8414 10054 0,'17'35'0,"19"-17"16,34 70-16,-34-52 16,16-1-16,1 0 15,0-17-15,-17 17 0,52 0 16,-53-35-16,0 18 15,-17-18 1</inkml:trace>
  <inkml:trace contextRef="#ctx0" brushRef="#br0" timeOffset="20384.3538">8714 10125 0,'-18'70'0,"36"-140"0,-36 193 15,0-17 1,18-53-16,0-18 0,0 53 16,0-70-16,18 0 15</inkml:trace>
  <inkml:trace contextRef="#ctx0" brushRef="#br0" timeOffset="20606.0634">9049 10336 0,'70'-17'0,"-140"34"0,176-34 16,-71 17-16,-17 35 15,-18-17-15,0 17 16,0-17-16,-18 52 16,0-52-16,18 17 15,0-17-15,18-18 16,17 17-16,-17-17 0,35-17 15,-36 17-15,1-18 16,17 18-16</inkml:trace>
  <inkml:trace contextRef="#ctx0" brushRef="#br0" timeOffset="20951.4487">9666 10213 0,'53'0'16,"-35"18"-16,17-18 16,0 0-16,1 0 15,-1 0-15,18-18 16,-36 0-16,1 18 0</inkml:trace>
  <inkml:trace contextRef="#ctx0" brushRef="#br0" timeOffset="21113.8785">9843 10178 0,'17'105'16,"-34"-210"-16,34 263 0,1-105 0,-1 18 15,1-53 1,0 17-16,-18-18 16</inkml:trace>
  <inkml:trace contextRef="#ctx0" brushRef="#br0" timeOffset="22013.1253">10830 10266 0,'18'0'0,"0"-18"16,-1 18-16,1 0 15,-1-17-15</inkml:trace>
  <inkml:trace contextRef="#ctx0" brushRef="#br0" timeOffset="22176.2761">11165 10266 0,'18'0'15,"0"0"-15,-1-18 16,1 1-16,17-19 16</inkml:trace>
  <inkml:trace contextRef="#ctx0" brushRef="#br0" timeOffset="22296.8854">11483 10195 0,'0'0'0,"0"18"0,0 0 16,18-18-16,-1 0 16,1 0-16,-1 0 15</inkml:trace>
  <inkml:trace contextRef="#ctx0" brushRef="#br0" timeOffset="22414.0536">11748 10142 0,'17'0'47</inkml:trace>
  <inkml:trace contextRef="#ctx0" brushRef="#br0" timeOffset="22620.0721">12188 10089 0,'36'0'15,"-19"0"1,72 18-16,-54-18 15,18 0-15,17 0 16,-34 0-16,17 0 16,-36-18-16</inkml:trace>
  <inkml:trace contextRef="#ctx0" brushRef="#br0" timeOffset="22798.1289">12312 10089 0,'0'124'15,"0"-248"-15,0 301 0,0-71 16,0-71 0,18 0-16,-1-17 0</inkml:trace>
  <inkml:trace contextRef="#ctx0" brushRef="#br0" timeOffset="23444.0014">13194 10019 0,'-18'70'16,"36"-140"-16,-36 193 0,18-34 15,18-54-15,0 0 16,34 36-16,-16-54 15,34-17-15,-17 0 16,18-35 0,-36 17-16,-17-17 15,-18 0-15,17-18 0,-17 35 16,-17 1-16,-1 17 16,0 17-1,18 1-15,36 35 16,-19-36-16,1 1 15,53 0-15,-36-18 16,18 0-16,-36 0 16,19-36-16,-36 19 15,0-1-15,-18 1 16,0-19-16,-17-34 16,17 34-16,1 19 0,-1-18 15,1-1-15</inkml:trace>
  <inkml:trace contextRef="#ctx0" brushRef="#br0" timeOffset="23704.5645">13935 10389 0,'0'36'0,"0"-72"15,0 54 1,17-89-1,1 36 1,-18 17-16,18-17 0,-1 18 16,1 17-16,0 17 15,-1 18 1,1 1-16,-1-19 0,1 19 16,0-19-16,-18 1 15,0 0 1</inkml:trace>
  <inkml:trace contextRef="#ctx0" brushRef="#br0" timeOffset="24628.2195">14323 9895 0,'-18'0'16,"36"0"-1,17 18 1,0 17-16,1-17 16,-1 17-16,71 53 15,-53-52-15,35 17 16,-53-18-16,36 0 15,-36-17-15,0 17 16,-52-35 0,-1-18-1</inkml:trace>
  <inkml:trace contextRef="#ctx0" brushRef="#br0" timeOffset="24832.9655">14711 9878 0,'0'0'0,"-35"53"15,17-18-15,-35 53 0,35-35 16,18 0-16,-17 0 16,17 35-16,0-53 15,0 1-15,35 17 16,-17-53-16,-1 0 15,1 0-15</inkml:trace>
  <inkml:trace contextRef="#ctx0" brushRef="#br0" timeOffset="25161.904">15028 10213 0,'0'0'15,"36"35"-15,-19 0 16,1 18-16,-18-35 16,18 0-16,-18-1 15,17-34 1,-17-19 0,18 19-16,-1-36 15,-17 35-15,18 1 16,0-1-16,17 18 15,-17 0-15,-1 18 16,19 17 0,-19-18-16,1 19 0,-1-1 15,-17-17-15,0 35 16,0-36-16,0 1 16</inkml:trace>
  <inkml:trace contextRef="#ctx0" brushRef="#br0" timeOffset="28158.9191">16510 10001 0,'-18'0'16,"1"0"-16,-1 0 0,36 18 31,-1-18-31,36 18 16,-17-18-16,-1 0 15,0 0-15,0 0 0,18 0 16,-35-18-16,-18 0 16</inkml:trace>
  <inkml:trace contextRef="#ctx0" brushRef="#br0" timeOffset="28316.9242">16581 9860 0,'17'106'0,"-34"-212"0,52 265 16,0-36-16,-17-52 16,17 17-1,-17-70-15,17 17 16</inkml:trace>
  <inkml:trace contextRef="#ctx0" brushRef="#br0" timeOffset="28683.4737">16898 9666 0,'18'159'16,"-36"-318"-16,53 388 0,-17-158 16,0 70-16,-18-106 15,17 1-15,-17-19 0,0 1 16,18-18-16,-18-18 16,18 1-16,-1-19 0,18-34 15,1 35-15,-19 17 16,1 0-16,17 18 0,18 36 15,-35-19-15,17 54 16,-35-36-16,18 36 16,-36-54-16,-17 18 15,17-17 1,-52-18-16,-1 0 16,-17-35-1</inkml:trace>
  <inkml:trace contextRef="#ctx0" brushRef="#br0" timeOffset="29170.5539">16193 10777 0,'-18'0'16,"36"0"-1,17-35 1,0 0-16,89-71 15,-36 35-15,106-123 16,-71 71-16,18 17 0,-17-17 16,140-107-16,-158 142 15,35-71 1,-88 124-16,-35 0 0,17 17 16,-52 1-16</inkml:trace>
  <inkml:trace contextRef="#ctx0" brushRef="#br0" timeOffset="29864.5613">16228 9507 0,'0'0'0,"-35"-17"0,35-1 16,17 36-1,36 17-15,18 0 16,70 53 0,-71-17-16,124 53 15,-105-36-15,16-18 0,1 1 16,-18-1-16,89 54 15,-107-89-15,36 18 16,-88-35-16,-1-18 16</inkml:trace>
  <inkml:trace contextRef="#ctx0" brushRef="#br0" timeOffset="129144.7837">2275 10989 0,'-17'0'0,"-1"0"16,36 0 31,52 18-47,-17-18 15,88 17 1,-70 1-16,17-18 0,-17 0 16,70 0-16,-71 0 15,19 18-15,-54-18 16</inkml:trace>
  <inkml:trace contextRef="#ctx0" brushRef="#br0" timeOffset="134227.57">4180 11430 0,'0'-18'15,"0"36"-15,0-53 0,18 70 31,0 53-15,-18-17 0,0 70-16,17-71 15,-17 1-15,0 0 0,18 34 16,-18-52-16,18-17 16,-1 34-16,1-35 15,35 1 1,-36-19-16,1 1 0,35 17 15,-35-35-15,35 0 16</inkml:trace>
  <inkml:trace contextRef="#ctx0" brushRef="#br0" timeOffset="134823.2478">4921 12118 0,'0'0'0,"-17"-35"15,17 17-15,-18 0 0,-17-17 16,35 17-16,-36 18 15,19-17-15,-1 34 16,-17 19 0,35-1-16,0 0 15,-18 1-15,18-1 0,18 0 0,-18 0 16,35 1 0,-17-19-16,17 1 0,-17-18 15,35-18-15,-36 1 16,19-36-16,-19 35 15,-17-35-15,0 36 16,-17-36 0,-1 53-16,0-18 15,18 36-15,0 17 16,18-17-16,0 17 16,17 0-16,-18-17 15,19-18-15,-19 17 0,19-17 16,-19 0-1,1-17 1,-18-1-16,0-17 16,-18 17-16,18 1 0,0-1 15,0 0 1,18 1-16,0 17 16,-1 0-1,1 0-15,-1 0 0,1 0 16</inkml:trace>
  <inkml:trace contextRef="#ctx0" brushRef="#br0" timeOffset="135384.9496">5433 12012 0,'-35'18'16,"70"-36"-16,-106 53 0,54-17 0,-1 0 16,0 17-16,1 18 15,17-36-15,0 1 16,17 0-16,1-1 0,35-17 16,-18 0-16,-17 0 0,17-17 15,0-1-15,-17 0 16,0-17-16,-1 0 15,-17 17-15,0 1 0,-17-1 16,-1 18-16,0 18 16,18 35-1,0-18-15,18 53 16,0-35-16,-1 0 16,1 35-16,0-53 15,-1 36-15,-17-53 16,0-1-16,0 1 0,-35-18 15,17 0 1,-35-18-16,18 1 16,17-1-16,-34-53 15,34 36-15</inkml:trace>
  <inkml:trace contextRef="#ctx0" brushRef="#br0" timeOffset="135685.0207">5592 12241 0,'0'0'16,"52"0"-16,-34-17 0,35-19 15,-35 19-15,-1-1 0,1-17 16,0 0 0,-18 17-16,0 0 0,-18 1 15,-17-1-15,17 18 16,-17 0-16,17 0 0,0 0 15,-34 18-15,52-1 16,0 36 0,17-35-16,36 35 15,0-18-15,35 0 16,-35-17-16,53-18 16,-53 0-16,17 0 15,-17-18-15,-17 1 0</inkml:trace>
  <inkml:trace contextRef="#ctx0" brushRef="#br0" timeOffset="136030.0879">6720 11853 0,'0'0'15,"18"53"-15,-18-17 0,0-19 0,0 18 16,-18 1-16,18-19 16,0 1-16,0 0 15,0-36-15,0-17 16,18-1-16,0 19 16,-1-54-1,1 36-15,0 17 0,17 1 16,-17-1-16,17 18 0,-18 0 15,36 35-15,-35-17 16,17 0-16,-17 17 0,-18-17 16,18 17-16,-18 0 15,0-17-15,0-1 16,0 1-16,-18-18 16</inkml:trace>
  <inkml:trace contextRef="#ctx0" brushRef="#br0" timeOffset="136542.0448">8343 11853 0,'0'0'16,"18"18"-16,-1 0 15,36-1-15,0-17 0,88 18 16,-70 0-16,88-18 16,-106 0-16,70 0 15,-70 0 1,0-18-16,-35 18 16,-1 0-16</inkml:trace>
  <inkml:trace contextRef="#ctx0" brushRef="#br0" timeOffset="136736.5962">8908 11748 0,'53'35'15,"-18"-18"-15,35 19 16,-34-1-16,34 0 16,-34-17-16,-19 35 15,-17-36-15,0 19 16,-35 17-16,17-36 15,-17 1-15,0 0 0,17-1 16,-17-17 0</inkml:trace>
  <inkml:trace contextRef="#ctx0" brushRef="#br0" timeOffset="137265.1013">10319 11483 0,'0'0'16,"-53"0"-16,18 0 15,-36 0-15,53 18 16,-35 17-16,36-18 16,-1 1-16,18 17 15,18-17-15,35 17 16,0-17-16,17 17 16,-35-17-16,18 17 15,-35-17-15,-18-1 16,0 1-16,-18 17 15,-17-17-15,0 0 0,0-1 16,-18-17-16,-18 18 16,36-18-16,17 0 15,1 0-15,17-18 16</inkml:trace>
  <inkml:trace contextRef="#ctx0" brushRef="#br0" timeOffset="137686.8658">10583 11765 0,'0'53'16,"0"-106"-16,0 141 0,0-70 16,-17 35-16,17-35 15,17-18 1,1-36 0,-18 1-1,18-18-15,-1 18 16,-17 17-16,0 1 0,18-1 15,0 18-15,-1 18 16,1-18 0,-18 17-16,17 18 0,1 1 15,-18-19-15,0 1 16,0 0-16,0-1 16,18-34-1,-18-1-15,17 0 16,-17 1-16,36-19 15,-19 36-15,1-17 0,17-1 16,-17 18-16,-1 0 16,1 18-1,-18-1-15,18 19 16,-18-19-16,17 1 16,1 0-16,0-1 15,-1-17-15</inkml:trace>
  <inkml:trace contextRef="#ctx0" brushRef="#br0" timeOffset="138391.7183">11148 11783 0,'0'0'0,"-18"17"16,1 1-16,-1 17 15,18-17 1,0 17-16,18-17 15,17 0 1,0-18-16,-17 0 0,-1-36 16,1 19-1,-18-1-15,0 0 0,-18 1 16,18-1 0,-17 18-16,34 18 15,1-1 1,0 1-16,17 0 15,-17-18-15,34 0 16,-34-18 0,17 0-16,1-35 15,-36 36-15,17-18 0,1-18 16,-18 17-16,0-52 16,0 53-1,0 0-15,0-1 0,0 1 0,0 17 16,0 1-1,0 34-15,-18 54 16,18-18-16,0 0 16,36 88-1,-1-71 1,0-17-16,-17-35 16,35 0-16,-36-18 15,1-18-15,0 18 0,-18-18 16,17-17-16,-17-18 15,18 18-15,-18 0 0,-18-36 16,18 18 0,-17-53-16,17 53 15,-18 18-15,0 17 16,18 54 0,0 34-1,0-17-15,0 0 16,18 0-16,0 35 15,-1-52-15,1-1 0,17 18 16,-17-36-16,17 19 16,-17-19-1</inkml:trace>
  <inkml:trace contextRef="#ctx0" brushRef="#br0" timeOffset="138755.3271">11818 11800 0,'18'0'16,"-1"0"-16,36 0 16,-35 0-16,35-17 15,-36-1-15,1 1 16,-18-1-16,18 18 0,-18-18 16,-18-17-16,0 35 15,-34-18 1,34 36-16,0 17 15,1-17-15,17 0 16,0 17-16,0-18 0,35 36 16,-17-35-16,34 17 15,-16-35-15,17-17 16,-18 17-16,-17-36 16,-1 19-16,1-19 15,-18 19 1,17 17-1,1 0-15,0 17 0,-1 1 16,19 0 0,-19-1-16,-17 1 0,0 0 15</inkml:trace>
  <inkml:trace contextRef="#ctx0" brushRef="#br0" timeOffset="139572.0573">13264 11571 0,'0'0'0,"18"0"16,-18-18-16,0 36 31,-18 17-31,18 1 16,0 70-16,0-54 16,18 19-1,0-36-15,35 18 16,-18-35-16,0-18 15,0 0-15,1-18 16,-19 1-16,1-1 16,-18-17-16,0 17 0,0-17 15,18 35 17,-1 35-17,1-35-15,0 18 0,35-18 16,-36 0-16,1 0 0,17 0 15,-35-18-15,18 0 16,-18 1 0,-18-19-16,0 1 15,-34-18-15,34 18 16,0 0-16,1-1 16,-1 19-16,18-1 15,18 36-15,17 35 16</inkml:trace>
  <inkml:trace contextRef="#ctx0" brushRef="#br0" timeOffset="139794.5975">14041 11783 0,'0'0'0,"0"35"16,17-17-16,1 17 16,-18 0-16,17-17 15,1 17 1,-18-17-16,18-18 16,-18-18-16</inkml:trace>
  <inkml:trace contextRef="#ctx0" brushRef="#br0" timeOffset="139905.902">14093 11606 0,'0'0'0,"0"-17"16</inkml:trace>
  <inkml:trace contextRef="#ctx0" brushRef="#br0" timeOffset="152862.9336">4780 11148 0,'88'17'16,"71"1"-16,-53-18 15,88 0-15,-106 0 16,106-18-1,-106 18-15,36-17 16,-71 17-16,17 0 16</inkml:trace>
  <inkml:trace contextRef="#ctx0" brushRef="#br0" timeOffset="153402.6266">7867 10866 0,'0'0'15,"18"0"-15,35 0 16,-18 0-16,71 17 15,-36-17 1,1 18-16,105-18 16,-88 0-16,53 0 15,-70 0-15,35 17 16,-71-17-16</inkml:trace>
  <inkml:trace contextRef="#ctx0" brushRef="#br0" timeOffset="153975.893">13564 10672 0,'0'0'0,"36"0"0,-1 0 0,35 0 16,1 0-16,17 0 0,124 0 15,-106 0-15,141 0 16,-124 0-16,53 17 15,-123 1-15,-17-1 16</inkml:trace>
  <inkml:trace contextRef="#ctx0" brushRef="#br0" timeOffset="178555.8641">3104 13141 0,'18'-18'0,"0"18"15,17 71 1,0-1-16,36 89 16,-54-53-1,54 141-15,-53-141 16,17 0-16,0-18 0,18 0 16,18 18-16,-36-88 15,18 17 1,-35-35-16,-1-53 15,1 18-15,-36-89 16,18 36-16,-53-88 16,18 70-16,0-71 15,17 124-15,18-35 16,0 71-16,0 34 16,18 18-1</inkml:trace>
  <inkml:trace contextRef="#ctx0" brushRef="#br0" timeOffset="179067.9559">4039 13882 0,'0'0'0,"-17"17"0,-36 19 16,17 52 0,19-53-16,-1 71 15,36-71-15,17 36 16,-17-53-16,35-1 16,-18-34-16,36-19 15,-54 19-15,1-19 16,-1 1-16,-17-18 0,0 0 15,-17 18 1,-18 0-16,17 35 16,0 17-1,18 1-15,18 52 16,-18-52-16,53 35 16,-36-35-16,19-1 15,-1 1-15,-17-18 0,17 0 16,-17 0-16,-1-18 0,-17 1 15,0-1-15,0-17 16,0-1 0,0 1-16,-17 18 0,17-1 15,17 0-15,1 1 16,17-1-16,-17 18 16,17 0-16,-17-18 0,17 18 15,0 0-15,-17 0 16</inkml:trace>
  <inkml:trace contextRef="#ctx0" brushRef="#br0" timeOffset="179635.2571">5045 13282 0,'-18'-18'15,"36"36"-15,-54-18 16,1 53 0,35 0-16,-17 0 0,17 35 15,-18 0-15,0 106 16,18-88-16,18 70 15,0-105-15,-1 0 0,54 17 16,-36-71 0,53 19-16,-53-36 15,1 0-15</inkml:trace>
  <inkml:trace contextRef="#ctx0" brushRef="#br0" timeOffset="181200.2907">5539 13705 0,'0'0'16,"0"-35"-16,-18 35 15,18 35 1,-18-17-16,18 35 16,0-18-16,0 53 15,18-52-15,0 34 16,-18-52-16,35 35 15,-17-36-15,-1-17 16,1 0-16,-1 0 0,19-17 16,-19-1-16,1 1 15,0-1-15,-1 18 16,19 0 0,-19 0-16,1 18 0,-1-18 15,19 35 1,-19-35-16,1 17 0,0-17 15,-1 0-15,1 0 0,-18-17 16,0-18-16,0-18 16,-18 17-1,1 1-15,-1 0 0,0 0 16,1-1-16,-1 1 16,0 17-16,1 18 15,17 18-15,35 35 16,-17-18-16</inkml:trace>
  <inkml:trace contextRef="#ctx0" brushRef="#br0" timeOffset="181358.8043">6297 14041 0,'0'17'16,"0"-34"-16,18 34 0,-18 1 0,17-1 15,1 1 1</inkml:trace>
  <inkml:trace contextRef="#ctx0" brushRef="#br0" timeOffset="181503.9273">6262 13758 0,'0'18'32,"35"-18"-17</inkml:trace>
  <inkml:trace contextRef="#ctx0" brushRef="#br0" timeOffset="181754.2832">6403 13070 0,'35'36'16,"0"-19"-16,1 19 16,-1-1-16,0 18 0,71 70 15,-71-52-15,36 70 16,-53-70-16,-1 70 15,-17-88-15,-35 52 16,17-52-16,18-35 16,-35 35-16,17-53 15</inkml:trace>
  <inkml:trace contextRef="#ctx0" brushRef="#br0" timeOffset="182148.8659">7108 13582 0,'18'0'0,"17"18"15,36-1 1,-36 1-16,36-18 16,-36 18-16,-17-18 15,-1 0-15,1 0 0,-18 17 16</inkml:trace>
  <inkml:trace contextRef="#ctx0" brushRef="#br0" timeOffset="182281.4955">7197 13794 0,'17'0'16,"36"35"-1,-17-35-15,-1 0 0,0 0 16,-17-18-16,17 18 0</inkml:trace>
  <inkml:trace contextRef="#ctx0" brushRef="#br0" timeOffset="183066.3431">8608 12947 0,'-18'0'15,"18"18"1,-17 17-16,17 53 16,0-17-16,0-1 0,17 1 15,-17 52-15,18-70 16,-1-18-16,1 1 0,0 17 16,-1-36-1,-17 1-15</inkml:trace>
  <inkml:trace contextRef="#ctx0" brushRef="#br0" timeOffset="183294.4629">8184 13776 0,'36'-18'16,"-19"18"-1,36 0-15,53 0 16,-53 0-16,106 0 16,-71 0-16,0 0 0,-17 0 15,70 0-15,-88 0 16,-18 0-16,-17 0 0,-1-17 16,1 17-1</inkml:trace>
  <inkml:trace contextRef="#ctx0" brushRef="#br0" timeOffset="183811.506">8625 14058 0,'0'18'0,"0"-36"0,0 53 15,0 1-15,0-19 0,18 36 16,-18-17-16,0-19 15,0 1 1,0-53 0,18-18-1,-1 35-15,1-53 16,17 54-16,1-18 16,-19 35-16,1 0 15,-1 0-15,19 17 16,-19 18-16,-17 36 15,0-53-15,0 52 16,0-34-16,18 16 16,-18-34-16,35 0 15,-17-18-15,17 17 16,0-17-16,1 0 16,-19 0-1,19-17-15</inkml:trace>
  <inkml:trace contextRef="#ctx0" brushRef="#br0" timeOffset="206574.7719">2293 15804 0,'0'-35'16,"-18"35"-1,18 18-15,0 70 16,0 0-16,0 0 16,-17 36-16,17-18 0,0 17 15,0 1-15,17 52 16,1-123-16,0 0 15,17-35-15,0-1 0,1-34 0,52-54 16,-71 0 0,36-52-16,-35 70 15,-18-53-15,18 89 16,-18 34 0,35 71-16,-18-35 15,36 53 1,-35-53-16,35 18 15,-18-54-15,36-17 16,-36-17-16,-17-1 0,17-70 16,-35 52-1,-35-69-15,-1 69 0,1-17 16,18 18-16,-19 0 16,19 17-16,-1 1 0,0 17 15,18-18-15,0 0 16,18 1-16</inkml:trace>
  <inkml:trace contextRef="#ctx0" brushRef="#br0" timeOffset="206873.6993">3175 15628 0,'-18'0'16,"18"-18"-16,18 18 31,35-17-31,-18 17 15,36 0 1,-54-18-16,19 18 16,-19 0-16,1 0 0</inkml:trace>
  <inkml:trace contextRef="#ctx0" brushRef="#br0" timeOffset="207052.181">3175 15663 0,'0'0'15,"18"36"-15,-18-1 0,35 35 16,-35-34 0,18-1-16,-18-17 0,17 17 15,-17-17-15,18 17 16,-1-35-16,1 17 16,0-17-16,-1-17 15</inkml:trace>
  <inkml:trace contextRef="#ctx0" brushRef="#br0" timeOffset="207480.7114">3545 15963 0,'-17'0'15,"34"0"1,-17-35 0,18 17-1,-18-17-15,0 17 0,18-52 16,-18 52-16,0-35 15,0 18-15,0 17 16,-18 18 0,0 18-16,1 17 15,17-17-15,0 17 0,0-17 16,0 17-16,17 18 16,-17-35-16,18-1 15,0-17-15,35 18 16,-36-18-16,36 0 15,-35-18-15,-1 1 16</inkml:trace>
  <inkml:trace contextRef="#ctx0" brushRef="#br0" timeOffset="207819.3332">3722 15593 0,'17'-18'31,"19"1"-31,-1 17 16,-17-18-16,-1 18 16,1 18-1,0-18-15,-18 17 0,0 18 16,0 1-16,0-1 0,0 0 15,0 1-15,17 52 16,-17-71-16,18 1 0,-18 17 16,17-17-1,1-18-15,-18 18 16,-18-36 0,-17 0-1,18 18-15,-19 0 0,19 0 16</inkml:trace>
  <inkml:trace contextRef="#ctx0" brushRef="#br0" timeOffset="209715.6341">2752 16016 0,'-18'35'0,"18"-17"15,0 70-15,18-35 16,-1 88-1,-17-88-15,18 0 0</inkml:trace>
  <inkml:trace contextRef="#ctx0" brushRef="#br0" timeOffset="211000.7197">4163 16316 0,'17'35'16,"1"-35"-16,35 0 15,0 0 1,-18 0-16,18 0 0,0-17 16</inkml:trace>
  <inkml:trace contextRef="#ctx0" brushRef="#br0" timeOffset="211100.7661">4269 16581 0,'35'17'15,"-70"-34"-15,88 34 0,-18-17 0,71-35 16</inkml:trace>
  <inkml:trace contextRef="#ctx0" brushRef="#br0" timeOffset="211662.0949">5151 16245 0,'-18'106'16,"36"-212"-16,-36 265 0,18-124 0,-18 36 15,18-53-15,0-36 32,0-35-32,0-17 15,0 52-15,18-35 16,0 35-16,-1 1 15,1 17-15,17 35 16,-17-17 0,-1 17-16,1 18 15,0-36-15,-1 36 16,1-35-16,0-18 0,-1 0 16</inkml:trace>
  <inkml:trace contextRef="#ctx0" brushRef="#br0" timeOffset="212072.7699">5592 16404 0,'35'88'16,"-70"-176"-16,87 229 0,-16-17 15,-1-71-15,-35 0 16,35 17-16,-35-35 0,-17-17 16,-1-18-1,0-18-15,1-17 16,-19-53 0,19 35-16,-1-53 0,18 36 15,18-54 1,-1 71-16,54-17 15,-36 34-15,1 19 0,-1 17 16,0 0-16,-17 17 16,-1 1-16,-17 17 0,-17 36 15,-1-36-15,-35 36 16,18-36-16,17-17 16,-17-1-16,17-17 0,1 0 15,17-17-15,0-1 16,17 0-16</inkml:trace>
  <inkml:trace contextRef="#ctx0" brushRef="#br0" timeOffset="212230.5966">6103 16387 0,'0'0'0,"0"17"0,18-17 31,-1-17-31,1 17 16,0-18 0</inkml:trace>
  <inkml:trace contextRef="#ctx0" brushRef="#br0" timeOffset="212729.4165">6809 16422 0,'0'0'0,"0"17"0,17 36 15,-34-53 1,-1 0 0,0-17-16,1-1 15,-1-17-15,-17-36 16,17 36-16,18 0 0,18-36 16,-1 36-16,36-18 15,-17 18-15,-1 35 16,35-18-16,-34 36 15,-19-1-15,19 1 0,17 17 16</inkml:trace>
  <inkml:trace contextRef="#ctx0" brushRef="#br0" timeOffset="213219.2332">7179 16245 0,'0'-17'16,"-18"17"-16,1 17 16,17 19-16,0-19 15,0 19-15,0 17 16,17-18-16,36 0 16,-35-35-16,17 0 15,36-35 1,-36 0-16,-35-18 15,-35 0 1,0 17 0,17 19-16,-17 17 15,17 0-15,18 17 0,0 19 16,0-19-16,35 19 16,1-19-16,-1 1 15,-18-18 1,1 0-16,0 0 0,-18-18 15,0 1 1,0-19 0,17 19-16,-17-1 0,0 0 15,18 1-15,17 17 16,-17 0-16,0 0 16,-1 0-16,1 0 0,-1 17 15,1-17-15,17 36 16,-17-19-16,17 19 15,-17-19-15,0-17 16</inkml:trace>
  <inkml:trace contextRef="#ctx0" brushRef="#br0" timeOffset="213791.3748">7796 16228 0,'-17'0'0,"-1"35"16,0 18-1,18-35-15,18 17 16,0-35-16,-1 18 16,36-36-16,-17 18 15,-1-53-15,-17 18 16,-18-1-16,17 1 16,-17 0-16,-17-53 15,-1 35-15,-17-35 16,-1 35-16,-17-36 15,36 54-15,-1 18 16,0 17-16,18 70 16,36 36-1,-19-53-15,36 70 16,-35-87-16,17 17 16,36-1-16,-36-16 15,18-1 1,-18-35-16,-35 18 0,18-18 15,0 0-15,-18-18 16,0 0-16,0 1 16,-18 17-16,0 0 15,36 17 1,-18 1-16,18 0 0,17-1 16,-18-17-1,36 18-15,-17-36 16,-19 18-16,19-35 15,-19 17-15,-17 1 16,0-1-16,0 0 0,-35-17 16,0 18-16,-18-1 15,17 0-15,19 18 16,-1 0-16,1 0 0</inkml:trace>
  <inkml:trace contextRef="#ctx0" brushRef="#br0" timeOffset="214225.3832">8502 16369 0,'-18'35'16,"36"-70"-16,-36 88 0,18-36 15,0-34-15,0-1 16,0-17-16,18-36 15,-18 54-15,18-19 16,-18 1 0,17 35-1,1 18-15,-18 17 16,18 18 0,-18-18-16,17 1 15,-17-19-15,18-17 16,-1-17-1,-17-19-15,18 19 16,0-19-16,-18 19 0,35-19 16,-17 19-16,17 17 15,-17 17 1,-1 19 0,1-1-16,-18 18 15,0-18-15,0 0 16,0-17-16,0 0 15,17-18-15</inkml:trace>
  <inkml:trace contextRef="#ctx0" brushRef="#br0" timeOffset="215282.8795">9278 16351 0,'0'18'16,"0"-36"-16,0 54 31,18-36-31,-1 0 16,-17-18 0</inkml:trace>
  <inkml:trace contextRef="#ctx0" brushRef="#br0" timeOffset="215566.072">9596 16351 0,'0'0'16,"17"53"-16,1-18 0,-18-17 0,0 0 15,0-1-15,0-34 16,-18-19-1,1 1 1,17 0-16,-18 0 0,18-1 16,-18 1-16,36-35 15,0 52-15,-1-17 0,1 17 16,35-17-16,-36 35 16,19-18-16,-19 18 15,36 0-15,-35 0 16</inkml:trace>
  <inkml:trace contextRef="#ctx0" brushRef="#br0" timeOffset="216032.8044">9966 16210 0,'0'0'0,"-18"18"15,1 17 1,-1-17-16,18 35 15,0-18-15,0-17 16,35 17-16,-17-18 16,0-17-16,17 0 15,-17 0-15,17-35 16,-18 18-16,-17-19 0,0-17 16,0 36-1,-17-19-15,-1 19 16,1 17-16,17 17 15,17 19 1,-17-19 0,35 19-16,-17-19 15,0-17-15,-1 18 16,-17-36 0,18 1-1,-18-1-15,18-17 16,-1 17-16,19 0 15,-1 1-15,0 17 16,-17 17-16,17 1 16,-17 0-16,-1 17 15,1-17-15,0 17 16,-1-17-16</inkml:trace>
  <inkml:trace contextRef="#ctx0" brushRef="#br0" timeOffset="216416.5285">10495 16228 0,'-17'0'15,"34"0"-15,-52 0 0,35 17 16,-18 1-16,18 0 0,0 17 16,0-17-16,0 17 0,36 0 15,-19-35-15,36 18 16,-35-36-16,17 1 15,-35-19-15,18-17 16,-1 18-16,-17-53 16,0 53-16,-17-89 15,-1 71-15,-17-53 16,-1 53-16,19 36 16,-18-18-1,17 35-15,0 0 0,18 52 16,0-16-16,18 70 15,0-54-15,-1 19 16,18-18-16,-17 0 16,17 0-16,36 17 15,-36-34-15,36-19 16,-36-17-16,18 0 16</inkml:trace>
  <inkml:trace contextRef="#ctx0" brushRef="#br0" timeOffset="216694.5716">10883 16263 0,'0'0'15,"0"35"-15,-17 1 0,17 17 16,0-36-16,0 1 16,0-1-1,17-34-15,1-1 16,-1-35-1,-17 18-15,18 17 0,35-35 16,-35 36-16,17-1 16,-17 1-1,-18 34-15,35 1 16,-35-1-16,18 19 16,-18-19-16,0 1 15,17 0-15,1-1 0,-1 1 16</inkml:trace>
  <inkml:trace contextRef="#ctx0" brushRef="#br0" timeOffset="217300.0282">11624 15575 0,'0'-35'0,"0"70"0,0-88 16,0 18-16,-18 35 16,1 0-1,17 18-15,-36 70 16,19-18-16,17 107 15,0-89-15,17 88 16,1-105-16,35 52 16,-35-87-16,17 17 15,18-1 1,-35-34-16,-1 0 0,1-18 16,-18 17-16</inkml:trace>
  <inkml:trace contextRef="#ctx0" brushRef="#br0" timeOffset="231200.5521">12153 15998 0,'0'-17'0,"-17"17"16,-19 0 0,19 0-16,-1 17 0,0-17 15,18 18 1,18 0-16,-18-1 15,18 1-15,17 17 16,0-17-16,0 17 16,-17-17-16,0 0 15,-18-1 1,-53-17 0,35 0-16,1 0 15,-36 0-15,35 0 16</inkml:trace>
  <inkml:trace contextRef="#ctx0" brushRef="#br0" timeOffset="231515.6099">12171 15522 0,'17'18'15,"19"70"-15,-19-35 16,36 70-16,-35-52 16,17 35-1,-35-53-15,0 0 0,0-18 16,18-17-16,-18-1 0,0 1 16,-18-36-1,18-17 1,0 17-16,0-35 15,0 36-15,18 17 16,0-18-16,-1 36 16,1-18-16,-18 17 15,17-17-15</inkml:trace>
  <inkml:trace contextRef="#ctx0" brushRef="#br0" timeOffset="232115.5343">12506 16087 0,'0'0'16,"-18"35"-16,18-17 0,0-1 15,18 1-15,17 0 16,-17-18-16,17 0 15,-17 0-15,17-36 16,-17 36-16,-18-53 16,0 36-16,0-1 0,-18 18 15,0-18-15,-17 18 16,18 0-16,-1 0 0,0 0 16,18 18-1,0 0-15,36-18 16,-19 0-16,18 0 15,-17 0-15,0 17 16,-1 1 0,1 17-1,-18-17-15,35 35 16,-35-18-16,36 53 16,-19-52-16,1 16 15,-1-34-15,-17 0 16,0-36-16,-17-17 15,-1 17 1,1-17-16,-19-36 16,19 36-16,17 0 15,-18 0-15,18-1 0,0 1 0,0 17 16,18 1-16,-1-1 16,1 18-16,0 18 15,-1-18-15,1 35 16,-18-17-16,0-1 0,-35 19 15,-1-36 1,19 0 0</inkml:trace>
  <inkml:trace contextRef="#ctx0" brushRef="#br0" timeOffset="232421.4916">12912 16140 0,'17'0'16,"1"0"-16,-18-36 15,0 19 1,-18-19 0,1 36-16,-19-17 15,19 17-15,-1 0 16,18 17-16,0 19 15,35-1 1,-17-35-16,17 18 0,36-18 16,-36 0-1,0 0-15,1 0 0,-19-18 16,19 18-16,-36-18 16,0 1-16</inkml:trace>
  <inkml:trace contextRef="#ctx0" brushRef="#br0" timeOffset="233284.0423">12065 16387 0,'18'0'16,"-1"-18"-16,1 18 15,17-18 1,-17 18-16,-1 0 0,1 0 16</inkml:trace>
  <inkml:trace contextRef="#ctx0" brushRef="#br0" timeOffset="233440.7984">12471 16369 0,'35'-18'16,"-17"18"-16,17-17 15,-17 17 1</inkml:trace>
  <inkml:trace contextRef="#ctx0" brushRef="#br0" timeOffset="233574.2039">12771 16334 0,'17'0'0,"1"0"15,-1 0-15,1-18 16,17 0-16</inkml:trace>
  <inkml:trace contextRef="#ctx0" brushRef="#br0" timeOffset="233706.0998">13106 16351 0,'0'0'15,"17"0"-15,1-17 16,0-1-16,-1 0 15</inkml:trace>
  <inkml:trace contextRef="#ctx0" brushRef="#br0" timeOffset="233807.7557">13282 16298 0,'0'-17'31,"18"17"-31</inkml:trace>
  <inkml:trace contextRef="#ctx0" brushRef="#br0" timeOffset="234196.2438">13317 15452 0,'18'0'16,"0"17"-1,52 54-15,-35-18 16,54 70 0,-36-52-16,-18 17 15,0-17-15,18 70 0,-35-88 16,-18 70 0,0-88-16,-18 18 0,-35 18 15,18-54-15,17 1 16,1 0-16</inkml:trace>
  <inkml:trace contextRef="#ctx0" brushRef="#br0" timeOffset="235652.7271">14235 16069 0,'0'0'0,"-18"0"0,36 0 31,52 0-16,-35 0-15,71 0 16,-53-18-16,53 1 16,-53 17-16,17-18 15,-34 18-15,-1 0 16</inkml:trace>
  <inkml:trace contextRef="#ctx0" brushRef="#br0" timeOffset="235887.3581">14676 15822 0,'-18'0'16,"0"0"-16,-17 35 15,17-17-15,1 17 16,-1 1-16,-17 16 0,17-16 15,1-1-15,-36 36 16,53-36-16,-36 0 16,19-17-16,17-1 15,-18-17-15</inkml:trace>
  <inkml:trace contextRef="#ctx0" brushRef="#br0" timeOffset="236063.8858">14340 15875 0,'18'35'16,"35"36"-1,-18-36-15,1 18 16,-1-18-16,0 1 0,0-1 16,36 0-1,-36-17-15,18-1 16</inkml:trace>
  <inkml:trace contextRef="#ctx0" brushRef="#br0" timeOffset="237360.649">15222 15946 0,'0'52'15,"0"-16"-15,18-19 16,-18 19-16,18-1 0,-1-17 16,1 17-16,-18-70 31,-18-18-16,18 35-15,-17-53 16,34 54 0,1-18-16,0 17 15,17 0-15,-18 18 16,19 18-16,-19 0 16,1 17-16,-18-18 15,18 36-15,-18-17 16,0-19-16,0 1 0,0 0 15,17-1-15,-17 1 16,18-18 0</inkml:trace>
  <inkml:trace contextRef="#ctx0" brushRef="#br0" timeOffset="237782.6969">15663 16087 0,'0'0'0,"18"35"0,0 18 0,17 70 15,-35-70-15,18 0 16,17 35-16,-35-70 15,0 0-15,17-1 16,-17-34-16,-17-19 16,-1 1-16,1-53 15,-1 35-15,0-70 16,18 70-16,0-71 16,18 89-16,17-36 15,-17 71-15,35 0 16,-36 36-1,-17 34 1,0-52-16,-17 17 0,-1 18 16,0-35-1,1-1-15,-1-17 0,1 0 16</inkml:trace>
  <inkml:trace contextRef="#ctx0" brushRef="#br0" timeOffset="237889.5267">15928 16122 0,'0'0'16,"0"18"-16,-18-1 15</inkml:trace>
  <inkml:trace contextRef="#ctx0" brushRef="#br0" timeOffset="238405.7053">16369 15893 0,'-71'17'15,"-17"1"-15,53 0 16,17 17-16,1-18 16,34 36-1,19-35-15,16 0 16,1-1-16,-35-17 15,35 18-15,-35-18 0,-1 18 16,-34-1 0,-36 1-1,17-18-15,-34 18 16,52-18-16,1 0 16</inkml:trace>
  <inkml:trace contextRef="#ctx0" brushRef="#br0" timeOffset="238833.8598">16686 15981 0,'-17'0'0,"34"0"16,-52 0-16,0 0 16,0 0-16,-1 35 15,19-17-15,-1-1 16,18 1-16,-18 0 0,36-1 15,17 1-15,1-18 16,-1-18 0,-18 1-16,19-1 15,-19 0-15,1 1 16,-36 34 0,18 1-16,-17 70 15,17-35 1,-18 53-16,18-35 15,0 70-15,0-88 16,0 52-16,0-69 16,18-1-1,-1-17-15,1-18 16,-18-18-16,0-17 16,18-1-16,-18 1 0,0-35 15,-18 17-15,18-18 16,0 1-16,0 52 15</inkml:trace>
  <inkml:trace contextRef="#ctx0" brushRef="#br0" timeOffset="239424.3572">16916 16122 0,'0'0'16,"0"35"-16,0-17 16,17-18-16,-17-18 15,0 1 1,-17-36-16,17 35 15,-18-35 1,18 18-16,18-18 16,-1 35-16,-17 1 0,18 17 15,17 0-15,-17 0 16,-18 17-16,35 1 16,-17 0-16</inkml:trace>
  <inkml:trace contextRef="#ctx0" brushRef="#br0" timeOffset="239606.5565">17145 15963 0,'18'0'16,"-36"0"-16,53 0 0,-17 0 15,17 0-15,0-17 16,-17 17-16,0 0 15,-18-18 1,0 0-16</inkml:trace>
  <inkml:trace contextRef="#ctx0" brushRef="#br0" timeOffset="239807.5109">17251 15663 0,'-18'-17'16,"18"34"-16,0 36 15,-17-17-15,17 16 16,0 1-16,0 0 0,0 18 16,17 17-16,1-35 15,35-18 1,-18-17-16,0 0 16,1-18-16,-1 0 0,0-18 15,-17 18-15</inkml:trace>
  <inkml:trace contextRef="#ctx0" brushRef="#br0" timeOffset="241308.9611">17903 15064 0,'0'-18'16,"-17"18"-1,-1 53 1,18 0-16,-17 106 15,-1-54-15,0 142 16,18-123 0,0-1-16,0-17 15,0 0-15,18-18 0,17 53 16,0-88-16,18 53 16,-35-88-16,35 17 15,-18-35-15</inkml:trace>
  <inkml:trace contextRef="#ctx0" brushRef="#br0" timeOffset="242243.1285">18944 15205 0,'-17'17'16,"17"36"0,0-17-16,0 16 0,0-16 15,0-1-15,17 53 16,1-17-1,-18-36-15,35 0 16,-35-17-16,0 0 16,0-1-16</inkml:trace>
  <inkml:trace contextRef="#ctx0" brushRef="#br0" timeOffset="242611.0411">18150 15875 0,'0'0'0,"-17"0"16,17 18-1,17-18 1,1 0-1,17 0-15,36 0 16,-18 17-16,0-17 0,17 0 16,1 18-16,17-18 0,18 0 15,0 0-15,35 0 0,123 0 16,-122 18-16,-19-18 16,-17 17-16,-18-17 15,0 0-15,18 18 16,-71-1-16,18 1 15,-88-18 1,17-18 0</inkml:trace>
  <inkml:trace contextRef="#ctx0" brushRef="#br0" timeOffset="249670.0651">18521 16387 0,'0'17'15,"17"1"-15,-17-1 16,18 54-16,0-18 16,-18 35-16,0-17 15,0-18-15,0 52 16,-18-69-16,0 17 15,18-71 1,18-70 0,-18 35-16,18-53 15,-1 53-15,1 0 16,0-17 0,-1 34-16,1 19 0,0 17 15,-1 0-15,1 17 16,0 19-1,-18-1-15,17 0 0,-17 0 16,18 54 0,-18-54-16,17 36 15,-17-36-15,0 0 16,0-17-16,18-18 16</inkml:trace>
  <inkml:trace contextRef="#ctx0" brushRef="#br0" timeOffset="250389.7523">18979 16140 0,'18'0'15,"17"0"1,-17 0-16,35 0 15,-35 0 1,17 0-16,-18 0 16,-34 0-1</inkml:trace>
  <inkml:trace contextRef="#ctx0" brushRef="#br0" timeOffset="250601.3149">18997 16210 0,'0'0'16,"0"53"-16,0-18 0,0 36 15,0-36-15,0 0 16,18 18 0,-18-35-16,35 0 15,-17-1-15,-1 1 16,19-18-1,-19 0-15</inkml:trace>
  <inkml:trace contextRef="#ctx0" brushRef="#br0" timeOffset="251240.8212">19262 16510 0,'0'0'0,"17"-18"46,1 1-30,-18-1-16,18-17 16,-18 17-16,0-17 15,0 17-15,0 1 16,0-1-16,0-17 16,0 17-16,0 0 0,-18 18 15,18-17 1,0-1-16,0 1 0,-18 17 15,1 17 17,17 1-17,0 17-15,0 18 16,0-35-16,17 35 16,1-36-1,0 18-15,-18-17 16,35 17-16,-17-35 15,-1 0 1,1 0-16,-18-17 16</inkml:trace>
  <inkml:trace contextRef="#ctx0" brushRef="#br0" timeOffset="251447.4268">19491 16351 0,'35'18'15,"-17"-18"1,35 0-16,-36 0 16,1 0-16,0 0 15,-1-18 1</inkml:trace>
  <inkml:trace contextRef="#ctx0" brushRef="#br0" timeOffset="251735.5438">19756 16228 0,'0'17'16,"0"1"-16,0 35 16,0-35-1,0-1-15,0 1 0,17 0 16,-17-1-16,0 18 15,18-35-15,-18 18 0</inkml:trace>
  <inkml:trace contextRef="#ctx0" brushRef="#br0" timeOffset="252109.0748">19861 16228 0,'18'0'15,"0"0"1,17 0 0,0 0-16,-17 0 15,0 0-15,-1 17 16,1-17-16,-18 18 15,0 17-15,0-17 16,0 35 0,0-18-16,0-17 0,0 17 15,17-17-15,-17-1 16,0 1-16,-17 0 16,-1-18-1,-17 0 1,17 0-16,-17-18 15,17 18-15,1-18 16</inkml:trace>
  <inkml:trace contextRef="#ctx0" brushRef="#br0" timeOffset="252909.1375">20302 15381 0,'0'-18'0,"0"-34"16,0 34-16,0-17 15,0 17-15,0 0 0,0 36 47,18 17-31,0-17-16,-1 17 0,1 0 16,17 54-16,0-19 15,18 71 1,-17-70-16,17 105 15,-36-70-15,1 53 16,-18-89-16,0 1 16,-18 0-16,1-19 0,-36 54 15,17-70-15,1-1 16,17 0-16,-17 0 0,0-35 16</inkml:trace>
  <inkml:trace contextRef="#ctx0" brushRef="#br0" timeOffset="265810.6734">6597 17445 0,'0'18'16,"35"52"-1,1-17 1,-1 18-16,0-1 0,-17 1 16,35 70-16,-18-35 15,-35-71-15,0 0 16,0-17 0,-18-36-16,-35-52 15,36 17-15,-19 0 16,19-18-16,-1 1 0,1-89 15,-1 71-15,36-53 16,-1 105 0,1 1-16,17 17 0,36-17 15,-36 35-15,35 35 16,-52-17-16,0 53 16,-18-18-16,-18 17 15,0-17-15,-52 18 16,35-36-1,-1-18-15,1 1 0,17 0 16,1-1-16,-1 1 0,53 17 16,-17-35-16,35 36 15,0-36-15,-18 17 16,0 1-16,1-18 16,34 17-16,-34 1 15,-1 17-15</inkml:trace>
  <inkml:trace contextRef="#ctx0" brushRef="#br0" timeOffset="266127.0794">7232 17903 0,'0'0'0,"18"0"0,-1 0 16,1-17-1,0-18 1,-18-1-16,0 19 0,-18-1 16,-17 0-1,-1 18-15,19 0 0,-36 18 16,35 0-16,0 17 16,1-17-16,17-1 15,0 36-15,17-18 16,1-17-16,17 0 0,18-1 15,-17-17-15,17 18 0,-18-18 16,53 0 0,-53 0-16,1-18 15</inkml:trace>
  <inkml:trace contextRef="#ctx0" brushRef="#br0" timeOffset="267046.9065">7602 17321 0,'0'-17'16,"18"34"-1,-18 1 1,0 0-16,0 17 16,0 0-16,18 1 0,-18 52 15,0-35 1,17 0-16,-17-18 0,36 35 15,-1-34-15,18 34 16,-36-52-16,54 17 16,-36-17-16,18-1 15,-18 1-15,18-18 16,-35 0 0,0-18-16</inkml:trace>
  <inkml:trace contextRef="#ctx0" brushRef="#br0" timeOffset="267485.3306">8114 17374 0,'0'0'0,"-18"0"15,18 36-15,0 34 16,18-17-16,0 71 16,-1-72-16,36 37 15,-35-54 1,52 18-16,-52-36 16,17-17-16,18 0 15,-18-17-15,-17-18 16,0-1-16,-1 1 0,1 0 0,-18-18 15,18-35 1,-18 35-16,0-53 16,-18 71-16,-17-36 15,35 53-15,-18 1 16,0 17-16,18 17 0,-17 72 16,17-36-1,0 17-15,17 71 16,1-70-16,0-1 0,-1-17 15,1 0-15,35 18 16,-35-36-16,-1 0 0</inkml:trace>
  <inkml:trace contextRef="#ctx0" brushRef="#br0" timeOffset="270541.4393">8308 14623 0,'0'-18'15,"0"-35"1,18 18-16,17-106 16,0 53-16,36-124 15,-18 88-15,123-281 16,-105 281-1,34-87 1,-52 140-16,-17 0 0,-1 1 16,35-18-16,-52 52 15,0 1-15,-36 35 32</inkml:trace>
  <inkml:trace contextRef="#ctx0" brushRef="#br0" timeOffset="271261.9481">10037 13141 0,'0'0'16,"0"-18"-16,0-17 16,17 17-16,18 1 15,36 17 1,-18 0-16,-18 17 0,18 36 15,-35-17-15,-18-1 16,0 53 0,-18-53-16,-35 54 15,18-54-15,-18 0 16,35-17-16,1-1 0,17 1 16,17 0-1,72-1 1,-37-17-16,1 18 0,53-18 15,-53 18-15,-18-18 16,18 17-16,-35 1 16,-18 17-16,-18-17 15,1-1-15</inkml:trace>
  <inkml:trace contextRef="#ctx0" brushRef="#br0" timeOffset="271572.9561">9754 13935 0,'53'35'15,"-106"-70"-15,159 70 0,-53-17 0,106-36 16,-71 18-16,0-18 16,18 1-16,70-1 15,1 18-15,-107 0 16,54 0-16,-89 0 16,18 18-1,-53-1-15,-53 1 16</inkml:trace>
  <inkml:trace contextRef="#ctx0" brushRef="#br0" timeOffset="271967.8727">10266 14323 0,'-18'35'0,"36"-70"0,-36 105 15,18-17-15,0-17 16,0-1-16,0 0 16,0 0-16,0 1 15,0-19-15,0-34 16,0-19-16,18-34 15,-1 35-15,1-18 16,17-36 0,1 54-16,17 0 15,-36 17-15,19 18 0,-19 18 16,1 17-16,-1 0 0,1 54 16,-18-36-16,18-18 15,-18 18-15,17-18 0,-17 36 16,18-36-1,0 18-15</inkml:trace>
  <inkml:trace contextRef="#ctx0" brushRef="#br0" timeOffset="274297.2832">18627 15328 0,'0'-17'16,"0"-1"15,17 0-15,-17 1-16,18 17 16,-18-18-16,18 0 15,-1 18-15,1-17 31,0 17-31,-1 0 16,1 0-16,17 0 16,-17 0-16,17 17 15,-17-17-15,17 18 16,-35 0 0,35-1-16,-35 19 15,18-1-15,-18-18 16,17 36-1,-17-17-15,0 17 0,-17-18 16,17-17-16,-18 52 16,1-52-16,-1 17 15,18-17-15,-18-1 0,1 1 16,-1 0-16,0-18 0,1 17 16,-1-17-16,0 0 15,1-17 1,-1-1-1,18 0-15,-17-17 16,17 17-16,-18 1 16,18-1-1,18 18 1,-1 0 0,18 0-16,-17-18 15,0 18-15,-1 0 16,19 0-16,-19 0 0,1 0 0,17 0 15,-17 18-15,35 17 16,-18-17-16,0 17 0,18 1 16,-18-36-1,1 17-15,-19 1 0,1-18 16,0 0-16,-18 17 16</inkml:trace>
  <inkml:trace contextRef="#ctx0" brushRef="#br0" timeOffset="281821.5088">12400 17639 0,'-53'-35'0,"18"35"15,0-18-15,-1 18 0,-52 18 16,53-1-16,-36 36 16,36-18-1,0 36-15,35-36 16,0 18-16,17-35 15,72-1-15,-54-34 16,53-18 0,-35 17-16,0-35 15,-53 35-15,18 1 0,-18-19 16,-18 19-16,0-1 16,1 36-1,17 70-15,17-17 16,1-1-16,0 1 15,-1-1-15,19 1 0,16 17 16,-34-35-16,-18 0 16,0-36-16,-18 1 15,-17-18 1,-18-18-16,18-17 16,-36-18-1,36 18-15,17 0 0,1-1 16,-1-16-16</inkml:trace>
  <inkml:trace contextRef="#ctx0" brushRef="#br0" timeOffset="282155.7698">12488 17127 0,'0'0'16,"-17"0"-16,34 0 15,19-17 1,17-1 0,-18 18-16,-18-18 0,19 18 15,34-17-15,-52 17 16,0 0-16</inkml:trace>
  <inkml:trace contextRef="#ctx0" brushRef="#br0" timeOffset="282322.2585">12559 17180 0,'0'0'0,"0"71"16,18-54-16,-18 19 15,17 17 1,1-18-16,-18-17 0,17-1 16,19 19-16,-19-36 15,19 17 1,-36-34-16</inkml:trace>
  <inkml:trace contextRef="#ctx0" brushRef="#br0" timeOffset="282651.0212">12859 17357 0,'17'-18'15,"1"-17"1,0 17-16,-18 0 16,17-17-16,-17 18 15,0-19-15,0 19 0,0-1 16,-17 0 0,-1 1-16,0 34 15,1 19 1,17-19-16,0 36 15,17-18-15,1 18 16,0-35 0,-1 0-16,19-18 15,-19 0-15,1 0 0,35-18 16,-36 18-16</inkml:trace>
  <inkml:trace contextRef="#ctx0" brushRef="#br0" timeOffset="282922.4893">13053 17057 0,'35'0'31,"-17"0"-31,-1 0 0,1 0 16,0 0-16,17 17 15,-17 1-15,-1 0 0,-17-1 16,0 19-16,18-1 0,-18-17 15,0 17-15,0 0 16,0-17-16,-18-36 47,1 18-47,-1-18 16,0 18-16</inkml:trace>
  <inkml:trace contextRef="#ctx0" brushRef="#br0" timeOffset="283601.4107">13511 17304 0,'0'0'16,"-17"0"-16,-1 17 0,0 19 15,18-1 1,0 53-16,-17-17 16,34 52-16,-17-70 15,36 35-15,-19-52 16,36-1-1,-35-18-15,0-17 0,17 0 16,-17-17-16</inkml:trace>
  <inkml:trace contextRef="#ctx0" brushRef="#br0" timeOffset="283845.4393">13705 17586 0,'0'0'16,"36"18"-16,-19-18 0,19 0 15,-19 17-15,19-17 0,-1 18 16,-18 0-16,1-1 16,-18 1-16,0 35 15,0-36 1,-18 19-16,18-19 16,0 1-16,0 17 15,0-17-15,0-1 16,18-17-1,-36 0 1</inkml:trace>
  <inkml:trace contextRef="#ctx0" brushRef="#br0" timeOffset="283973.4887">13758 17727 0,'18'0'15,"0"0"-15,35 18 16,-18-18-16,18 0 15,-18 0-15,-17 0 16</inkml:trace>
  <inkml:trace contextRef="#ctx0" brushRef="#br0" timeOffset="284168.5082">14093 17463 0,'0'0'16,"53"70"-16,-35-17 0,0-18 16,17 53-1,-35-70-15,0 17 0,0 1 0,-18-19 16,1 36 0,-1-53-1</inkml:trace>
  <inkml:trace contextRef="#ctx0" brushRef="#br0" timeOffset="284407.2622">14340 17674 0,'18'0'16,"-36"0"-16,54-17 0,-19 17 15,1-18-15,0 18 16,-1 0-16,-17 18 15,0-1-15,-35 36 16,17-18-16,1 18 16,17-35-16,0 0 15,17-18-15,19 0 16,-19-18-16</inkml:trace>
  <inkml:trace contextRef="#ctx0" brushRef="#br0" timeOffset="285089.5941">15152 17586 0,'0'0'16,"17"141"-16,-17-88 0,18 18 15,-18 17-15,18-71 16,-18 1-16,-18-53 16,0-36-1,1 18-15,-1-70 16,18 52-16,0 1 0,18-36 16,-1 71-1,19 17-15,-1 0 0,18 18 16,-18 0-16,-17 18 15,-1 0-15,1 52 16,-18-35-16,-18 18 0,1-17 16,-18-1-16,-1 0 15,19-17-15,-1 17 0,0-17 16,1-1-16,17 1 0,17 0 16,36-1-16,-35 1 15,70 0-15,-53-1 16,36-17-1,-36 18-15</inkml:trace>
  <inkml:trace contextRef="#ctx0" brushRef="#br0" timeOffset="285370.7988">15593 17868 0,'17'-17'16,"1"-19"-1,0 36-15,-1-35 16,-17 17-16,0-17 16,-17 35-16,-1 0 15,0 0-15,1 0 16,-1 18-16,1-1 0,17 1 16,0 17-16,0-17 0,35 17 15,18-17 1,-18-1-16,0-17 0,36 0 15,-36 0-15,-17 0 16,-1 0-16,-17-17 0</inkml:trace>
  <inkml:trace contextRef="#ctx0" brushRef="#br0" timeOffset="285848.0672">15928 17304 0,'0'-18'16,"0"36"-16,0-18 16,0 35-16,0 18 15,0-18-15,18 89 16,-18-71-16,17 52 16,1-52-16,-1-17 15,1-19-15,35 19 16,-18-36-16,18 0 15,-17 0-15,16-18 16</inkml:trace>
  <inkml:trace contextRef="#ctx0" brushRef="#br0" timeOffset="286192.437">16263 17480 0,'0'18'0,"-18"70"16,18-53-16,36 53 16,-19-52-16,36 17 15,-35-36-15,52 19 16,-34-36-16,-19-18 16,19-35-16,-19 35 15,1-70 1,-18 35-16,0-53 15,-18 54-15,1-19 16,17 53-16,0 36 16,0 17-16,17 71 15,-17-18-15,36 36 16,-19-54-16,36 18 16,-35-52-16,35-1 15,-36-35 1</inkml:trace>
  <inkml:trace contextRef="#ctx0" brushRef="#br0" timeOffset="286527.1345">17022 17268 0,'-18'0'0,"36"0"0,-54 0 15,19 71 1,-1-18-16,18 18 0,0-1 15,18 89 1,-18-89-16,17-17 0,1-17 16,17-1-16,-17-18 0,-1 1 15,19-18-15,-19-18 16,1 18-16</inkml:trace>
  <inkml:trace contextRef="#ctx0" brushRef="#br0" timeOffset="286824.3604">17216 17586 0,'35'0'0,"0"0"15,18 35 1,-18-35-16,-17 18 0,35 17 15,-53-17 1,-18 35-16,18-36 16,-35 36-16,17-17 15,18-19-15,18 18 16,0-35 0,-1 0-1,1 18-15,-18-36 16</inkml:trace>
  <inkml:trace contextRef="#ctx0" brushRef="#br0" timeOffset="286938.184">17251 17762 0,'35'0'0,"-70"0"0,105 18 16,-34-18-16,34 0 15,-34 0-15,-1 0 16</inkml:trace>
  <inkml:trace contextRef="#ctx0" brushRef="#br0" timeOffset="287139.8873">17692 17427 0,'53'106'15,"-106"-212"-15,141 283 0,-53-54 16,-17-70-16,-18 35 16,-18-35-16,-35 53 15,18-71-15</inkml:trace>
  <inkml:trace contextRef="#ctx0" brushRef="#br0" timeOffset="298651.0647">9666 16757 0,'-18'-18'0,"1"1"31,17-1 16,17 18-32,19 0-15,34 0 16,-17 0-16,71 0 16,-54 0-16,1 0 15,105 0-15,-70 0 16,88 18-16,-106-18 15,89 0-15,-107 0 16,71 0-16,-105 0 16,-1 0-1,0 0-15,-52 0 16</inkml:trace>
  <inkml:trace contextRef="#ctx0" brushRef="#br0" timeOffset="300546.3955">16157 16845 0,'18'0'31,"17"0"-16,0 0-15,54 18 16,-36-1-16,-1-17 0,90 18 16,-72 0-1,71-18-15,-88 0 16,71 17-16,-71-17 16,17 0-16</inkml:trace>
  <inkml:trace contextRef="#ctx0" brushRef="#br0" timeOffset="301447.8147">18186 16951 0,'0'0'0,"-18"0"0,18 18 31,0 17-15,0-17-16,18-1 16,-18 18-16,17 1 0,19-1 15,-19-17-15,19-1 16,-1-17-16,0 0 0,71 0 16,-53-17-16,53-19 15,-53 19-15,17-1 16,-35 18-16,1 0 15,-19 0-15,1 0 0,17 18 16,-35-1-16,36 36 16,-19-35-1,36 17-15,-35-17 16,70-1-16,-35-17 16,53-35-16,-36 35 15,36-35-15,-53 35 16,53-18-1,-53 18-15,70-17 16,-70 17-16,71 17 16,-54 1-16,54 0 15,-54-18-15,71 17 16,-53-17-16,36-17 16,-71-1-16,17 0 15,-52 1-15,-36 17 16</inkml:trace>
  <inkml:trace contextRef="#ctx0" brushRef="#br0" timeOffset="303115.0786">3792 14817 0,'0'17'0,"0"19"15,36 17-15,-19-18 16,36 18-16,-18-36 16,36 1-1,-36-36-15,71-17 16,-53 17-16,53-52 15,-53 52-15,0-17 16,0 17-16,52-17 16,-69 17-16,52 18 15,-53 18-15,36 17 16,-36 1-16,0-19 0,18 1 16,18 0-16,-36-1 15,0-17-15,18 0 0,-17 0 16,69-35-1,-52 17-15,-17-17 0,17 17 16,-1 1-16,1 17 0,-17-18 16,-1 18-16,0-18 0,0 18 15,36 0-15,-36 18 16,36 0 0,-36-1-16,0-17 0,18 0 15,0 0-15,0 0 16,18 0-16,-18 0 0,88-17 15,-71-1-15,54 0 16,-71 1-16,35 17 16</inkml:trace>
  <inkml:trace contextRef="#ctx0" brushRef="#br0" timeOffset="304194.7042">9737 15081 0,'0'0'16,"-18"-17"-16,18 34 47,35 36-32,-17-18-15,17-17 16,18 35-1,-18-35-15,1-18 0,-1 0 16,0 0-16,1 0 0,16-18 16,-16 0-16,-1-17 0,0 17 15,53-34-15,-70 16 16,35 19 0,-18 17-16,1-18 15,-1 36-15,0 17 16,0-17-16,36 17 15,-36-18-15,36 1 16,-36 0-16,71-18 16,-53 0-16,70-18 15,-70 0-15,88 1 16,-88-1-16,18 1 16,-18-19-16,35 1 15,-53 17-15,0 1 0</inkml:trace>
  <inkml:trace contextRef="#ctx0" brushRef="#br0" timeOffset="311070.2237">1711 2769 0,'0'18'15</inkml:trace>
  <inkml:trace contextRef="#ctx0" brushRef="#br0" timeOffset="312415.1885">1799 2787 0,'18'0'0,"-53"0"0,52 0 0,18-18 0,-17 18 16,0-17-16,-1-1 15,1 0-15,0 18 16,-1-17 0,-34 17 30,-1 0-46,-17 0 16,-18-18 0,35 18-16,-17 0 0,-18 0 15,0 0-15,-53 0 16,53 0-16,0 0 0,-17 18 16,17-1-16,-71 19 15,54-19-15,17-17 0,0 18 16,0 0-16,-35-18 15,35 0-15,18 0 16,-1 0-16,19 0 0,-18 0 16,17 0-16,0 0 15,18 17-15,-17-17 16,17 18 0,0 17-1,0 0 1,0 18-16,0 0 15,0-17-15,0 16 16,0 19-16,0-18 0,0 88 16,0-70-16,0 87 15,0-69-15,-18-19 16,18 106-16,-18-87 16,18 87-16,0-88 15,0 106 1,18-88-16,-18 0 0,18 88 15,-1 0 1,-17-88-16,18 106 16,0-107-16,-1 107 15,-17-106-15,18 0 0,-1 0 16,1 123-16,0-123 16,17 105-1,-17-87-15,-1 87 16,1-105-16,-18 18 0,35 87 15,-35-105-15,18 124 16,0-125-16,-1 125 16,1-107-16,-1 106 15,-17-123 1,18 124-16,-18-107 16,18 106-16,-18 1 15,0-124-15,0 105 16,0-87-1,-18 105-15,18-106 16,0-17-16,0 18 0,0-18 16,0 17-16,0-17 0,0 123 15,0-123-15,0 123 16,0-123 0,0 0-16,0 0 0,-18 88 15,18-88-15,0-18 16,0 106-1,0 0-15,0-106 0,0 0 16,-17 89 0,17-89-16,0 71 15,0-71-15,-18-18 0,18 89 16,0-88-16,0 70 16,0-71-16,18 72 15,-18-72-15,0 1 16,0-1-16,0 1 0,-18 52 15,18-52 1,0 52-16,0-70 16,0 0-16,0 0 0,0 0 15,0 0-15,18 53 16,-18-71-16,0 53 16,-18-53-16,18 18 15,0 18-15,-17-53 16,17 34-16,0-34 15,0 0-15,0-1 16,0 1 0,0 0-1,0-1 1,0 1-16,0 0 16,0-1-1,17-17 16,1 18-15,17-18-16,18 0 16,-18 0-16,53-18 15,-35 1-15,0-1 16,18 0-16,52 18 0,-70 0 16</inkml:trace>
  <inkml:trace contextRef="#ctx0" brushRef="#br0" timeOffset="314426.7509">10037 15011 0,'-18'-18'15,"18"0"1,-18 18 0,18-17-16,18 17 62,17 0-46,-17 0-1,52-18-15,-17 18 16,-17-17-16,16 17 0,-16 0 16,52 0-16,-53 0 15,1 0-15,-1 0 0,0 17 16,0-17-16,-35 18 16,-17-18 15,-19 0-31,1 17 15,-18-17-15,18 0 16,-36 0-16,54 0 16,-54 0-1,36 0-15,-18-17 16,35 17-16,-17 0 16,17 0-16,36 0 15,53 17 1,-36-17-1,18 0-15,0 0 0,53 0 16,-53 0-16,52-17 16,-69 17-16,17-18 15,-36 18 1,-52 0 0,17 0-16,-52 0 15,17 0-15,0 0 0,0 0 16,-35 0-16,35 0 15,18 18-15,17-1 16,53 1 0,0-18-16,1 18 0,87-18 15,-70 0-15,18-18 16,-18 18-16,-18-18 16,0 18-16,18 0 15</inkml:trace>
  <inkml:trace contextRef="#ctx0" brushRef="#br0" timeOffset="316713.4998">2381 17321 0,'-17'-17'0,"-1"17"16,0 0-16,1 0 16,17 17-1,17-17 16,54 18-15,-1-18-16,107-18 16,-71 18-16,88-35 15,-88 35-15,-1-18 16,-16 18-16,16 0 0,54 0 16,-71 0-16,-35 0 0,0 0 15,-18 0-15,1 18 16,-72-18-1,-34 18 1,17-18-16,-70 17 16,52-17-16,0 0 0,1 0 15,-107-17 1,1 17-16,88-18 16,0 0-16,17 18 0,-17-17 15,-36 17-15,72-18 16,-19 18-16,53 0 15,36 0 1,0 0-16,-1 18 16,36-18-16,71 17 15,-54-17-15,107 0 16,-72 0-16,72 0 16,-71-17-16,70 17 15,-105 0-15,-1 0 16,1 0-16,-36 0 0,0 17 15,1 1-15,-36 0 16,-18-18-16,-17 0 16,-54 17-1,-16-17-15,34 0 16,-88 0-16,89-17 16,-124-1-16,123 0 15,-17 18-15,0-17 0,-71 17 16,88 0-16,-17 0 15,71 0-15,-1 0 16,36 0 0,17 0-16,18 0 15,17 0-15,19 0 0,122 0 16,-105 0-16,18 0 16,17 0-16,-18 0 0,124-18 15,-123 18-15,34 0 16,-87 0-16,-18 18 15</inkml:trace>
  <inkml:trace contextRef="#ctx0" brushRef="#br0" timeOffset="320088.8151">18450 17145 0,'0'-18'15,"18"18"16,35-17-15,0 17-16,0 0 16,0 0-16,17 0 0,18-18 15,1 18-15,-1 0 0,0 0 16,106 0-16,-106 0 16,89 18-1,-89-1-15,0 1 0,-18-18 16,72 18-16,-72-18 15,54 0-15,-71 0 16,-1-18 0,-34 0-16,0 18 15,-36 0 1,-17 0 0,0 18-16,-1-18 15,1 0-15,0 0 0,-1 0 16,1 18-16,-71-18 15,53 0-15,0 17 16,-70 1-16,52 0 16,-70-1-16,71-17 15,-54 0 1,54 18-16,-54-18 0,71-18 16,-88 18-1,88 0-15,-70-17 16,70-1-16,0 18 15,0 0-15,0 0 0,0-18 16,18 18-16,17 0 16,36 0 15,0 0-31,-1 0 16,1 0-16,0 0 15,-1-17-15,18 17 0,18-18 16,0 18-16,53 0 15,-35 0-15,17 0 16,0 0-16,18 18 16,123-18-16,-88 0 15,124 0 1,-142 0-16,-17 0 0,0 0 16,-35 0-16,52 0 15,-88 17-15,1-17 16,-54 0-1,-17 18-15</inkml:trace>
  <inkml:trace contextRef="#ctx0" brushRef="#br0" timeOffset="335831.3966">5997 3246 0,'-17'0'16,"34"0"0,54 0-1,-1 0-15,19-18 0,34 18 16,124-35 0,-106 17-16,0 0 0,0 18 15,-17-17-15,105-1 16,-141 0-16,36 1 15</inkml:trace>
  <inkml:trace contextRef="#ctx0" brushRef="#br0" timeOffset="372424.604">13159 3475 0,'0'0'0,"-18"-18"0,18 36 16,0 0-1,0 34-15,0 19 0,0 70 16,18-70-16,-1 70 16,1-88-16,35 53 15,-36-89 1,36 1-16,-17-36 15,-1-17-15,-35 0 16,18-1-16,-18-34 16,0 34-16,0 72 31,35 34-15,-18-34-16,1 17 15,17-18-15,1-18 0,52 19 16,-35-36-16,-18 0 15,0-18-15,1 0 0,-19-17 16,-17-53-16,0 53 16,-17-18-16,-19-53 15,19 71-15,-19-1 0,1-17 16,18 36-16,-19-1 16</inkml:trace>
  <inkml:trace contextRef="#ctx0" brushRef="#br0" timeOffset="372758.6519">13882 3175 0,'0'-18'15,"17"18"1,19 0-16,-1-17 15,0 17-15,-17-18 0,17 18 16,-17 0-16,-1-18 16,1 18-16</inkml:trace>
  <inkml:trace contextRef="#ctx0" brushRef="#br0" timeOffset="372931.2189">13952 3140 0,'0'0'0,"0"17"0,0 54 16,18-36-16,-18 0 0,0-17 16,18 17-16,-18 1 0,0-1 15,0 0 1,17 1-16,-17-19 0,18 1 16,0-18-1</inkml:trace>
  <inkml:trace contextRef="#ctx0" brushRef="#br0" timeOffset="373310.1307">14217 3210 0,'0'18'15,"0"17"1,0-17-16,0 17 16,0-17-16,0 17 15,18-17-15,-1-1 16,1-17-16,17 0 16,-17 0-16,-1 0 15</inkml:trace>
  <inkml:trace contextRef="#ctx0" brushRef="#br0" timeOffset="373642.2074">14429 3157 0,'17'0'0,"1"0"16,0-17 0,-1 17-16,1 0 15,-1 17 1,-17 1-16,18 0 0,-18-1 16,0 1-16,0 17 0,18 18 15,-18-35-15,17 35 16,-17-36-16,18 1 15,-18 0-15,0-1 16,0 1 0,-18-18-1,1 0-15,-1 0 0,-17 0 16</inkml:trace>
  <inkml:trace contextRef="#ctx0" brushRef="#br0" timeOffset="374460.3321">14111 3493 0,'18'0'16,"-1"0"-1,1 0 1,0-18-16,-1 0 0,19-17 16,-19 0-16,1-36 15,-18 36-15,0 17 16,0-17-16,0-18 0,-18 0 16,1 18-1,17 17-15,-18 1 0,0-19 16,18 54-1,-17 17 1,17-17-16,0 52 16,0-17-16,0 18 15,0-36-15,0 0 16,0-17-16,17 0 0,1-1 16,17 19-16,-17-19 15,0 1-15,-1-18 16</inkml:trace>
  <inkml:trace contextRef="#ctx0" brushRef="#br0" timeOffset="374650.0657">13988 3598 0,'0'0'0,"17"-17"0,1 17 0,0 0 16,52-18-1,-52 18-15,35 0 16,-36 0-16</inkml:trace>
  <inkml:trace contextRef="#ctx0" brushRef="#br0" timeOffset="384914.5263">21131 1799 0,'0'-17'0,"18"17"62,-18 17-62,18 1 16,-1 35-16,-17-36 16,0 36-16,0-17 15,18 52 1,-18-53-16,0 18 0,0 53 16,0-53-16,0 53 15,0-36-15,0 71 16,0-53-16,0 89 15,0-89-15,18 124 16,-18-107 0,0 125-16,17-107 15,-17-17-15,0 18 0,0-1 16,0 1-16,18 17 0,-18 141 16,0-141-16,0 0 15,0 0-15,0 0 16,0 177-16,0-142 15,0-17-15,0 17 0,0 1 16,18 175-16,-18-157 16,17 193-16,-17-194 15,0 0-15,0 194 16,0-177-16,-17 195 16,-1-194-16,18-1 15,-18-17-15,18 18 0,-17 0 16,17-1-16,-18 230 15,18-229-15,0 0 0,0-1 16,-18 230 0,18-229-16,0 211 15,0-211-15,0 211 16,0-211-16,0 0 16,18-18-16,-18 17 0,0-17 0,18 0 15,-1 177 1,1-195-16,0 142 15,-1-160-15,18 142 16,-17-159-16,0 106 16,-1-141-16,-17 88 15,0-106-15,-17-17 16,-1 0-16,18-19 0,-53 19 16</inkml:trace>
  <inkml:trace contextRef="#ctx0" brushRef="#br0" timeOffset="385801.1751">22719 2064 0,'-35'0'0,"-1"17"16,-17 54-16,18-18 16,0 70-1,35-52-15,0-18 0,70 70 16,-34-87-16,70 16 16,-36-34-16,71-36 15,-88-17-15,35-35 16,-70 17-1,-18-35-15,-18 35 16,-17 0-16,-53-53 16,53 71-16,-18 17 15,0 0-15,17 1 0,1 17 16,18 17-16,-1 1 0,18 35 16,35-18-16,-17-17 15</inkml:trace>
  <inkml:trace contextRef="#ctx0" brushRef="#br0" timeOffset="385976.6485">23336 2399 0,'0'0'16,"18"-18"-16,0 18 0,34-35 15,-16 17-15,34-17 16,-34 35-16,-19-18 15,18 18-15,-17-17 16</inkml:trace>
  <inkml:trace contextRef="#ctx0" brushRef="#br0" timeOffset="386149.4658">23407 2046 0,'0'0'0,"35"106"0,-17-35 15,17 52-15,-17-52 16,17 70 0,-17-88-16,17 17 15,-18-52-15,1-18 0,0-18 16</inkml:trace>
  <inkml:trace contextRef="#ctx0" brushRef="#br0" timeOffset="386665.9571">23671 2117 0,'0'141'15,"0"-282"-15,0 352 0,0-105 16,0-53 0,18-18-16,-18 1 0,0-19 15,0 1-15,18 0 16,-18-36-1,17-35 1,-17 35-16,18-17 16,-18 17-16,0 1 0,18-1 15,-1 18-15,1 18 16,-18-1-16,18 1 0,17 17 16,-18-17-1,19-18-15,-19 0 16,1-35-1,-18 17-15,-18-17 16,18 17-16,-17 1 16,-1 17-16,18 17 15,0 1-15,0 17 0,18-17 16,-1 17-16,1-17 16,17-1-16,36 19 15,-18-36-15,0-18 16,-36 18-16,1-18 15,-18 1-15,-18-1 16,18 0-16,0 36 31,18-18-31,17 18 16,-17-18 0,-1 0-16</inkml:trace>
  <inkml:trace contextRef="#ctx0" brushRef="#br0" timeOffset="387190.3406">25453 2293 0,'18'53'0,"-18"-35"15,35 70-15,-18-35 16,19-18-16,-19 0 0,36 18 15,-35-53 1,0 18-16,-1-18 16,1 0-16,-18-35 15,0-1-15,-18 1 0,18 0 16,-17-1-16,17 1 0,-18-18 16,18 36-16,0-1 15,18 18-15</inkml:trace>
  <inkml:trace contextRef="#ctx0" brushRef="#br0" timeOffset="387717.1885">26017 2452 0,'-35'0'16,"70"0"-16,-105 0 0,35 0 15,17 17-15,0 1 16,18 0-16,0 35 15,18-18-15,17-17 16,36 17-16,-36-35 16,18 0-16,-18 0 15,-17-35-15,-18 17 16,0 0-16,-18-17 0,-17-18 16,17 35-16,-17-17 15,35 18 1,18 34-1,17 18 1,0-17-16,-17 0 16,35-18-16,-18 0 15,-17 17 1,-1-17-16,-17-17 16,0-1-16,0 0 15,-17 18-15,34 0 31,1 0-15,0 0 0,-1 0-16,1 0 15,-18-35 1,0 18-16,-18-1 16,18 0-16,0 1 0,0-1 15,0 0-15,18 18 31,17 0-31</inkml:trace>
  <inkml:trace contextRef="#ctx0" brushRef="#br0" timeOffset="388179.7206">26529 2381 0,'-35'36'16,"70"-72"-16,-70 89 0,-1 0 15,36-35-15,0 35 16,18-36-1,0 1-15,-1-18 0,19 18 16,-1-18-16,0-36 16,-35 19-16,0-19 15,0 19-15,-18-19 16,1 19-16,-1-1 16,18 36-1,0-1 1,18 19-16,-1-19 15,19 1-15,-19-18 0,19 18 16,-1-1-16,-17-17 0,17 0 16,-18 0-1,-17-17-15,-17-19 16,-1 19-16,18-1 16,-17-17-16,17 17 15,0-17 1,17 35-16,1-18 0,17 18 15,0 0-15,18 0 16,-17-17-16,34 17 16,-35-18-16,1 0 15,-36 1-15,0-1 16,-18 0-16,-17-34 16,17 34-16,1-17 15</inkml:trace>
  <inkml:trace contextRef="#ctx0" brushRef="#br0" timeOffset="388307.7514">26952 2117 0,'36'70'16,"-72"-140"-16,89 176 0,-18-18 15,-17-35-15,0 0 16,-1-18-16,1 18 0,0 0 16,-1-36-16,19 1 15,-19-18-15</inkml:trace>
  <inkml:trace contextRef="#ctx0" brushRef="#br0" timeOffset="388530.6002">27270 2364 0,'0'0'16,"-18"0"-16,18 17 0,0 19 16,0-1-16,35 0 15,-17-17-15,0 17 16,-1-17-16,1 17 15,0-35-15,-18 18 0,-36-1 16,19-17 0,-1 0-16,-35 0 15,35-17-15,1 17 0,-1-36 16,1 19-16</inkml:trace>
  <inkml:trace contextRef="#ctx0" brushRef="#br0" timeOffset="388677.1105">27570 2170 0,'17'0'16,"-17"17"0,18 1-1</inkml:trace>
  <inkml:trace contextRef="#ctx0" brushRef="#br0" timeOffset="388780.6086">27728 2558 0</inkml:trace>
  <inkml:trace contextRef="#ctx0" brushRef="#br0" timeOffset="405391.5478">22895 4410 0,'-17'0'0,"34"0"0,-17 0 32,36 17-17,-1-17-15,35 0 16,54-17-1,-71-19-15,17 19 16,54-36-16,-71 35 16,-18 1-16,0-1 15</inkml:trace>
  <inkml:trace contextRef="#ctx0" brushRef="#br0" timeOffset="405569.9871">23230 4392 0,'0'0'16,"36"71"-16,17 17 15,-36-35-15,1 0 16,0 0-16,-1-18 0,1 71 16,-1-71-16,1-17 15,-18 17-15,18-17 0,-18-1 16,17-17-16</inkml:trace>
  <inkml:trace contextRef="#ctx0" brushRef="#br0" timeOffset="406114.4876">23107 4075 0,'18'17'16,"-18"1"-1,0 17-15,35 89 16,0-19-1,-17-52-15,-1 0 0,36 53 16,0-18 0</inkml:trace>
  <inkml:trace contextRef="#ctx0" brushRef="#br0" timeOffset="406748.7391">23724 4604 0,'-53'17'0,"106"-34"0,-141 52 16,53 0-16,17-17 16,18 17-16,0-17 15,0 0-15,18-1 0,17 18 16,0-17-16,36-18 15,-36-18-15,-17 18 16,17-35 0,-17 18-16,-18-1 0,0 0 15,-18-17-15,18 17 0,-17 1 0,-1-1 16,0 0 0,36 18-1,0 36 1,-1-36-16,36 35 15,-35-35 1,35 18-16,-36-18 16,-17-18 15,-17 18-15,34 18 15,1-1-31,0-17 15,-1 0 1,1 0-16,-1-17 16,-17-1-1,0 0 1,0 1-16,18 17 16,0 0-16,17 0 15,-17 0-15,17 17 16,-17 1-16,-1 17 15,1-17 1,-18 0 0,0-1-16</inkml:trace>
  <inkml:trace contextRef="#ctx0" brushRef="#br0" timeOffset="407076.3074">24342 4057 0,'17'123'16,"-34"-246"-16,52 317 0,-17-123 0,-1 87 16,1-105-16,17 53 15,-35-71-15,18 1 16,-1-19-1,-17-34 1,36-19-16,-19 19 16,1-19-16,0 36 15,17 0-15,-17 18 0,-1 0 16,18 17-16,-17 0 16,17-17-16,-17 17 0,17 18 15,-35-35-15,0-1 16,0 1-16</inkml:trace>
  <inkml:trace contextRef="#ctx0" brushRef="#br0" timeOffset="451655.5769">29192 3263 0,'0'-53'15,"0"106"-15,0-123 0,0 52 0,0 36 32,-17 70-17,17-35-15,-18 17 16,18 19-16,0 69 15,0-70-15,0-17 0,0 0 16,18-19-16,17 54 16,-17-70-16,17-1 15,-17-17-15,-1-1 16</inkml:trace>
  <inkml:trace contextRef="#ctx0" brushRef="#br0" timeOffset="452172.4984">27005 4745 0,'0'0'15,"18"0"1,35 0 0,0 0-16,35 0 15,-18 0-15,-17 0 16,230 0 0,-37-18-16,37 1 15,-107 17-15,0 0 16,195 17-16,-159-17 15,211 0 1,-211 0-16,-1 0 0,160 0 16,-213 0-16,89 0 15,-158 0-15,16 0 16,-87 0-16,-18 18 16,-18-18-16</inkml:trace>
  <inkml:trace contextRef="#ctx0" brushRef="#br0" timeOffset="453430.3087">28258 5468 0,'17'35'15,"1"1"1,-1 69-16,-17-52 15,-17 71-15,17-71 16,-18 35-16,18-53 16,0-17-16,0-53 31,35-36-31,-17 18 16,17-35-1,-17 35-15,17 0 0,1 0 16,-19 36-16,18 17 15,-17 0-15,0 35 16,-1-18-16,1 36 0,-18-17 16,18 17-16,-18-18 0,17 35 15,-17-34-15,18 17 16,-18-36-16,18 1 16,-1-18-1,1 0-15</inkml:trace>
  <inkml:trace contextRef="#ctx0" brushRef="#br0" timeOffset="453891.2149">29069 5098 0,'18'0'15,"17"0"1,-18 0-1,19 0-15,-1 0 0,18-18 16,-35 18-16,17 0 16,-53 0-1,1 0 1</inkml:trace>
  <inkml:trace contextRef="#ctx0" brushRef="#br0" timeOffset="454074.7607">29139 5098 0,'0'53'16,"0"-18"0,0 0-16,0 0 0,0 1 0,0-1 15,0 36 1,0-54-16,18 1 0,0-1 16,-1 1-16,19-18 15,-19 0-15,1 0 16,0 0-16,-1-18 0</inkml:trace>
  <inkml:trace contextRef="#ctx0" brushRef="#br0" timeOffset="454430.423">29457 5433 0,'18'0'15,"-1"-18"1,1 1 0,0-1-16,-1-35 15,1 35-15,-1-35 16,1 18-16,-18 17 0,0-34 16,0 34-16,-18-17 15,18 17-15,-17 0 16,17 36-1,-18 0-15,18 17 0,-17 0 16,-1 36-16,18-36 16,0 18-16,18-18 15,-18-17-15,17 0 0,1-1 16,17 1 0,-17-18-16,17-18 15</inkml:trace>
  <inkml:trace contextRef="#ctx0" brushRef="#br0" timeOffset="454612.8724">29722 5309 0,'17'0'15,"1"0"-15,-1 0 16,19-17-1,-19 17-15,1 0 16,0-18-16</inkml:trace>
  <inkml:trace contextRef="#ctx0" brushRef="#br0" timeOffset="454864.3255">30092 5115 0,'-18'53'32,"18"-35"-32,0 35 15,0-18-15,18 18 16,-18-35-16,18-1 15,-1 1-15,1-18 16,0-18 0</inkml:trace>
  <inkml:trace contextRef="#ctx0" brushRef="#br0" timeOffset="455192.8877">30268 5009 0,'18'0'16,"0"0"-1,17 18-15,0-18 16,0 0-16,1 0 16,-1 0-16,-17 18 15,-18-1-15,17 36 16,-17-17-16,0 16 15,0-16-15,0 17 16,18-36-16,-18 19 16,0-19-16,0 19 15,-18-19 1,-17-17 0,17 0-16,-17 0 15,17 0-15,1-17 0,-1 17 16</inkml:trace>
  <inkml:trace contextRef="#ctx0" brushRef="#br0" timeOffset="457105.7903">26388 5927 0,'-18'17'16,"18"1"-16,18 17 15,-18-17-15,17 0 0,19 17 16,-19-18 0,36 1-16,-35 0 15,17-18-15,-17 0 16,-1 17-16,1-17 0,17-17 16,-17-1-16,0-35 15,-18 0 1,0-35-16,0 53 15,0-89-15,0 54 16,-18-89 0,0 88-16,1-34 0,-1 16 15,0 1-15,1-18 0,-1 18 16,-17-53-16,17 71 16,1-54-16,-1 71 15,18-53-15,0-17 16,35-1-1,-17 1 1,-18-1-16,0 71 16,0-52-1,-18 69-15,1 1 0,-1-35 16,18 52-16,-18-35 16,18 35-16,0-35 15,0 18-15,0 18 16,18-36-16,-18 0 15,0 35-15,0-17 16,0 17-16,0-17 0,0 17 16,-18-17-1,18 17-15,0 1 0,0-1 16,18 36 15,0-18-15,-1 0-1,-17-18 1,18 18-16,0-18 16,-1 18-16,1 0 15,-1 0-15,1-17 16,35 17-16,-18 0 16,18 0-16,-18-18 15,18 18-15,18 0 0,70 0 16,-53 0-16,89-18 15,-72 18-15,125-35 16,-124 35-16,105-17 16,-105 17-16,88-18 15,-106 18 1,1 0-16,16 0 0,-16-18 16,122 1-16,-87-1 15,105-17 1,-123 17-16,0 18 0,70-18 15,-105 18-15,-1 0 16,71-17 0,-70 17-16,88-18 0,-89 18 15,1 0-15,70 0 16,-88-17-16,53 17 16,-54 0-16,-16 0 0,17 0 15,-18 0 1,0 0-16,-17 0 15,17 0-15,-17 0 16,17 0-16,-17 0 16,17-18-1,-17 18-15,-1 0 16,1 0-16,-18 18 16,18-18-1,-1-18 1,18 18-1,-17 0-15,17 0 16,-17 0-16,0 0 16,-1 0 15,1-18-15,0 18-1,17 0-15,-18 0 16,1 0-16,0 0 15,-1 0 1,1 0 0,0 0-1,-1 0 1,-17-17 0,18 17-1,-18 17 48,0 1-48,18-18-15,-18 35 16,0-17-16,17 70 0,-17-53 16,0 18-16,0-18 15,18 54-15,-18-36 16,18 17-16,-1-52 15,-17 35-15,0-36 16,-17 1-16</inkml:trace>
  <inkml:trace contextRef="#ctx0" brushRef="#br0" timeOffset="457989.3972">26670 6103 0,'18'0'15,"-1"18"32,-17-1-31,0 1-16,0 0 15,0-1-15,18 19 16,0-19 0,-1-17-16,-17 18 15,18-18-15,-36 0 47,1-18-31,-19 18-16,19-17 0,-72-1 15,37 0-15,-1 1 16,0-1-16,-18 0 0,1-17 16,-72-18-16,72 36 15,-54-19-15,72 36 16,-1 0-1,35 0-15,18 18 16,71 17-16,-36-17 16</inkml:trace>
  <inkml:trace contextRef="#ctx0" brushRef="#br1" timeOffset="464857.8882">25312 2981 0,'-18'18'0,"36"-36"0,-53 53 15,35 1 1,0-1-16,17-18 16,18 89-1,1 35-15,-19 18 16,1 18 0,-18 34-1,0-105-15,0 106 16,0-106-16,0-1 0,0 107 15,0-106-15,0 0 16,18 88-16,-1-106 16,-17 18-16,18 0 0,-18-1 15,18 1-15,17 88 16,-18-106-16,-17 1 16,36 69-16,-36-87 15,35 52-15,-17-70 16,-1 53-16,1-71 15,0 18-15,-18-35 16,35 35 0,-35-35-16,18-1 15,-1 1-15,1 0 0,-1-1 16,1-17-16,0 18 0,17-1 16,0-17-16,18 18 15,-18-18-15,71 18 16,-35-18-16,70-18 15,-53 18-15,124 0 16,-106 0-16,123 0 16,-106 0-16,124 0 15,-123 0-15,-1 18 16,142-18 0,-142 0-16,177 0 15,-141 0-15,123 17 16,-123-17-16,-18 0 15,0 0-15,0 0 0,0 18 16,124-18-16,-124 0 16,124 0-16,-142 0 15,142 0-15,-142 0 16,124 0 0,-141 0-16,0 0 0,88-18 15,-106 18-15,53 0 16,-70 0-16,-18-17 15,0 17-15,17 0 0,36-18 16,-53 0-16,0 1 16,0 17-16,0-18 0,0 1 15,35-19 1,-53 19-16,-17-19 0,17-17 16,-35-35-1,0 53-15,-18-89 16,18 72-16,-17-19 0,17-17 15,-18-89 1,18 72-16,0-19 0,-18-123 16,18 106-16,18-124 15,-18 124-15,35-141 16,-35 141-16,36-141 16,-19 141-1,1 17-15,-1-17 0,19-88 16,-19 123-16,1-88 15,0 106-15,-1 0 16,-17 17-16,18 0 0,0-52 16,-1 70-16,-17-18 15,-17 36 1,-19 0-16,19 17 16,-54 18-16,36 0 15,-53 0-15,-36 18 16,-35-18-1,89 18-15,-124-18 16,0 17 0,88-17-16,0 0 15,0 0-15,18 0 0,-141 0 16,123 0-16,-141 0 16,124 18-16,-160-18 15,160 17-15,-18-17 16,-124 18-16,-17 0 15,123-1-15,0 1 16,-158 0 0,-18 17-16,176-17 0,-176 35 15,176-36 1,-141 54-16,142-36 16,-1 0-16,-141 18 15,159-35-15,-141 52 16,140-52-16,19 0 15,0-1-15,-107 19 16,142-19-16,0 1 16</inkml:trace>
  <inkml:trace contextRef="#ctx0" brushRef="#br1" timeOffset="467271.2816">15064 14887 0,'0'18'47,"17"17"-47,-17-17 15,18 17-15,0 53 16,-18-35-16,17 88 16,-17-70-16,0 105 15,0-88-15,18 106 16,-1-105-16,1 69 15,-18-105-15,18 71 16,-1-89 0,1 53-16,-18-52 15,18 34-15,-18-17 16,17 18-16,-17-36 16,18 18-1,-18-18-15,18 18 16,-1-18-16,1 1 15,-18-19-15,0 1 16,0-1-16,0 19 16,0-19-16,17 1 15,-17 0 1,18-1 0,-18 1-16,18-18 0,-1 18 15,1-18-15,35 0 16,-35 0-16,35 0 15,-36 0-15,18 0 16,18 17 0,18-17-16,-36 0 15,18 0-15,35 18 16,-52-18-16,16 0 0,1 0 16,71 0-1,-71 17-15,88-17 16,-88 0-16,17 18 0,1-18 15,88 18-15,-71-18 16,-18 0-16,19 0 16,-19 17-16,18-17 0,71 18 15,-71-18-15,89 0 16,-71 18-16,-18-18 16,106 0-16,-88 0 15,88 17-15,17 1 16,-105-18-16,0 18 15,88-1-15,-88 1 16,0-18-16,88 17 16,-88-17-16,105 18 15,-123-18-15,1 18 16,-1-18-16,71 17 16,-71-17-16,-35 18 15,17-18-15,54 18 16,-71-18-16,70 0 15,-70 0-15,0 0 0,-18 0 16,18 17-16,-18-17 0,18 0 16,-17 0-16,16-17 15,-16 17-15,-1-18 16,-17 18 0,-18-18-16,-18 1 15,0 17-15,18-18 16,-35 0-1,17 1-15,1-1 0,17-17 16,-18 0 0,18-36-16,0 36 15,0-71-15,0 53 16,0-70-16,-17 70 16,17-18-16,0 1 15,-18-89-15,0 88 16,1-87-16,-1 87 15,0-88-15,18 89 16,0-89 0,-17 71-16,17-89 0,0 107 15,-18-89 1,18 88-16,-18 1 0,18 17 16,0-18-16,0 19 15,-17 16-15,17 1 0,-18-18 16,1 18-16,-1 17 0,0 0 15,-17-17 1,-18 18-16,18-1 16,-1 0-16,1 18 0,0-17 15,-71-1-15,36 18 16,17 0-16,-18 0 0,-88 0 16,89 0-1,-18 0-15,-106 0 16,105 0-16,-105 0 15,71 0-15,17 0 16,0 0-16,-17-18 0,-124 1 16,123 17-16,-140 0 15,140 0-15,-17 0 16,18 0-16,-18 0 0,-1 0 16,1 0-16,0 0 0,-159 17 15,142-17 1,16 0-16,-16 18 0,17-18 0,-18 0 15,18 0-15,0 18 0,-124-1 16,142-17 0,-107 18-16,142 0 15,18-18-15,-1 0 0,18-18 16</inkml:trace>
  <inkml:trace contextRef="#ctx0" brushRef="#br1" timeOffset="472453.7346">23301 5186 0,'18'0'15,"17"-18"1,0 18-16,89-17 15,-54 17-15,18 0 0,89 0 16,-89 0-16,18 0 16,0 0-16,-1 0 15,1 0-15,0-18 0,71 0 16,-125 1-16,37-19 16,-54 36-16,-17-17 15,-54 17 1,19 0-1</inkml:trace>
  <inkml:trace contextRef="#ctx0" brushRef="#br1" timeOffset="477887.4102">23372 7020 0,'0'0'0,"0"-17"0,17 34 32,36 36-32,-18-18 15,18 18-15,71 36 16,-18 16-1,-53-69-15,-1 17 0,1-18 16,36 53-16,-72-53 16,18 1-16,-17-19 15</inkml:trace>
  <inkml:trace contextRef="#ctx0" brushRef="#br1" timeOffset="478092.7205">23936 6967 0,'0'0'16,"-35"53"-16,17-17 0,-52 52 16,34-35-16,1 17 0,0-17 15,-18 106 1,53-89-16,0 1 0,35 17 15,-17-53 1</inkml:trace>
  <inkml:trace contextRef="#ctx0" brushRef="#br1" timeOffset="478693.3297">24306 7391 0,'-35'35'16,"70"-70"-16,-105 88 0,17 17 16,35-35-16,1 18 0,17-35 15,17 35-15,1-35 16,17-1-16,-17-17 0,17 0 16,36-35-1,-54 17-15,1 1 0,0-19 16,-18 19-16,0-54 15,0 54-15,-18-1 16,0 0-16,1 18 16,34 0-1,-17 18-15,0 0 16,36 17-16,-36-18 16,17 1-16,1 0 0,0-18 15,-18 17-15,35-17 16,-35-17-16,35-19 15,-35 19-15,18-36 16,-18 35-16,0-17 16,17 53-1,-17 17 1,18-17-16,0 17 16,-1-18-1,19 36-15,-19-35 16,18-18-1,-17 0-15,0 0 16,-1-18 0,-17-17-16,18 0 15,0 0-15,-18 17 0,0-17 16,0 17-16,-18 0 16,0 18-16,18 36 15,0-19-15,0 1 16</inkml:trace>
  <inkml:trace contextRef="#ctx0" brushRef="#br1" timeOffset="478870.9864">24977 7497 0,'17'0'15,"1"0"-15,-18 17 16,0 1-16,0-1 15,18-17 17</inkml:trace>
  <inkml:trace contextRef="#ctx0" brushRef="#br1" timeOffset="478994.5916">24959 7338 0,'0'0'15,"0"-35"-15,18 17 16,-18 0-16,17 1 16</inkml:trace>
  <inkml:trace contextRef="#ctx0" brushRef="#br1" timeOffset="479376.5632">25153 7514 0,'18'18'16,"-36"-36"-16,36 53 0,-1-35 0,1 0 15,0 0-15,17-17 16,-17-1-16,-18 1 0,0-19 16,-18 19-1,0 17 1,-17 0-1,35 17-15,0 1 16,18 35-16,17 0 16,-17-36-16,52 19 15,-52-36-15,17 0 16,-17 0-16,-1-18 0,1-17 16,-18 17-1,0-35-15,-18 36 16,18-36-16,0 35 15,18-17-15,0 17 16,34 0 0,-34 18-16,17 18 15</inkml:trace>
  <inkml:trace contextRef="#ctx0" brushRef="#br1" timeOffset="480495.3528">26388 7497 0,'0'17'16,"17"18"-1,-17 1-15,18 17 16,-18-36-16,18 36 15,-18-35-15,17-1 16,-17-34-16,0-36 16</inkml:trace>
  <inkml:trace contextRef="#ctx0" brushRef="#br1" timeOffset="480835.7343">26547 7620 0,'0'18'16,"0"-36"-16,0 18 31,17-53-16,-17 18-15,0 17 0,18 1 16,-18-19 0,17 19-16,1 17 0,-18 17 15,18 19 1,-1-19-16,1 1 0,0 17 16,-1-17-16,19 17 15,-19-17-15,18-18 16,-17-18-1</inkml:trace>
  <inkml:trace contextRef="#ctx0" brushRef="#br1" timeOffset="480995.8724">26917 7585 0,'18'53'0,"-36"-106"0,53 106 15,-35-36-15,18 1 16,0-18-16</inkml:trace>
  <inkml:trace contextRef="#ctx0" brushRef="#br1" timeOffset="481118.0088">26846 7285 0,'-17'-18'16,"34"36"-16,-52-36 0</inkml:trace>
  <inkml:trace contextRef="#ctx0" brushRef="#br1" timeOffset="481321.3181">26317 7267 0,'18'0'15,"17"0"-15,0 0 16</inkml:trace>
  <inkml:trace contextRef="#ctx0" brushRef="#br1" timeOffset="481555.3024">27093 7408 0,'18'18'16,"0"-18"-16,-1 0 15,19 0-15,-19-18 0,18 18 16,-17-17-16,0-1 0,-1 0 16,-17 1-16</inkml:trace>
  <inkml:trace contextRef="#ctx0" brushRef="#br1" timeOffset="481707.8701">27093 7179 0,'0'0'0,"0"35"0,0-17 0,18 35 15,-18 0-15,35 35 16,-17-35-16,17 35 16,-17-53-16,17 18 15,-17-35-15,-1-18 16,1-18-16,0 1 15</inkml:trace>
  <inkml:trace contextRef="#ctx0" brushRef="#br1" timeOffset="481880.7322">27358 7567 0,'0'0'0,"18"35"0,-1 1 15,-17-19-15,18-17 16,-1 0-16,1-17 15,-18-1-15,0-17 16,0-1-16,0 1 16,-18 0-16</inkml:trace>
  <inkml:trace contextRef="#ctx0" brushRef="#br1" timeOffset="482397.3025">27411 7444 0,'17'0'0,"-17"17"16,18 1-16,-53-53 0,105 88 0,-34-18 15,-1-35-15,18 17 16,-35-17-16,-1 0 15,-34 0 17,-19 18-32,19-18 15,-1 18-15,18-1 0,-18 19 16,18-1-16,18-17 16,0-1-16,-1 1 0,36-18 15,-18 0 1,-17 0-16,0 0 0,17-35 15,-35 17 1,-18-17-16,1 35 16,-1-18-16,0 18 15,18 18 1,18-18 0,17 0-1,-17 0-15,17-18 16,-17 0-16,17-35 15,-17 18-15,-18-18 16,0 0-16,-18-35 16,18 18-16,-35-36 15,35 70 1,-18 1-16,1 35 16,17 53-16,0 0 15,17 71 1,1-54-16,0-17 0,17 18 15,18 34-15,-18-69 16,18 17-16,-18-36 16,-17-17-16,17 0 15,-35-17-15,0-19 16</inkml:trace>
  <inkml:trace contextRef="#ctx0" brushRef="#br1" timeOffset="482503.5209">28063 7532 0,'0'0'16,"18"35"-16,-18-17 0,18-1 0,-1-17 16,1 18-16,0-18 15</inkml:trace>
  <inkml:trace contextRef="#ctx0" brushRef="#br1" timeOffset="482758.8549">28275 7391 0,'0'0'15,"18"0"-15,-18 17 32</inkml:trace>
  <inkml:trace contextRef="#ctx0" brushRef="#br1" timeOffset="483310.0165">28275 7391 0,'35'70'0,"-35"-52"0,-35-106 0,70 194 16,-17-106-1,-18 17-15,53 18 16,-35-35 0,17 18-1,-17-18-15,-1 0 16,1 0-16,-1-18 16,1 1-1,-18-1-15,0 1 16,18-1-16,-36 18 15,0 0-15,1 18 16,-1-18 0,18 35-16,0-18 15,18 1-15,-1 0 16,36-18-16,-35 0 16,17 0-1,-17 0-15,0-18 16,-1 18-16,-17-18 15,0 1 1,0-1-16,0 1 16,18-19-16,-1 1 15,-17 17-15,18-17 0,-18-53 16,0 53 0,-18-18-16,-17-36 15,35 54-15,-17 0 0,-1 17 16,0 18-16,18 36 15,0 34 1,0-17-16,36 71 16,-19-72-16,18 1 15,18 53-15,-17-71 16,17 18-16,-53-35 16,17 0-16,-17-1 15</inkml:trace>
  <inkml:trace contextRef="#ctx0" brushRef="#br1" timeOffset="484127.3648">28487 7355 0,'17'0'15,"1"0"1,-18-17-16,35 17 15,-17 0-15,17-18 0,18 18 16,-35 0-16,35-17 16,-36 17-16,1 0 15</inkml:trace>
  <inkml:trace contextRef="#ctx0" brushRef="#br1" timeOffset="484300.4776">28910 7444 0,'0'0'16,"0"53"-16,18-18 0,-18-18 0,35 19 15,-17-19 1,-18-34 15</inkml:trace>
  <inkml:trace contextRef="#ctx0" brushRef="#br1" timeOffset="484416.3567">28963 7285 0,'0'18'16,"18"-1"-16,-18 1 16,17-1-16</inkml:trace>
  <inkml:trace contextRef="#ctx0" brushRef="#br1" timeOffset="484777.8187">29069 7567 0,'0'0'15,"0"35"-15,0-17 0,0 0 16,18-18 0,-1 0-16,1 0 15,17-18 1,-35 0-16,0-17 15,0 17 1,0 1 0,0-1-16,18 18 15,-1 18-15,1-1 16,17 1 0,-17-18-16,17 18 15,-17-18-15,-1 0 16,19 0-1,-36-18-15,17 18 16,1 0-16,-18 18 16,18-18-16,-1 17 15,1-17-15,-18 18 16</inkml:trace>
  <inkml:trace contextRef="#ctx0" brushRef="#br1" timeOffset="484965.8698">27834 7161 0,'35'0'15,"-17"0"-15,0 0 0</inkml:trace>
  <inkml:trace contextRef="#ctx0" brushRef="#br0" timeOffset="503306.8124">26529 9419 0,'0'0'16,"0"-17"-16,0-1 0,70 18 16,-17-18-16,106 18 15,-88 18-15,35 17 16,-71-17-16,0 52 16,-35-34-1,-35 52-15,-18-35 16,-35 35-16,52-70 15,-34 35-15,70-36 16,-18 1-16,36-18 16,-1 17-16,19-17 0,-1 18 15,18-18 1,0 0-16,0 18 0,35-18 16,-53 17-16,1 1 15</inkml:trace>
  <inkml:trace contextRef="#ctx0" brushRef="#br0" timeOffset="504686.6768">24765 10672 0,'-18'0'0,"54"0"31,87-18-15,-52 0-16,158 1 15,-106-1-15,213 0 16,-125 1-16,248-1 15,-195 0-15,-17 18 16,18-17-16,247-1 16,-266 18-16,-16-17 15,-1-1-15,0 0 0,-35 1 16,0-1-16,-35 0 0,123 1 16,-211-1-16,0 18 15,-107-18-15</inkml:trace>
  <inkml:trace contextRef="#ctx0" brushRef="#br0" timeOffset="505371.7996">25188 11324 0,'0'53'15,"0"0"-15,36 88 16,-36-70-16,35 105 16,-35-105-16,0-18 15,18 17-15,-18-52 16,0-1-16,0-34 15,0-54 1,0 18-16,0-70 16,17 52-16,18-52 15,-17 70-15,17-18 16,1 54-16,-1 17 16,-17 0-16,17 70 15,-18-35-15,1 71 16,0-53-16,-1 53 15,-17-71-15,36 18 16,-36-35-16,17 0 16</inkml:trace>
  <inkml:trace contextRef="#ctx0" brushRef="#br0" timeOffset="506539.1776">25859 10971 0,'0'0'0,"0"-17"16,17-1-1,1 18 1,17-18-16,18 18 16,-18 0-16,18 0 15,-17 0-15,-1 18 16,-18-18-16</inkml:trace>
  <inkml:trace contextRef="#ctx0" brushRef="#br0" timeOffset="506697.7113">25964 10989 0,'0'0'0,"0"35"0,18 36 15,-18-36-15,18 0 16,-1-17-16,1 35 16,0-35-16,17 17 15,-17-35-15,-1 0 16</inkml:trace>
  <inkml:trace contextRef="#ctx0" brushRef="#br0" timeOffset="507004.376">26158 11271 0,'0'0'0,"18"0"0,-18 18 15,18-18 1,-1-18-16,1 1 15,0-1-15,-1-17 16,1-1-16,-18 19 0,18-54 16,-18 54-1,0-54-15,0 36 16,0-1-16,-18 36 16,0 18-1,18 53-15,-17-36 16,17 18-16,17-18 15,-17 0-15,36 1 16,-1-19-16,18 1 16,-18 0-16,0-36 15</inkml:trace>
  <inkml:trace contextRef="#ctx0" brushRef="#br0" timeOffset="507161.2232">26458 11130 0,'0'0'16,"18"0"-16,0 0 0,-1 0 16,1-17-16,0 17 15,17 0-15,-18-18 0,1 18 16,17-18-16,-17 18 16</inkml:trace>
  <inkml:trace contextRef="#ctx0" brushRef="#br0" timeOffset="507330.963">26758 10883 0,'0'35'16,"0"-70"-16,0 106 0,18-18 16,-18-18-16,17 18 15,1-35-15,0 17 16,-1-35-16,-17 17 0</inkml:trace>
  <inkml:trace contextRef="#ctx0" brushRef="#br0" timeOffset="507784.3471">26952 10883 0,'0'0'0,"0"-17"0,0-1 15,18 0 1,17 18-1,0 0-15,-17 0 16,17 0-16,-17 0 0,0 0 16,17 0-16,-17 0 15,-1 36 1,-17-19-16,0 1 0,18 35 16,-1-36-16,1 54 15,-18-53 1,18-1-16,-18 1 0,0 0 15,0-1-15,-18 1 16,0-18-16,-34 0 16,34-18-16,0 18 15,1-17 1,-1-1-16</inkml:trace>
  <inkml:trace contextRef="#ctx0" brushRef="#br0" timeOffset="508269.1125">27517 11518 0,'0'18'16,"17"-18"-1,36 0 1,-17 0-16,16 0 16,-16 0-16,-19 0 0,1-18 15,0 1 1</inkml:trace>
  <inkml:trace contextRef="#ctx0" brushRef="#br0" timeOffset="508418.7911">27605 11377 0,'0'71'16,"0"-36"-16,18 18 15,-1-18-15,18 0 16,1-17 0,-19 0-16</inkml:trace>
  <inkml:trace contextRef="#ctx0" brushRef="#br0" timeOffset="508985.1825">28310 11606 0,'0'0'16,"-17"71"-16,17-36 0,0-17 15,0 0-15,0-1 0,0-34 16,0-36-1,17 0 1,1-36-16,-18 54 16,35-35-1,-17 34-15,0 19 0,-1 17 16,1 0-16,17 35 16,-17 0-16,-1 53 15,1-52-15,0 34 16,-18-34-16,17-1 15,-17-17-15,0-36 16</inkml:trace>
  <inkml:trace contextRef="#ctx0" brushRef="#br0" timeOffset="509341.6325">28698 10989 0,'0'-18'0,"0"36"0,0-53 16,36-1-16,-1 19 16,0 17-16,18-35 15,-35 35-15,17 0 0,-17 0 16,-1 17-1</inkml:trace>
  <inkml:trace contextRef="#ctx0" brushRef="#br0" timeOffset="509497.5471">28787 10954 0,'17'53'15,"-34"-106"-15,34 141 0,1-70 16,0-1-16,-18 19 0,17-19 0,19 18 15,-36-17-15,17 0 16,1-18-16</inkml:trace>
  <inkml:trace contextRef="#ctx0" brushRef="#br0" timeOffset="509797.1705">28998 11165 0,'0'0'15,"0"18"-15,18-18 16,0 0 0,-1-18-16,-17-17 15,18 18-15,-18-36 16,0 17 0,0 19-16,0-19 15,0-17-15,0 36 16,0-1-16,-18 36 15,18 35 1,0-18-16,0 18 16,18-35-16,17 17 15,-35-17-15,35-1 16,-17-17-16,17 0 16,-35-17-16</inkml:trace>
  <inkml:trace contextRef="#ctx0" brushRef="#br0" timeOffset="510086.7418">29175 10936 0,'17'-18'15,"1"1"-15,0 17 16,-1-18-16,1 18 0,0-17 16,-1 17-16,1 0 15,-1 17-15,-17 1 0,0-1 16,0 1-16,18 35 15,-18-18-15,18 18 16,-18-35-16,17 17 16,1-17-1,-18-1-15,-18-17 32,1 0-17,-1 0 1,0 0-1</inkml:trace>
  <inkml:trace contextRef="#ctx0" brushRef="#br0" timeOffset="511477.6762">24024 11959 0,'18'88'16,"-18"-70"0,17 17-16,-17-17 0,36 0 15,-36-1-15,35 1 16,-17-18-16,-1 0 16,1 0-16,0 0 15,-18-18-15,17 1 16,-17-19-16,0 1 15,-17-36-15,-19-17 16,36 35-16,-17-17 16,-19-54-16,36 36 15,-35-88 1,17 88-16,1-18 16,-1 0-16,1 0 0,-1-17 0,0 17 15,1 18-15,-19-89 16,19 107-16,17-1 15,-18-17-15,18 17 0,0-70 16,0 71-16,0-89 16,0 88-16,18-52 15,-18 70-15,17-53 16,1 71-16,17-53 16,-17 70-16,52-35 15,-34 53 1,52-18-16,-35 18 15,70-17-15,-52 17 16,17-18-16,0 1 0,0-1 16,18 18-16,0-18 0,18 1 15,105-1 1,-88 0-16,0 18 0,159-35 16,-141 35-16,158-18 15,-140 1-15,-19-1 16,213 0-16,-195 1 15,1 17-15,17-18 16,176 1-16,-194 17 16,177 0-16,-194 0 15,0 0-15,123 0 16,-141 0-16,0 0 0,0-18 16,124 18-1,-159-18-15,17 18 0,71 0 16,-53-17-1,-70 17-15,-36 0 16,53 0-16,-52 0 16,-36 17-1,17-17-15,-17 18 16,0 0 0,0-1-16,0 1 15,18-1-15,-18 72 16,17-54-16,1 71 15,0-71-15,35 53 16,-36-52-16</inkml:trace>
  <inkml:trace contextRef="#ctx0" brushRef="#br0" timeOffset="512410.5179">24148 12153 0,'17'0'31,"1"0"-15,0 0-16,-1 18 16,1-1-1,-1-17-15,1 18 16,-36-18 31,-17-18-32,0 1-15,0-1 0,-18 1 16,0-1-16,0-17 0,0 17 16,18 18-16,-18-18 15,18 18-15,-1 0 0,1 0 16,17 18-16,18 17 16</inkml:trace>
  <inkml:trace contextRef="#ctx0" brushRef="#br2" timeOffset="533010.029">21096 16422 0,'-18'0'0,"36"0"0,-18 0 31,53 0-16,35 0 1,-17 0-16,17-18 16,0 18-16,0-17 0,124-36 15,-106 35-15,-18 0 16,0 1-16,0 17 0,-17-18 16,70 18-16,-88 0 15,18 18-15,-54-18 16,1 17-16,0-17 15,-36 0-15,0 0 16,1 0-16,-54 0 16,36-17-16,-1 17 0,-52-18 15</inkml:trace>
  <inkml:trace contextRef="#ctx0" brushRef="#br2" timeOffset="533427.4502">21890 15963 0,'0'0'16,"18"-17"-16,-1-1 0,-52 36 47,0-1-47,-71 36 15,-18 0-15,54-18 16,-71 36-16,52-36 16,-69 36-1,105-36-15,-35 0 16,52-35-16,19 18 15,17 0-15,53 17 16,-1-18 0,19 19-16,88 34 15,-71-52-15,0 17 0,71 36 16,-89-36-16,36 53 16,-70-52-16,-1-1 15</inkml:trace>
  <inkml:trace contextRef="#ctx0" brushRef="#br2" timeOffset="537364.9846">30392 7197 0,'17'17'31,"1"1"-31,0 35 16,-1-18-16,19 18 0,17 53 16,-18-36-16,0-17 15,0 18-15,36 17 16,-53-35-16,17-18 15,0 1-15,-17-19 0,-1-17 16,-17 18-16,0-36 16</inkml:trace>
  <inkml:trace contextRef="#ctx0" brushRef="#br2" timeOffset="537664.7054">30268 7549 0,'-17'18'16,"34"-36"-16,-17 36 31,18-36-31,0 1 16,17-54 0,-17 54-16,17-72 15,-35 37-15,17-37 16,-17 54-16,0 0 15,0 17-15,18 36 16,17 17 0,1 0-16,52 18 15,-35-17-15,0-19 16,-18 18-16,18-17 16,-18 0-16</inkml:trace>
  <inkml:trace contextRef="#ctx0" brushRef="#br2" timeOffset="539221.4156">27446 13176 0,'18'53'16,"-18"-18"-16,35 107 15,-35-72-15,18 18 16,17 71-16,-35-71 16,35 36-16,-35-71 15,18 35-15,0-71 16,-18 19-1,-18-36-15</inkml:trace>
  <inkml:trace contextRef="#ctx0" brushRef="#br2" timeOffset="539544.414">27129 13829 0,'0'0'16,"-18"0"-16,36 0 16,-1-18-1,1 1-15,0-19 16,-1 1-16,1 0 0,17-18 16,0-35-16,-17 35 15,0 0-15,-1 0 0,-17 18 16,36-36-16,-36 53 15,17 18 1,1 0-16,17 18 16,0-18-16,36 35 15,-18-17-15,-18 0 16,18-1-16,35 19 16,-52-36-16</inkml:trace>
  <inkml:trace contextRef="#ctx0" brushRef="#br2" timeOffset="566919.3024">19420 15117 0,'0'17'16,"-17"-17"-16,17 18 15,0-1 1,0 1 0,0 0-1,0-1-15,0 1 16,0 0 0,0-1-1,0-34 16,0-1-15,0 0 0,0-17-16,0 0 0,0 0 15,0-18-15,17-18 16,-17 18-16,18-123 0,0 70 16,-1-123-1,-17 105-15,0 1 16,18 17-16,-18 0 0,0-53 15,0 71 1,0 18-16,-18 34 16,18 19-16,0-1 15,18 18 1,17 0 0,-35 18-16</inkml:trace>
  <inkml:trace contextRef="#ctx0" brushRef="#br2" timeOffset="567361.4038">19138 15064 0,'18'-18'16,"-1"36"15,-17-1-31,18 1 0,0 35 16,17 35-16,-17-53 15,-1 36-15,1-36 16,-18-17-16,18-1 16,-1-17-16,19 0 15,-1-17-15,18-36 16,-18 35-16,0-17 15,1 0-15,16-1 16,-34 36-16,0-17 0,-1 17 16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3T02:35:01.748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3792 3369 0,'-53'-53'15,"106"106"-15,-141-124 0,71 71 16,-19 0-16,19 18 0,-1 17 0,0 18 15,1 36-15,-1-1 0,18 141 16,0-123-16,35 88 16,-17-106-16,53 36 15,-54-72-15,54 19 16,-54-53 0,1-1-16</inkml:trace>
  <inkml:trace contextRef="#ctx0" brushRef="#br0" timeOffset="127.4309">3404 4339 0,'0'0'0,"71"-17"0,-36-1 16,18 0-16,-18 1 16,18 17-16,35-36 15</inkml:trace>
  <inkml:trace contextRef="#ctx0" brushRef="#br0" timeOffset="694.893">4198 3528 0,'0'0'15,"-35"-18"-15,17 53 0,1 1 16,-19-1-16,19 36 0,-1 87 16,18-52-16,18 53 15,-1-71-15,36 36 16,-18-89-16,36 35 15,-36-52-15,53 0 16,-35-18-16,-17-18 16</inkml:trace>
  <inkml:trace contextRef="#ctx0" brushRef="#br0" timeOffset="1090.0028">4621 3845 0,'0'0'0,"-35"18"0,0 52 15,17 1-15,1 53 16,17-54 0,17 1-16,1-18 0,17-18 15,0 0-15,1 0 0,70-35 16,-54 0-16,54-53 15,-70 18-15,-1-18 16,0-17 0,-35 17-16,0 18 0,-53-54 15,18 54-15,-18 0 16,-53-18-16,71 53 16,-53 17-16,52 19 15,1 17-15,17-36 16,36 54-16,17-53 15,71-1 1,-53 1-16,71-18 16,-71-18-16,52 18 15,-69-17-15</inkml:trace>
  <inkml:trace contextRef="#ctx0" brushRef="#br0" timeOffset="1328.6517">4974 3545 0,'53'18'16,"-106"-36"-16,141 71 0,-52-35 0,69 53 16,-52-36-16,-17 18 15,34 53-15,-52-36 16,-18 1-16,0-1 15,0 1-15,-35 35 16,-1-53-16,1 35 16,17-71-16,1 1 0</inkml:trace>
  <inkml:trace contextRef="#ctx0" brushRef="#br0" timeOffset="1601.8276">5803 3881 0,'18'0'16,"-1"0"-16,36-18 16,-35 18-16,35-18 15,-35 18-15</inkml:trace>
  <inkml:trace contextRef="#ctx0" brushRef="#br0" timeOffset="1724.7839">5856 4075 0,'53'17'16,"-106"-34"-16,141 17 0,-52-18 0,17 0 15,-36 18-15,1-17 16</inkml:trace>
  <inkml:trace contextRef="#ctx0" brushRef="#br0" timeOffset="2714.1553">7003 3563 0,'0'-18'0,"0"36"0,0-53 16,17 0-16,-34 17 15,-1-17-15,0 35 16,1-18-16,-19 18 16,19 18-16,-54 35 15,54-1-15,-36 72 16,53-71-16,17 88 15,1-71-15,0 1 16,17 0-16,0-18 0,18-1 16,0-16-16,0-1 15,70-17-15,-52-18 16,52-53 0,-70 35-16,0-35 0,0-35 15,-35 0 1,-18 35-16,-35-53 15,17 71-15,-70-53 16,35 35-16,-71 0 16,54 35-16,-54 18 15,71 0-15,-35 53 16,53-35-16,0 52 16,35-35-16,35 36 15,0-53-15,0 17 16,1-17-16,17-18 0,35 17 15,-35-17-15,53 0 16,-71-17 0,35-1-16,-52 18 15,0-18-15</inkml:trace>
  <inkml:trace contextRef="#ctx0" brushRef="#br0" timeOffset="3458.3326">7743 3246 0,'0'0'0,"-17"-18"0,17 0 15,17 1 1,19-1 0,-19 18-16,1 0 0,17 0 0,-17 0 15,0 18 1,-1 17-16,-17-17 15,0-1-15,0 1 0,0 35 16,0-36-16,0 19 16,18-19-1,-18 1-15,18 17 16,-1-35-16,1 36 16,-18-19-16,0 1 15,0-1 1,-18-17-16,-17 18 15,17-18-15,1 0 0,-1 0 16,-35-18 0,35 18-16,-35 18 15</inkml:trace>
  <inkml:trace contextRef="#ctx0" brushRef="#br0" timeOffset="5178.0026">4163 5503 0,'-35'-35'0,"70"70"0,-106-88 16,36 53-16,-18 18 16,18 17-16,17 1 15,-17 34-15,17-17 16,1 88-16,17-70 15,35 52-15,0-87 16,53 52-16,-35-53 16,71 0-16,-54-35 15,54-17 1,-54-19-16,18-34 0,-52 17 16,-19-35-1,-17 35-15,-17 0 16,-19 0-16,1 0 0,-88-70 15,70 70-15,-18 0 16,1 17-16,-1 19 0,1 17 0,-72 53 16,107-18-1,-35 71-15,70-53 16,53 53-16,-1-71 16,72 18-16,-53-36 15,87 19 1,-87-36-16,-1 0 0,-17 0 15,0 0-15,-18 0 0,-17-18 16</inkml:trace>
  <inkml:trace contextRef="#ctx0" brushRef="#br0" timeOffset="5889.8">5433 5609 0,'0'0'15,"0"-17"-15,0-1 0,0 0 16,-35 1 0,17 17-16,0 0 15,-17 17-15,17-17 0,-17 53 16,17-18-16,18 54 15,0-54-15,0 35 16,18-34-16,35-1 16,-18-17-16,53-1 15,-52-17-15,34-17 16,-52-1-16,17-17 16,-35 17-16,-53 0 15</inkml:trace>
  <inkml:trace contextRef="#ctx0" brushRef="#br0" timeOffset="6004.5822">5221 5838 0,'18'0'15,"17"18"-15,36-18 16,-18-18-16,17 18 16,-17-17-16,53-1 0,-71 1 15</inkml:trace>
  <inkml:trace contextRef="#ctx0" brushRef="#br0" timeOffset="6312.9466">5997 5345 0,'-17'17'16,"17"19"-16,0 34 15,17-17 1,1 35-16,0-35 16,17 0-16,0 35 15,-17-35-15,17 0 16,-17-18-16,17-17 15,-17-18-15,-1-18 16</inkml:trace>
  <inkml:trace contextRef="#ctx0" brushRef="#br0" timeOffset="6521.7682">6174 5398 0,'17'70'16,"-34"-140"-16,34 193 0,19-17 16,-19-53-1,1 53-15,-1-54 16,19 54-16,-19-70 16,1 34-16,0-52 15,-1-18-15</inkml:trace>
  <inkml:trace contextRef="#ctx0" brushRef="#br0" timeOffset="6885.1711">5891 5380 0,'0'0'0,"0"-35"0,18 35 15,53-36-15,-36 36 16,71 0-16,-36 18 16,36 17-1,-53 1-15,18 16 16,-54-16-16,-17 34 16,0-34-16,-17-19 15,-1 18-15,0-17 0,-17 17 16,17-17-16,18 17 15,18-17-15,17 0 16,1-1-16,16 18 16,-16-35-16,34 18 15,-34 0-15,17-1 16,-36-17-16,-17 36 16,0-1-16,0-17 15</inkml:trace>
  <inkml:trace contextRef="#ctx0" brushRef="#br0" timeOffset="7018.0508">6932 5997 0,'-35'-17'15,"17"-1"1</inkml:trace>
  <inkml:trace contextRef="#ctx0" brushRef="#br0" timeOffset="10883.8517">14975 3634 0,'0'-18'16,"-17"-35"-16,-1 35 15,1 1-15,-36-1 16,17 1-16,1 17 0,-36 17 15,19 1-15,-19 52 16,53-34 0,18 52-16,0-53 15,36 18-15,-19-18 16,36-17-16,-18-18 0,18 18 16,36-36-16,-36 0 15,35-17 1,-71 0-16,1 17 15,0-17-15,-18 0 0,0-18 16,0 35-16,-18-17 16,0 35-16,18 35 15,-17 18-15,17 0 16,0 17-16,17 19 0,19 87 16,-19-88-16,36 71 15,-18-89-15,1 36 16,-36-53-16,0-35 15,0 17-15,-18-35 0,-35 18 16,0-18 0,-53-36-16,54 19 15,-72-54-15,53 36 16,19 0-16,16-1 0,1 19 16,17-18-16,1 17 15</inkml:trace>
  <inkml:trace contextRef="#ctx0" brushRef="#br0" timeOffset="11202.7932">15505 3104 0,'0'0'16,"-18"-52"-16,18 34 15,-18 36 1,1 70-16,17-18 16,-18 89-16,18-71 15,0 0-15,0 1 16,18 69-16,-1-105 15,19 0-15,-19 0 0,19-18 16,16 18-16,-16-53 16,-19 0-16</inkml:trace>
  <inkml:trace contextRef="#ctx0" brushRef="#br0" timeOffset="11590.0887">15928 3440 0,'0'-36'16,"0"72"-16,-18-72 0,-17 54 15,17 17-15,1 53 16,17-17-16,0 52 16,17-70-16,1-17 15,17-1-15,1-17 16,16-1-16,-16 1 15,17-18-15,-18-18 0,36-17 16,-54 17-16,1-17 16,-1 0-16,-17-53 15,-17 52-15,-54-52 16,36 53-16,-18-18 0,-53 0 16,71 35-16,-36 36 15,54 17-15,17 106 16,35-105-1,53 17 1,-17-18-16,-18-35 0,0 0 16,17 0-16,18-18 15</inkml:trace>
  <inkml:trace contextRef="#ctx0" brushRef="#br0" timeOffset="11822.7363">16281 3052 0,'70'105'16,"-140"-210"-16,193 263 0,-35-34 16,-35-71-16,18 88 15,-54-88-15,1 17 0,-18-17 16,-18 53-16,1-71 15,-18 36 1,-1-54-16,-17 19 16,36-36-16</inkml:trace>
  <inkml:trace contextRef="#ctx0" brushRef="#br0" timeOffset="12108.025">16969 3404 0,'0'0'16,"70"0"-16,-35 0 16,36 0-16,-36 0 15,18 0-15</inkml:trace>
  <inkml:trace contextRef="#ctx0" brushRef="#br0" timeOffset="12245.2807">17039 3563 0,'71'0'15,"-142"0"-15,177 0 0,-71 0 16,-17 0-16,17 0 0,-17 0 0,-1 0 16</inkml:trace>
  <inkml:trace contextRef="#ctx0" brushRef="#br0" timeOffset="13097.1256">18838 2999 0,'0'-18'16,"0"0"-16,-17-17 15,-1 17-15,-35 18 16,18 0-1,-36 36-15,36-1 16,0 0-16,17 1 0,0 34 16,18-35-16,0 1 15,36-19-15,-1 1 16,36-18-16,-36-18 16,35-17-1,-34 0-15,-1-36 16,-17 36-16,-1-18 15,-17 0-15,0-70 16,-17 52-16,-19-70 16,1 70-16,0 1 0,0 17 15,17 18-15,-35 17 16,35 18-16,-17 71 16,35-19-16,0 19 0,0 17 15,35-17-15,-17 17 0,70 53 16,-35-88-16,71 53 15,-72-53 1,1-36-16,0 19 0,-17-19 16,-1 1-16,0 0 0,-35-1 15,0 1 1</inkml:trace>
  <inkml:trace contextRef="#ctx0" brushRef="#br0" timeOffset="13338.3331">18027 3528 0,'0'0'0,"35"0"16,53-18 0,1 18-16,140-17 15,-88 17-15,0-18 0,177 0 16,-160 18-16,-16-17 15,-1-1-15,-18 0 16,18 1-16,-123 17 16,-18 0-16,-35 0 15</inkml:trace>
  <inkml:trace contextRef="#ctx0" brushRef="#br0" timeOffset="13886.0285">18521 3898 0,'0'0'0,"-18"0"0,-35 0 16,36 18-16,-54 52 16,36-34-16,17 17 15,1 0-15,-1-18 16,18 18-16,0-18 0,35 36 15,0-54-15,18-17 16,-17 0-16,34-35 16,-35 0-16,-17-18 15,17-53-15,-35 0 16,0 53-16,0 0 16,-17 0-16,-1 0 0,-17-52 15,0 52 1,17 17-16,0 36 15,18 18-15,0 35 16,0 0-16,36 70 16,-19-52-16,18-1 15,1-17-15,-1 18 0,0-36 16,18 18-16,53 0 16,-71-35-16,1-18 15,-1 0-15,-17 0 0</inkml:trace>
  <inkml:trace contextRef="#ctx0" brushRef="#br0" timeOffset="14281.2313">18979 3881 0,'-35'35'15,"70"-70"-15,-87 105 0,34-17 0,0 35 16,18-35-16,36 0 15,-19 0-15,71 18 16,-52-54-16,17 1 16,-1-18-16,1 0 0,-17-18 15,-1-17-15,0 17 0,18-70 16,-53 53-16,0-53 16,-35 35-16,-36-53 15,-35 35 1,71 54-16,-71 34 15,71 1-15,0 52 16,35-34-16,35 34 16,0-52-16,71 35 15,-53-53-15,88 0 16,-88 0-16,0 0 16,-18-18-16,1 18 0,-19-17 15,-34 17 1,-19 0-16</inkml:trace>
  <inkml:trace contextRef="#ctx0" brushRef="#br0" timeOffset="15306.1402">20549 3387 0,'0'0'0,"18"-18"0,0-35 0,-1 18 16,36-71-16,-53 53 15,18-53-15,-36 71 16,-17-18 0,17 35-16,-17 18 0,-18 0 15,18 36-15,-36 52 16,36-35-16,17 106 16,18-71-16,36 88 15,-1-105-15,18-1 16,-18-17-16,18 0 0,18 18 15,-54-36-15,1-17 16,-36-18-16,-35-18 16,18 0-16,-36-35 15,54 36-15,-36-36 16,53 35-16,0 1 16,0-1-16,53 0 15,0 18-15,53-17 16,-54 17-16,72 0 15,-89 0-15,18-18 16</inkml:trace>
  <inkml:trace contextRef="#ctx0" brushRef="#br0" timeOffset="15509.3246">20973 3157 0,'0'0'0,"-18"106"16,18-53-16,-18 18 0,18-1 0,0 54 15,18-54-15,35 18 16,-18-35 0,36 0-16,-36-35 15</inkml:trace>
  <inkml:trace contextRef="#ctx0" brushRef="#br0" timeOffset="15859.6301">21290 3422 0,'0'0'0,"-17"0"16,-19 53-16,19-18 15,-1 71-15,18-53 16,18 0-16,17 0 15,35 17-15,-34-34 16,52-19-16,-35-17 16,35-17-16,-70-1 15,17-17-15,-17-1 0,-18 1 16,0 0-16,-36-18 0,-17-18 16,0 36-1,-35-18-15,35 53 16,0 0-16,36 18 15,17 35-15,17-36 16,36 36 0,0-35-16,53 17 15,-53-17-15,35-18 16,-53 0-16,-17 0 16</inkml:trace>
  <inkml:trace contextRef="#ctx0" brushRef="#br0" timeOffset="16105.536">21784 3140 0,'0'0'16,"88"123"-16,-17-70 0,35 71 15,-53-71-15,-1-1 16,-16 1-16,17 53 15,-53-71-15,-18 36 16,-35-18 0,18-35-16,-53 17 15,52-35-15,-17 17 16,36-34-16</inkml:trace>
  <inkml:trace contextRef="#ctx0" brushRef="#br0" timeOffset="16549.5089">23248 3545 0,'35'-17'0,"36"-1"15,35 1 1,-71-1-16,0 18 15,1 0-15,-19 18 16</inkml:trace>
  <inkml:trace contextRef="#ctx0" brushRef="#br0" timeOffset="16666.7977">23354 3722 0,'0'0'15,"70"17"-15,1-17 0,35-17 16,-36 17-16,-34-18 15,-1 18-15</inkml:trace>
  <inkml:trace contextRef="#ctx0" brushRef="#br0" timeOffset="17356.1675">25100 3246 0,'0'0'0,"-17"-36"15,-54-34 1,36 34-16,-18 1 0,17 35 16,-16-17-16,-1 17 0,0 17 15,17 18-15,-34 71 16,52-35-16,18 88 15,18-71-15,0 0 0,34-17 16,-16-1-16,17 1 0,0-18 16,-1-18-16,-16 0 0,-1 18 15,-35-35 1,-35-36 0,-1 0-16,-16 1 0,-1-19 15,-36-16-15,54 16 16,0 1-16,17 35 15,18-18-15,18 18 16,17-17-16,0 17 0,71-18 16,-35 18-16,35 0 15,-53 0-15,17 0 16</inkml:trace>
  <inkml:trace contextRef="#ctx0" brushRef="#br0" timeOffset="17555.3167">25418 2822 0,'0'18'16,"0"35"-1,17-18-15,19 71 16</inkml:trace>
  <inkml:trace contextRef="#ctx0" brushRef="#br0" timeOffset="18729.8883">25876 3193 0,'-17'0'16,"-1"17"-16,-17 71 15,17-35-15,-35 106 16,36-88-16,17-1 15,0 1-15,0-18 0,35 70 16,-18-70 0,19-18-16,34 36 15,-34-53-15,-19-18 0,36 0 16</inkml:trace>
  <inkml:trace contextRef="#ctx0" brushRef="#br0" timeOffset="19147.717">26317 3369 0,'-53'0'16,"106"0"-16,-141 18 0,53 17 15,-1 18-15,19 0 0,-1 88 16,18-71-16,35 54 15,1-71-15,17 0 0,53 0 16,-54-36-16,37-17 16,-36-17-1,17-36-15,-35 35 16,-17-70-16,0 53 16,-36-54-16,0 54 15,-70-35 1,53 52-16,-71-17 15,71 35-15,-18 0 16,18 0-16,17 35 0,-17 18 16,35-35-16,17 52 15,19-35-15,-1-17 16,18 17-16,0-17 0,35 0 16,-35-18-16,17 0 15,-34 0-15,-36-18 16</inkml:trace>
  <inkml:trace contextRef="#ctx0" brushRef="#br0" timeOffset="19396.7905">26776 3175 0,'0'0'15,"70"0"-15,-17 18 0,18-1 16,52 71-16,-70-35 16,18 71-1,-54-54-15,-17 89 16,0-88-16,-17-1 0,-1-17 16,-17 18-16,0-18 0,-36 35 15,18-53-15,0 0 16</inkml:trace>
  <inkml:trace contextRef="#ctx0" brushRef="#br0" timeOffset="21160.588">15540 5856 0,'0'-18'16,"0"36"-16,-18-36 0,1-17 15,-19 35-15,-17 0 16,18 0-16,0 0 0,0 18 16,-18 35-1,0 0-15,53-18 0,-18 18 16,18-35-1,18-1-15,17 1 16,-17-18-16,17 0 0,18 0 16,-36-18-16,36 1 15,-53-1 1,18 18-16,0 0 16,-18 18-1,0 17-15,17 0 0,1 71 16,0-36-16,17 36 15,-35-53-15,18-18 16,-18 18-16,0-17 0,-18-1 16,18-17-16,-35-1 15,-1-34-15,-34-19 16,34 19-16,-52-54 16,53 53-16,0-17 15,17 0-15,0 17 0,1-35 16,34 36-1</inkml:trace>
  <inkml:trace contextRef="#ctx0" brushRef="#br0" timeOffset="21394.7933">15928 5450 0,'0'0'0,"-18"53"0,-17 53 16,17-53-16,1 71 15,17-36-15,0 53 16,17-88-16,36 53 16,-17-71-16,52 18 15,-35-36-15</inkml:trace>
  <inkml:trace contextRef="#ctx0" brushRef="#br0" timeOffset="21772.3776">16193 5697 0,'-71'53'0,"142"-106"0,-160 159 16,54 35-16,35-88 15,18 18-15,-1-18 0,36 0 16,0-18-16,18-17 16,70-1-16,-18-34 15,-70-1-15,18-35 16,-54 18-16,-17-36 16,-17 36-16,-71-53 15,35 52-15,-53-34 16,35 52-16,-35 18 15,71 0 1,0 53 0,17-35-16,36 35 0,17-18 15,53 0 1,-52-17-16,87 0 16,-70-1-16,0-17 0,35-17 15,-70 17-15,-1-18 16</inkml:trace>
  <inkml:trace contextRef="#ctx0" brushRef="#br0" timeOffset="21983.9387">16792 5486 0,'106'106'16,"-212"-212"-16,247 264 0,-52-34 15,-72-54-15,18 36 16,-17-53-16,-18-17 0,-53 52 16,36-71-16,-54 54 15,18-53 1,18-18-16,0 17 0</inkml:trace>
  <inkml:trace contextRef="#ctx0" brushRef="#br0" timeOffset="22322.3569">15452 5838 0,'0'0'0,"0"18"16,17 17-1,1-17-15,17 53 16,-17-36-16,17 18 16</inkml:trace>
  <inkml:trace contextRef="#ctx0" brushRef="#br0" timeOffset="22804.641">17833 5644 0,'0'0'16,"18"0"-16,17 0 15,0 0-15,53-17 16,-52 17-16,17 17 15,-18-17 1,-18 18-16</inkml:trace>
  <inkml:trace contextRef="#ctx0" brushRef="#br0" timeOffset="22939.3584">17992 5874 0,'0'0'16,"53"0"-16,-18 0 0,0 0 15,71-18-15,-71 0 16,71 1-16</inkml:trace>
  <inkml:trace contextRef="#ctx0" brushRef="#br0" timeOffset="23324.0934">18785 5380 0,'0'0'15,"18"-18"-15,17 1 0,36-1 16,-18 18-16,35 0 16,-53 18-16,-17-1 15,0 1-15,-18 0 0,-18 52 16,0-35-16,-17 1 15,0 17-15,17-18 16,18 18 0,18-18-16,17 0 0,36 18 15,-36-35-15,35 35 16,-34-36-16,-19 1 16,1 17-16,-36-17 15,1-18-15,-19 18 0,-69 17 16,34-35-16,0 18 15,-34-1 1,16-17 0,72 0-16</inkml:trace>
  <inkml:trace contextRef="#ctx0" brushRef="#br0" timeOffset="23789.6701">19879 5468 0,'-71'-18'0,"142"36"0,-177-36 16,53 36-16,18 0 0,0 17 15,-1 71-15,36-53 16,0 17-16,53 36 15,0-53-15,53 35 16,-53-70-16,53 17 16,-53-35-16,53-17 15,-71-1-15,18-53 16,-36 36-16,-17 0 16,0-18-16,-17 0 15,-36-53-15,0 53 16,-53-35-16,36 70 15,-1 1-15,18-1 0,-17 18 16,17 18 0,17-1-16,1 19 0,17 34 0,18-35 15,36 18 1,-1-17-16,18-1 0,17-17 16,1-1-16,0 1 0,70-1 15,-88-17-15,35 0 16,-71-17-16,1-1 15</inkml:trace>
  <inkml:trace contextRef="#ctx0" brushRef="#br0" timeOffset="24118.4967">20232 5151 0,'0'0'16,"53"0"-16,-18 0 15,0 0-15,36 17 16,-36 1-16,0 35 16,-35-18-16,0-17 15,0 17-15,0-17 0,-35 17 16,17-17-16,1-1 15,17 1-15,17-18 16,19 17 0,-1 1-16,18 0 15,-18-18-15,1 17 16,-19-17-16,1 18 0</inkml:trace>
  <inkml:trace contextRef="#ctx0" brushRef="#br0" timeOffset="24357.3614">21149 6033 0,'0'0'0,"0"-18"16,0 0-16,0 1 0</inkml:trace>
  <inkml:trace contextRef="#ctx0" brushRef="#br0" timeOffset="30025.0497">6720 4780 0,'18'0'16,"35"0"0,-18-17-16,36 17 0,17-18 15,106 0-15,-88 1 16,0 17-16,88-18 16,-88 18-16,-18 0 0,-35 0 15,17 0 1</inkml:trace>
  <inkml:trace contextRef="#ctx0" brushRef="#br0" timeOffset="59409.2869">15240 6985 0,'18'0'47,"-1"0"-32,1 0 1,0 0-1,-1 0-15,18 0 16,-17 0-16,17 0 0,36 0 16,-18 0-16,17 0 15,-17-18 1,53 1-16,-53 17 16,71-18-16,-54 18 15,54-18-15,-54 1 16,71-1-1,-53 18-15,-17-17 0,105-19 16,-87 36-16,16-35 16,1 17-16,124 1 15,-107-1-15,124-17 16,-141 17-16,141 1 16,-124 17-16,107-18 15,-107 18-15,106 18 16,-123-18-16,159 0 15,-124 0-15,159 0 16,-159 0-16,0 0 16,0-18-16,0 18 15,-17 0-15,140 0 16,-140-18-16,105 18 16,-141 0-16,89-17 15,-125 17-15,1-18 16,-70 0-16</inkml:trace>
  <inkml:trace contextRef="#ctx0" brushRef="#br0" timeOffset="86425.7022">6421 15575 0,'17'18'0,"-17"17"16,0 18-16,0 0 16,18 0-16,-18 0 0,0 88 15,0-88-15,0 0 0,0 35 16,0-53-1,0 18-15,17-53 16</inkml:trace>
  <inkml:trace contextRef="#ctx0" brushRef="#br0" timeOffset="87165.7127">6421 16528 0,'-18'0'0,"36"0"0,-54 0 15,19-18-15,-1 18 16,0 18 0,1-1-16,-1 1 0,18 0 0,-18 17 15,18 18-15,0-18 0,18 71 16,0-71-16,35 36 15,-18-36 1,35 0-16,-34-35 16,52 0-16,-53-17 15,1-1-15,-19-17 16,1 17-16,-1-35 16,-17 18-16,-17-18 15,-18 18-15,-1-1 16,19 1-16,-19 0 0,-52-36 15,53 54-15,-36 17 16,36 0-16,0 35 16,17 0-16,18 18 15,18-35-15,35 17 16,-18-17-16,35-1 16,-34-17-16,17 0 15,-18 0-15,0 0 16,-17 0-16</inkml:trace>
  <inkml:trace contextRef="#ctx0" brushRef="#br0" timeOffset="88978.9172">6473 17586 0,'0'18'63,"0"35"-48,0-36-15,18 36 0,-18-18 16,0 36-16,0-36 16,18 36-16,-18-54 15,0 19 1,0-19-16</inkml:trace>
  <inkml:trace contextRef="#ctx0" brushRef="#br0" timeOffset="90436.2631">7708 15752 0,'0'-18'15,"18"36"32,-18 34-47,0 1 16,0-17-16,0 69 16,0-69-16,0 52 15,17-53-15,-17 1 16,36-1-16,-36-18 15,17 1-15</inkml:trace>
  <inkml:trace contextRef="#ctx0" brushRef="#br0" timeOffset="91576.9041">7796 16633 0,'0'-17'16,"0"-1"15,18 18-15,-36 0 15,1-17-16,-1 34 1,0-17 0,1 18-16,17-1 15,-18 1-15,18 0 0,0-1 16,0 19-16,0-1 16,0 0-16,0 1 0,18 16 15,-1-16-15,36 17 16,-35-36-16,17 1 15,1 0-15,-1-1 0,0-17 16,18 0 0,-18 0-16,-17 0 0,17-17 0,-17 17 15,17-36 1,-35 19-16,0-19 0,0 19 16,0-19-16,0 1 0,-17 0 15,17 17-15,-36-17 0,19 17 16,-54-17-16,36 35 15,-36-35 1,36 35-16,0 0 0,-1 0 16,1 0-16,0 35 15,17-35-15,1 18 16,17-1-16,0 1 16,17 0-16,1-18 0,17 35 15,0-35-15,18 18 16,-17-1-16,34-17 15,-35 0-15,18 0 16,-35 0 0</inkml:trace>
  <inkml:trace contextRef="#ctx0" brushRef="#br0" timeOffset="93866.6004">8308 16898 0,'18'0'15,"-18"18"-15,35-18 16,-18 0-16,19 0 0,17 0 16,-18-18-16,-17 18 15,-1 0-15,19-18 0,-19 18 16,-17 18 0</inkml:trace>
  <inkml:trace contextRef="#ctx0" brushRef="#br0" timeOffset="94128.6999">8449 16775 0,'0'0'15,"0"17"-15,0 19 16,0 16-16,0-16 16,18 17-16,-18-18 15,17 18-15,1-36 16,0-17 0,-1 0-1</inkml:trace>
  <inkml:trace contextRef="#ctx0" brushRef="#br0" timeOffset="94590.7067">8943 16792 0,'0'0'0,"18"-35"0,-18 17 16,-18 18-16,0-17 15,-17 34 1,0 1 0,-1-18-16,1 53 15,35-35-15,0-1 0,0 36 16,0-35-1,35 17-15,1-35 16,-1 18-16,-17-18 16,-1 0-1,-17 17-15,-17 1 16,-1 17 0,0-17-16,-17 17 15,17-17-15,18-1 0,18 1 16,17-18-1,1 0-15,34-35 16,-35 35-16,1-18 16,-19 0-16,1 18 0,0-17 15</inkml:trace>
  <inkml:trace contextRef="#ctx0" brushRef="#br0" timeOffset="95807.6067">7849 17604 0,'0'-18'0,"0"0"16,18 18-16,-18-17 16,18 34-1,-18 72 1,0-54-16,17 53 16,-17-53-16,18 53 15,-18-52 1,18-1-16,-1-17 15,1-1-15</inkml:trace>
  <inkml:trace contextRef="#ctx0" brushRef="#br0" timeOffset="96636.3991">8167 17886 0,'0'17'16,"17"-17"31,-17-17-47</inkml:trace>
  <inkml:trace contextRef="#ctx0" brushRef="#br0" timeOffset="97120.7035">8378 17709 0,'0'0'0,"-17"0"16,-1 0-1,18 18-15,-17 0 16,17 17-16,0 18 16,17-35-16,1 17 0,-1-18 15,36 19 1,-35-36-16,17 0 0,1 0 0,17-18 16,-18 0-1,-18 1-15,1-1 0,-18 1 16,18-54-16,-18 53 15,-18-17-15,0 17 0,1-17 16,-36 0-16,18 17 16,-18 1-1,35 17-15,0 0 16,1-18-16,17 36 0,0-1 16</inkml:trace>
  <inkml:trace contextRef="#ctx0" brushRef="#br0" timeOffset="97354.458">8890 17657 0,'0'0'15,"0"35"-15,0 0 0,18 0 0,-18 36 16,17-36-16,-17 0 16,0-17-16,18 17 15,-18-17-15,18 0 16</inkml:trace>
  <inkml:trace contextRef="#ctx0" brushRef="#br0" timeOffset="98483.9001">7638 18591 0,'17'0'15,"-17"-17"1,18-1-16,0 0 16,-18 1-16,-18 17 15,18-18-15,-35 18 16,17 0-16,-35 18 16,35-1-1,-34 19-15,52-19 16,-18 19-16,18-19 15,35 1 1,-17-18-16,35 18 16,-36-18-16,19 0 15,-19 0-15,1 0 16,-36 17 0,1 1-1,-1 0-15,18-1 16,0 1-1,18-18-15,-1 0 16,1 0 0,0 0-16,-1 0 0,18-18 15,-17 18-15,17-17 16,-17 17-16</inkml:trace>
  <inkml:trace contextRef="#ctx0" brushRef="#br0" timeOffset="98667.6541">7990 18556 0,'36'0'15,"-72"0"-15,107 0 0,-18 0 16,-35-18-16,17 18 15,-18 0-15</inkml:trace>
  <inkml:trace contextRef="#ctx0" brushRef="#br0" timeOffset="98788.9368">8079 18680 0,'0'0'16,"17"0"-1,19 0-15,-19-18 0,18 18 16,1-18-16,-1 1 0,-17 17 15</inkml:trace>
  <inkml:trace contextRef="#ctx0" brushRef="#br0" timeOffset="99128.6964">8449 18556 0,'0'18'16,"0"-36"-16,-18 71 0,18-18 16,18 1-16,0-1 15,-1-17 1,36-1-16,-17 1 16,-1-18-16,0 0 15,-17-18-15,-1 1 16,-17-1-16,0 0 15,-17-35-15,-1 36 16,-17-36 0,17 35-16,-17-17 15,17 35-15,1 0 16,17 17 0,17-17-1</inkml:trace>
  <inkml:trace contextRef="#ctx0" brushRef="#br0" timeOffset="99662.099">8908 18609 0,'-18'18'15,"36"-36"-15,-36 53 0,36-17 16,-1-18-16,-17 18 15,18-18-15,-18 17 16,18-17 62,-18-17-78,-18 17 141</inkml:trace>
  <inkml:trace contextRef="#ctx0" brushRef="#br0" timeOffset="100184.8988">9172 18574 0,'0'0'0,"-17"17"0,-19 1 16,19 17-16,-1-17 15,18 35-15,0-35 16,35 17-1,-17-18-15,17-17 16,1 18-16,-19-18 0,54 0 16,-54-18-16,19 1 15,-19 17-15,1-35 16,-18 17-16,-18-17 16,1 17-1,-19-17-15,1 17 16,17 18-16,-17 0 15</inkml:trace>
  <inkml:trace contextRef="#ctx0" brushRef="#br0" timeOffset="100446.2791">9631 18521 0,'17'17'32,"-17"19"-32,18-19 15,-18 19-15,18 34 16,-18-34-16,17 34 15,-17-35-15,18-17 0,0-18 16,-18-18 0</inkml:trace>
  <inkml:trace contextRef="#ctx0" brushRef="#br1" timeOffset="111163.2387">6315 13106 0,'-18'0'15,"18"-18"1,-18 18-16,1 0 16,17 18-16,-18-1 15,18 19 1,0-19-16,18 36 16,-1-18-16,1-17 15,0-18-15,17 18 16,-17-18-16,17-36 15,-17 19-15,-1-18 16,-17-1-16,-17 1 16,-1 17-16,-17-17 15,17 35-15,-17 0 16,-1 0-16,19 18 16,-1 17-16,1-17 15,17-1-15,0 1 0,35 0 16,-18-18-16,19 17 15,-1-34 1,0-1-16,-17 0 16,-18 1-16,-18 17 15,-17 0 1,17 0-16,-17 0 16,17 0-1,1 17-15,17 1 16,17-18-1,1 0 1,0 0-16,-1 0 16,1 0-1,-36 0 1,1 0 0,34 0 30,1 0-30,-18 18-16,18-18 16,-18-18 15,-18 18-15,18-18 30,0 1-30,0-1-16,-18 18 47,1 0-31,17-18 30,17 1-30,-17-1 0,0 0-1,18 18 17,0 0-1,-18-17-31</inkml:trace>
  <inkml:trace contextRef="#ctx0" brushRef="#br1" timeOffset="112852.6849">7408 11218 0,'-17'0'16,"-1"0"-1,0 0 1,1 0 0,-1 18-1,18 0-15,-17-1 16,17 36-1,-18 18-15,18-36 16,18 0-16,-1-35 16,1 0-16,35 0 15,0-70 1,-36 17 0,-17 18-16,0 17 0,0 0 15,-17 1-15,-1-1 0,-17 18 16,17 0-16,-35 35 15,36-17-15,-1 17 16,0-17-16,18-1 0,-17 1 16,17 35-16,17-53 15,19 18 1,-19-18-16,18 0 16,-17-18-16,17-17 15,-35 17-15,0-17 16,0 17-16,-17 1 15,-1-1-15,0 18 0,-17 0 16,18 18 0,-1-1-16,18 1 0,-18-1 15,18 1-15,0 17 16,18-17-16,17 0 16,-17-1-16,17-17 15,-17-17-15,-1 17 0,-17-18 16,0 0-1,0 1-15,-17-1 16,-1 0 0,0 1-16,1 17 0,-1 0 15,-17 35 1,35-17-16,0 17 16,18-17-1,17-18-15,-18 0 16,1 0-16,0-18 15,-18 0 1,0 1-16,-18-1 16,0 18-16,-17-18 15,18 36-15,-1 0 16,0-1-16,18 1 16,0 0-16,18-1 31,0-17-31,-1-17 0,18-1 15,-35 0 1,0 1 0,0-1-16,-17 0 15,-1 36 1</inkml:trace>
  <inkml:trace contextRef="#ctx0" brushRef="#br1" timeOffset="114455.4166">6315 13159 0,'0'0'16,"-18"0"-16,18 17 16,18-17 30,-1-17-46,1-1 16,17-35-16,-17 35 16,0-52-1,-1 35-15,36-54 16,-35 54-16,17-53 16,0 53-16,-17-18 15,17 17-15,-17-16 0,17 16 16,-17-17-16,-1 18 0,36-35 15,-35 52-15,17-53 16,-17 36-16,35-36 16,-36 36-16,36-53 15,-17 35-15,17-17 16,-36 34-16,18-17 16,-17 18-1,35-18-15,-35 36 16,35-54-16,-36 36 15,1-1-15,0 1 0,-1 0 16,1 0-16,-1-1 16,-17 19-16,18-19 15,0 19 1,-1-1-16,1 18 16,0-18-1,-18 1-15,17 17 16,-17-18 15,-17 18 0,17 18-31,-18-18 47,18 17-31,-18-17-1,18 18 17,0 0-17,0-1 1,0 1-16,0 17 16,0 1-16,0-1 0,0 35 15,0-34-15,0 52 16,0-35-16,0-18 0,0 71 15,0-53 1,-17 35-16,17-35 16,0 0-16,-18 53 15,18-53-15,0 35 16,0-35-16,0 17 16,18-17-16,-18-18 15,17 18-15,-17-17 16,0 17-16,0-18 15,0 35-15,0-52 16,18 35 0,-18-18-16,0 18 15,0-18-15,0-17 0,0 0 16,0-1-16,0 19 16,0-19-16,0 1 15,18-18-15,-18 18 16,0-36 15,0 0-15,0 1-16</inkml:trace>
  <inkml:trace contextRef="#ctx0" brushRef="#br1" timeOffset="114955.4259">6456 13194 0,'-18'18'0,"36"-36"0,-36 18 15,36 0 1,-1-18 0,54 18-1,-36 18-15,71 0 16,-53-18-16,88 17 16,-70-17-16,87 18 15,-105-18-15,89-18 16,-90 18-16,-16-17 15,-1 17-15,0 0 16,-17 0-16,-36 0 16,1 0-1</inkml:trace>
  <inkml:trace contextRef="#ctx0" brushRef="#br1" timeOffset="117907.4183">6332 13159 0,'0'17'16,"-17"-17"-16,17 18 31,-18-18-31,18 18 16,-18-18 15,36 0-15,-18-18 15,35 0-31,-35 1 16,18-1-16,0 0 15,-18-17-15,17 35 0,1-35 16,-18 17 0,18 1-16,-18-1 0,17 0 0,1-17 15,-1 0 1,1-18-16,0 17 15,-1-16-15,1 16 16,0 1 0,17-18-16,-35 35 15,35 1-15,-35-1 16,36-17-16,-36 0 16,17 17-16,18-17 15,-35-1-15,36 1 16,-36 0-16,17 17 15,1 1-15,0-19 16,-1 19-16,1-1 0,0-35 16,-1 35-16,1-34 15,-1 34-15,1-17 16,0-1-16,-1 1 16,1 0-16,0 0 15,-1 17-15,1 0 16,-18 1-16,35-19 15,-35 19-15,18-1 0,-1-17 16,1 35-16,0-18 16,-18 1-16,17-1 15,19-17-15,-36 17 16,35-17-16,-35 17 16,35-35-1,-17 18-15,0 17 16,-18 1-16,17-19 15,1 19-15,-18-1 16,17 0-16,-17 1 16,18-1-1,0 0 1,-18 1 0,0-1-16,17 18 15,-17-17-15,-17 17 63,17 17-63,-18-17 0,18 18 15,0-1 1,-18 19-16,1-19 16,-1 1-1,18 0-15,-17 17 16,-1-17-1,-17 17-15,17-18 16,0 19-16,1-19 0,-1 19 16,0-19-16,1 19 0,-19 17 15,1-18 1,35 0-16,-17-17 0,-1-1 16,0 19-16,18-19 15,-17 1-15,17 0 16,-18-18-1,18 17-15,-18 1 16,1-1-16,-1 1 16,0 0-16,1 17 15,-1 0 1,1-17-16,17 0 16,-36 34-16,19-34 15,-1 0 1,0 35-16,18-36 15,-17 1-15,-1 17 16,0-17-16,1 17 16,-1-17-16,1-1 15,-1 1-15,0 35 16,1-35-16,-1 17 16,18-17-16,-18-1 0,18 1 15,-17-1 1,17 1-16,-18-18 0,18 18 15,-18-1-15,18 1 16,-35 0 0,35-1-16,-18 1 0,18 0 15,-17-18-15,17 17 0,-18-17 16,1 35 0,17-17-16,-18 0 0,0-1 0,18 1 15,-17 35-15,17-35 16,0 17-1,0-17-15,-18-1 16,18 1-16,-18-1 16,18 1-16,-17-18 15,17 18-15,-18-18 16,18 17-16,-18-17 31</inkml:trace>
  <inkml:trace contextRef="#ctx0" brushRef="#br0" timeOffset="125149.314">7020 11289 0,'-17'0'15,"-1"0"1</inkml:trace>
  <inkml:trace contextRef="#ctx0" brushRef="#br0" timeOffset="125376.0345">6562 11183 0,'-18'0'16,"36"0"-16,-54 0 0,19-18 16,-19 18-1,19 0-15,-1 0 0,-17-17 16,0 17-16,-1 0 16,1-18-16</inkml:trace>
  <inkml:trace contextRef="#ctx0" brushRef="#br0" timeOffset="125526.6416">5944 11148 0,'-35'0'16,"70"0"-16,-105 0 0,34-18 16,19 18-16,-1 0 0,1 0 15,-19 0-15,19 0 0,-54 0 16</inkml:trace>
  <inkml:trace contextRef="#ctx0" brushRef="#br0" timeOffset="125651.2302">5327 11113 0,'-71'0'16,"142"0"-16,-177 0 0,53 0 16,0 0-1,-17 0-15,34 0 16,-16 0-16</inkml:trace>
  <inkml:trace contextRef="#ctx0" brushRef="#br0" timeOffset="125887.5167">3687 11077 0,'0'0'15,"-53"-17"-15</inkml:trace>
  <inkml:trace contextRef="#ctx0" brushRef="#br0" timeOffset="126161.6889">3034 11113 0,'0'0'15,"-18"0"-15,18-18 0,-17 18 16,-1 0 0,0 0-16,1 0 15,-19 0-15,1 0 16,0 0-16,17 18 16,-17-18-1,17 17-15,1-17 0,-1 18 16,0-1-16,1 1 15</inkml:trace>
  <inkml:trace contextRef="#ctx0" brushRef="#br0" timeOffset="126468.4184">2505 11218 0,'0'-17'16,"17"-1"0,1 18-1,0 0-15,52 18 16,-35-18-16,1 17 15,17-17-15,35 0 16,-53 0-16,18 0 16,-35 0-16,-1 0 15</inkml:trace>
  <inkml:trace contextRef="#ctx0" brushRef="#br0" timeOffset="127328.2548">900 10848 0,'0'0'15,"-18"-35"-15,0 17 0,-17-17 16,17 17-16,-17 0 16,17 18-16,-17-17 0,0 17 15,17 0-15,-17 0 0,-18 17 16,35 1-16,-17 88 16,35-53-16,0 88 15,0-53-15,35 53 16,1-70-16,17 17 15,-36-53 1,36 18-16,-35-53 16</inkml:trace>
  <inkml:trace contextRef="#ctx0" brushRef="#br0" timeOffset="127479.5285">529 11307 0,'53'0'16,"-106"0"-16,124 0 0,-36 0 16,0 0-16,1-18 0,16 18 15,-34 0-15,0 0 16,-1 0-16</inkml:trace>
  <inkml:trace contextRef="#ctx0" brushRef="#br0" timeOffset="127784.4261">1005 10830 0,'0'18'16,"0"17"0,0 71-1,0-18-15,0-35 16,0 0-16,18 88 16,0-70-1,-1-36 1,1-35-16,0 18 15</inkml:trace>
  <inkml:trace contextRef="#ctx0" brushRef="#br0" timeOffset="128301.6531">1217 10883 0,'-18'-17'0,"36"34"0,-53-34 16,17 34 0,18 1-16,-17 35 15,-1-18-15,18 0 16,0 1-16,0 17 0,35 35 15,-35-53 1,53 36-16,-35-54 16,35 18-16,-18-35 15,0 0-15,0-17 16,-17-18 0,0-1-16,-1-34 15,-17 34-15,-17-34 16,-1 35-16,-17-18 15,0 17-15,-1 19 16,19 17-16,-36-18 16,17 18-16,19 18 15,-1 35-15,18-36 16,18 1-16,17 17 16,-17-17-16,35 0 15,-36-1-15,19-17 0,-1 0 16,-18 0-1,19 0-15</inkml:trace>
  <inkml:trace contextRef="#ctx0" brushRef="#br0" timeOffset="128625.9866">1517 11095 0,'18'0'16,"-1"0"-1,19 0 1,-19-18 0,18 18-16,-17 0 15,0-17-15</inkml:trace>
  <inkml:trace contextRef="#ctx0" brushRef="#br0" timeOffset="128853.4477">1570 10901 0,'0'0'16,"18"35"-16,-18 0 0,0-17 15,0 17-15,17 18 16,-17-35-16,0 0 0,18 34 16,-18-34-1,17 0 1</inkml:trace>
  <inkml:trace contextRef="#ctx0" brushRef="#br0" timeOffset="129420.2936">1905 10989 0,'0'-18'16,"-18"18"-1,1 18 1,-1 0-16,0-1 16,1 1-16,-1-18 0,18 18 15,-17-1-15,17 1 16,-18 0 0,36-18-16,-18 17 0,0 18 15,17-35-15,-17 18 16,18-18-16,-1 18 15,-17-1-15,18-17 16,-18 18-16,0 0 16,-18-18-16,18 35 15,18-35 1,-18 18 0,18-18-16,-1 0 15,1 0-15,0 0 16,-1 0-1,1 0-15</inkml:trace>
  <inkml:trace contextRef="#ctx0" brushRef="#br0" timeOffset="130037.4547">1870 10689 0,'17'0'16,"-17"18"-1,36-1 1,-1 36-16,0-17 16,0 17-16,18 35 15,-17-53-15,17 53 16,-36-35-16,19 35 16,-36-35-16,0 0 15,-53 53-15,17-35 16,-17 34-16,18-52 15</inkml:trace>
  <inkml:trace contextRef="#ctx0" brushRef="#br0" timeOffset="133263.1261">7743 15822 0,'0'-35'15,"0"17"1,18 18 0,-18-17-16,18 17 15,-18 17 32,0 1-31,0-1-16,0 36 15,0-17-15,0 17 0,0-18 16,0 18-16,0 35 16,0-53-16,0 36 15,0-54-15,0 1 16,0-36-1,0-17 1,0 18-16,0-19 0,-18-34 16,18 34-16,-18-52 15,18 35-15,0-53 16,-17 54 0,17-19-16,0 36 15,0 17-15,17 18 16,-17 35-1,18-17-15,0 70 16,-18-35-16,0-18 0,17 18 16,-17 53-16,0-71 15,0 36-15,0-36 16,0 1-16,0-19 0,0 18 16,0-52 15,0-18-16,0-1-15,-17-17 16,17 18-16,0-18 0,0 18 16,0-18-16,0 18 15,-18-36-15,18 36 16,0 17-16,0 36 16,18 17-1,-1-17-15,-17 17 0,0 0 16,18 1-16,-18-1 15,18 53-15,-18-53 16,0 54-16,0-54 16,0-18-16,0 1 15,0 0-15,0-36 16,0-17 0,0 17-16,0-17 0,0 0 15,-18-54-15,18 1 16,-18 35-16,18 18 15,0 0-15,0 17 16,0 36-16,0 17 16,0 0-1,0 1-15,0-1 0,18 53 16,-18-53-16,35 18 16,-35-35-16,18 0 15</inkml:trace>
  <inkml:trace contextRef="#ctx0" brushRef="#br0" timeOffset="134358.8723">6315 13176 0,'-18'0'16,"0"0"15,1 0-15,-1 0-1,1 0 1,-1 0-16,0 18 0</inkml:trace>
  <inkml:trace contextRef="#ctx0" brushRef="#br0" timeOffset="134581.8567">5733 13282 0,'0'0'0,"-18"0"16,0 0-16,1 0 16,-1 0-1</inkml:trace>
  <inkml:trace contextRef="#ctx0" brushRef="#br0" timeOffset="134786.776">5221 13194 0,'0'0'15,"-35"0"-15,17 0 16,1 0-16,-1 0 16,0 0-16,1 0 15,-1 0 1,-17 0-1</inkml:trace>
  <inkml:trace contextRef="#ctx0" brushRef="#br0" timeOffset="135555.0775">2822 13229 0,'18'0'47,"0"0"-32,-1 0-15,18 0 16</inkml:trace>
  <inkml:trace contextRef="#ctx0" brushRef="#br0" timeOffset="135715.4444">3263 13212 0,'35'17'15,"-17"-17"-15,0-17 16,17 17-16,-17 0 16,17 0-16,-17 0 15,17 0-15</inkml:trace>
  <inkml:trace contextRef="#ctx0" brushRef="#br0" timeOffset="135861.2287">3757 13229 0,'0'0'15,"35"0"-15,-17 0 0,0 0 16,-1 0-16,1 0 0,17-17 16,0 17-1,-17 0-15,0 0 0,-1 0 16,1 0-16,17 0 0</inkml:trace>
  <inkml:trace contextRef="#ctx0" brushRef="#br0" timeOffset="135977.0351">4498 13247 0,'0'0'15,"53"0"-15,-36 0 0,1 0 0,0 0 16</inkml:trace>
  <inkml:trace contextRef="#ctx0" brushRef="#br0" timeOffset="136110.0264">4921 13229 0,'0'0'15,"18"0"-15,0 0 0,-1 0 16,-17-17 0</inkml:trace>
  <inkml:trace contextRef="#ctx0" brushRef="#br0" timeOffset="136755.3038">1305 12947 0,'18'-18'15,"-18"1"1,0-1-16,-18 0 16,1 18-16,-1-17 0,0-1 15,1 18 1,-19 0-16,19 0 15,-1 18-15,1 52 16,-1-34-16,18 17 0,0-1 16,18 1-16,-1 18 0,1-18 15,17 53 1,0-71-16,-17 18 16,17-18-16,-17-17 0,0-1 15,-18 1-15</inkml:trace>
  <inkml:trace contextRef="#ctx0" brushRef="#br0" timeOffset="136905.7783">1094 13370 0,'35'-17'16,"-70"34"-16,88-52 0,-1 17 16,-16 18-16,17-17 15,-18 17-15,-17 0 16,-1 17-16,1-17 15</inkml:trace>
  <inkml:trace contextRef="#ctx0" brushRef="#br0" timeOffset="137144.7257">1482 12929 0,'-18'71'16,"36"-142"-16,-36 177 0,18-18 15,0-35-15,35 53 16,-17-53-16,17 35 16,-17-53-16,52 1 15,-52-19 1</inkml:trace>
  <inkml:trace contextRef="#ctx0" brushRef="#br0" timeOffset="137612.2107">1799 13053 0,'-17'0'16,"34"0"-16,-52 0 16,35 35-1,-18-17-15,18-1 16,0 19-16,0-1 0,0 0 0,18 0 16,17 36-16,0-36 15,18 18 1,-35-35-16,17-18 0,18 0 15,-18 0-15,-17-18 16,0 18-16,-1-35 16,-34-18-1,-1 35-15,-35-35 16,36 36-16,-72-36 16,54 35-16,-18 18 15,36 0-15,-1 0 16,18 18-16,0 0 15,18 17-15,34 0 16,-34-17-16,17-18 16,36 17-16,-36-17 15,-17 0-15,-1 0 0,19-17 16,-19-1 0</inkml:trace>
  <inkml:trace contextRef="#ctx0" brushRef="#br0" timeOffset="137830.0164">1923 12823 0,'0'0'0,"17"36"0,54 34 16,-36-17-16,0-17 15,1-1-15,-1 0 0,0 18 16,18 35-16,-35-35 15,-1 0-15,-17 0 16,-17 88-16,-1-70 16,-17-1-16,0-17 0</inkml:trace>
  <inkml:trace contextRef="#ctx0" brushRef="#br0" timeOffset="140225.1722">6456 15804 0,'0'-17'16,"0"-1"-1,0 1 1,17-1-16,-17 0 15,18 18-15,-18-17 16,0-1-16,-18 0 16,18 1-1,0-1 1,-17 0-16,17 36 31,0 53-15,0-36-16,0 53 15,0-35-15,-18 35 16,18-35-16,-17 35 16,17-52-16,-18 17 15,18-36-15,0 1 16,18-18 0,-1 0-1,-17-35 1,0-1-16,0-17 0,0 18 15,-17-36 1,17 19-16,0-37 16,0 54-16,0-18 0,0 36 15,0-19-15,0 1 16,0 53 0,17 70-1,-17-53 1,0 18-16,0 53 15,0-71-15,0 18 0,0-18 16,-17 36-16,17-36 16,0-17-16,0-1 15,17-34 1,-17-18-16,0-18 16,0 17-16,0-34 15,0 17-15,-17 0 16,17 0-16,-18 0 0,18 0 15,0 0 1,-18 18-16,18 17 16,18 36-1,-18 17-15,18 1 16,-18 52-16,17-53 16,-17 71-16,0-71 15,0 36 1,0-36-16,0-17 0,18-18 15,-18-18 1,0-53 0,0 36-16,0-35 15,0 17-15,0 0 16,-18-53-16,18 53 0,-17 35 16,17 1-16,0 34 15,0 1 1,0 70-1,0-53-15,17 18 0,-17 0 16,0-17-16,18 52 16,-1-53-16,1 18 15,-18-35-15,18 17 16</inkml:trace>
  <inkml:trace contextRef="#ctx0" brushRef="#br0" timeOffset="142605.923">7867 11324 0,'0'0'0,"0"18"94,0-1-78,0 1-16,0 0 15,0 17-15,0-17 16,0-1-16,0 36 16,0-35-16,0 35 15,0-18-15,0 0 16,18 1-16,-1 34 16,-17-52-16,0 17 15,18 71-15,-18-18 16,0-17-1,18-36-15,-18 0 16,0 18 0,0-18-16,17 1 0,-17 34 15,0-17 1,0 18-16,0-54 16,0 19-16,0 17 15,0-18-15,0 18 16,0-36-16,0 1 0,0 0 15,18 17-15,-18-17 16,0-1-16,0 18 16,0-17-16,0 0 15,0-1-15,0 19 16,0-19-16,0 19 16,0-19-16,0 1 0,0 17 15,0-17 1,17-1-1,-17 1-15,0 0 16,0-1-16,0 1 16,18-18 46,-18-18-46,-18 18 62,18-17-78</inkml:trace>
  <inkml:trace contextRef="#ctx0" brushRef="#br0" timeOffset="143055.8026">7885 13035 0,'0'-17'31,"0"34"0,17 1-15,-17-1-16,18 19 15,-18-1-15,18-17 16,-18-1-16,17 1 16,1 0-16,-1-1 0,1 1 15,0-18-15,-1 17 16,1-17 15,0-17-15,-18-1-16,17 1 15,-17-1-15,18 0 0,-18 1 16</inkml:trace>
  <inkml:trace contextRef="#ctx0" brushRef="#br0" timeOffset="143707.555">7779 11536 0,'0'0'15,"-18"17"-15,36-34 31,-18-1-15,17 1-16,-17-19 16,18 1-16,-18 0 15,18-1-15,-18 1 16,17 18 0,-17-1-16,18 18 15,0 35 1,-1-17-16,19 17 15,-19-17-15,1-1 16,-1 1-16,19 35 16,-19-35-16,19-1 15</inkml:trace>
  <inkml:trace contextRef="#ctx0" brushRef="#br0" timeOffset="147088.8285">8573 11906 0,'0'-17'16,"0"34"-16,0-70 0,0 36 0,0-54 15,0 36-15,-18-18 16,0 18-16,1-1 16,-1 36-16,0 0 15,1 0-15,-19 36 0,1 34 16,35-34 0,-18 69-16,36 1 15,17 18 1,-17-71-16,0-1 15,-1-16-15,19 52 0,-1-35 16,-17-18 0</inkml:trace>
  <inkml:trace contextRef="#ctx0" brushRef="#br0" timeOffset="147226.9815">8361 12206 0,'35'-18'15,"-17"18"-15,17-17 16,-17 17-16,17-18 0,18 1 16,-18 17-16,0 0 15,-35 17-15,18-17 16</inkml:trace>
  <inkml:trace contextRef="#ctx0" brushRef="#br0" timeOffset="147555.1513">8837 11748 0,'-18'35'15,"18"-18"-15,-17 89 16,-1-53-16,18-18 0,0 71 16,18-53-1,17 18-15,-17-36 16,17 18-16,0-53 15,-17 18-15,17-18 16</inkml:trace>
  <inkml:trace contextRef="#ctx0" brushRef="#br0" timeOffset="148256.5265">9119 11906 0,'0'0'0,"0"-17"16,-17 17-1,-1 17 1,0 1-16,1 0 16,17-1-16,0 54 15,0-36-15,0 0 16,17 53-16,1-52 16,35 17-16,-35-18 15,17-17-15,0-18 0,-17 0 16,52-18-16,-52 18 15,17-53-15,-17 35 16,-18-52 0,0 52-16,-18-17 15,1 0-15,-1-1 0,-35-34 16,35 52-16,-52-17 16,35 17-16,-18 18 15,35 18-15,-17 17 16,17 0-16,36 18 15,-18-35-15,35 17 16,-17-17-16,-1 0 0,54 17 16,-53-18-16,34-17 15,-16 0-15,-1-17 16,-17 17 0,17-18-16,-17 18 15</inkml:trace>
  <inkml:trace contextRef="#ctx0" brushRef="#br0" timeOffset="148505.7844">9525 12083 0,'18'0'16,"-1"0"0,1-18-16,52 0 15,-52 18-15,17-17 16,-17 17-16,0 0 16</inkml:trace>
  <inkml:trace contextRef="#ctx0" brushRef="#br0" timeOffset="148712.2351">9631 11942 0,'0'52'16,"0"-104"-16,0 140 0,17-18 15,-17-52-15,36 35 16,-19-36-16,-17 1 0,18-18 16,0 18-16,-1-18 0,-17-18 15</inkml:trace>
  <inkml:trace contextRef="#ctx0" brushRef="#br0" timeOffset="149095.152">9984 11924 0,'-18'0'0,"0"0"16,-17 18-16,35-1 16,-35 18-1,35-17-15,0 0 0,0-1 16,0 1-16,17-18 0,1 18 15,0-18-15,17 0 16,-53 0 15,1 17-15,-1 1-16,-17 17 16,35-17-16,-18 17 15,18-17-15,18 17 16,-1-35-16,36 18 15,-35-18-15,17-18 16,-17 18-16,17-18 16,-17 1-16,-18-1 15</inkml:trace>
  <inkml:trace contextRef="#ctx0" brushRef="#br0" timeOffset="149374.0887">10054 11730 0,'35'35'15,"-70"-70"-15,88 105 0,-18-34 0,18 34 16,-17-17-16,-19-18 15,-17 18-15,18-17 0,-18 17 16,0-18-16,0 0 0,-18 0 16,18 1-16,-17-1 0,-1 0 15,0-17-15,1 0 32</inkml:trace>
  <inkml:trace contextRef="#ctx0" brushRef="#br0" timeOffset="149747.0886">10478 12136 0,'17'0'0,"1"0"16,-1 0 0,1 0-1,17 0-15,-17-18 16,0 0 0,-1 18-16</inkml:trace>
  <inkml:trace contextRef="#ctx0" brushRef="#br0" timeOffset="150407.6027">11007 11748 0,'0'-36'16,"-18"19"-16,18-19 16,-18 19-16,1-1 15,17 0-15,-36 1 16,19 17-16,-1 17 15,-35 54 1,36-18-16,-1 53 0,18-36 16,0 1-16,18-1 0,17 36 15,0-71 1,0 18-16,1-35 0,-19 17 16,54 1-16,-53-36 15,-18 17-15,17-17 0,-34 0 16,-1 0-1</inkml:trace>
  <inkml:trace contextRef="#ctx0" brushRef="#br0" timeOffset="150531.3771">10813 12224 0,'0'0'16,"53"-18"-16,-18 0 0,0 1 15,36 17-15,-54 0 16,1 0-16</inkml:trace>
  <inkml:trace contextRef="#ctx0" brushRef="#br0" timeOffset="150819.2299">11271 11730 0,'-17'18'15,"17"-1"-15,0 1 16,0 52-16,0-17 16,0 35-16,0-35 15,35 36 1,-35-54-16,35 18 15,-17-18-15,17 0 16,-17-17-16,-1-18 16,1 0-16</inkml:trace>
  <inkml:trace contextRef="#ctx0" brushRef="#br0" timeOffset="151442.3384">11624 11853 0,'0'0'15,"-18"-17"-15,1 17 16,-1 0 0,0 17-16,1 1 15,-1 17-15,18 18 16,0-18-16,0 36 15,18-18 1,35 0-16,-36-18 16,36 0-16,-17-35 15,17 18-15,-36-36 16,36 1 0,-35-1-16,-1 0 0,-17-17 0,18 18 15,-18-36 1,-18 17-16,1 1 15,-1 17-15,0-17 0,-52 0 16,52 35-16,-52-18 16,34 36-16,19 0 15,-19 17-15,19 35 16,17-52-16,35 17 16,-17-17-16,35 0 15,-18-1-15,18-17 16,-35-17-16,34-1 15,-34 18-15,17-35 16</inkml:trace>
  <inkml:trace contextRef="#ctx0" brushRef="#br0" timeOffset="151719.6">11853 11624 0,'36'0'16,"-19"0"-16,19 35 16,-1 1-16,-18-19 0,36 71 15,-17-52-15,-1 34 16,-17-34-16,-1 34 15,1-35 1,-18 36-16,0-36 16,-35 36-16,17-36 15,0 18-15,-17-18 0</inkml:trace>
  <inkml:trace contextRef="#ctx0" brushRef="#br0" timeOffset="153078.7738">6438 13864 0,'18'0'16,"17"0"-16,18 0 15,0-17-15,70 17 16,-52 0 0,0 0-16,-1 0 0,18 0 15,0 0-15,54 0 16,-72 0-16,36 0 15,-71 0-15,18 0 16,-53 17 0,-35-17-16</inkml:trace>
  <inkml:trace contextRef="#ctx0" brushRef="#br0" timeOffset="153350.7">7338 13635 0,'0'-18'16,"17"36"-16,1-18 0,0 18 15,17 17 1,0-18-16,1 1 0,-19 0 16,18-1-16,18 19 15,-35-19-15,17 19 16,-35-19-16,0 1 15,-17-18-15,-1 17 16,0 1-16,-17-18 0,-18 18 16,18-1-16,0 1 15,17-18-15,0 0 16</inkml:trace>
  <inkml:trace contextRef="#ctx0" brushRef="#br0" timeOffset="153761.6509">6579 13705 0,'0'0'0,"0"-17"0,-17 17 16,-1 0-1,-17 0 1,-1 17-16,1 1 15,-18 17-15,18-17 16,0 35-16,17-18 16,18 0-16,0 1 15,53-1 1,-18-35-16,53 35 16,-52-17-16,52 0 15,-53-1-15</inkml:trace>
  <inkml:trace contextRef="#ctx0" brushRef="#br0" timeOffset="155135.1587">7056 14270 0,'17'-18'16,"1"1"-16,-1 17 16,-17-18-16,-17 18 31,-1 0-15,-17 0-1,0 18-15,17-1 16,-35 1-16,53 0 15,-35-1-15,35 1 16,0-1 0,17 1-16,1 0 15,0-1-15,35 1 16,-36-18-16,-17 18 16,18-18-16,-36 0 15,-35 17 1,36 1-1,-1-18-15,0 35 16,18-17-16,0-1 0,18 36 16,17-35-16,36 0 15,-36-18-15,36 17 16,-54-17-16,1 18 16,-18 0-1</inkml:trace>
  <inkml:trace contextRef="#ctx0" brushRef="#br0" timeOffset="162298.7535">15716 8996 0,'0'0'0,"18"-53"0,-18 18 15,0-18-15,-18 17 16,1 19-16,-1-18 0,0 17 15,-17 18 1,0 18-16,0 17 0,17 18 16,-35 88-16,35-53 15,18 18-15,18 106 16,0-124-16,-1-18 0,1 1 16,17-1-16,0-17 0,-17-17 15,0-1-15,-1-17 0,1 17 16,-36-53-1</inkml:trace>
  <inkml:trace contextRef="#ctx0" brushRef="#br0" timeOffset="162424.8034">15346 9613 0,'0'0'16,"35"0"-16,0 0 0,18-17 15,0 17-15,0 0 0,18-18 16,-18 18-16,-18 0 15,18 0-15,-18 0 0,-17 0 16</inkml:trace>
  <inkml:trace contextRef="#ctx0" brushRef="#br0" timeOffset="162687.6297">16140 9031 0,'-53'0'15,"106"0"-15,-124 18 0,36 35 16,17-18-16,0 88 16,18-52-16,18 70 15,0-88-15,35 53 16,-36-71-16,36 36 15,-17-36-15,16 0 16,-34-35-16</inkml:trace>
  <inkml:trace contextRef="#ctx0" brushRef="#br0" timeOffset="163104.1605">16528 9208 0,'0'0'0,"-18"0"0,-17 0 16,17 17-16,0 36 15,1-18-15,17 18 0,-18 53 16,36-53 0,17 35-1,0-53-15,1 1 0,69-1 16,-52-35-16,53 0 15,-70-18-15,52-35 16,-71 18-16,1-35 16,-18 34-16,-35-52 15,-53-18 1,35 53-16,0 1 0,-53 16 16,53 36-1,-18 36-15,36-1 16,17 53-16,36-53 15,0 1-15,35-1 0,-18-18 16,88 19-16,-52-19 16,-18 1-16,0-18 15,35 0-15,-35 0 16,-35-18-16</inkml:trace>
  <inkml:trace contextRef="#ctx0" brushRef="#br0" timeOffset="163321.586">17145 9419 0,'35'-17'16,"-17"17"-16,52-18 15,-34 18 1,34-35-16,-52 35 15,17-18-15,-17 18 16</inkml:trace>
  <inkml:trace contextRef="#ctx0" brushRef="#br0" timeOffset="163589.0043">17286 9190 0,'18'53'16,"-18"-18"-16,0-17 0,17 52 15,1-34-15,0 16 16,-1-34 0,-17 0-16,18-1 0,0 1 15,-1-18-15</inkml:trace>
  <inkml:trace contextRef="#ctx0" brushRef="#br0" timeOffset="163954.9864">17798 9243 0,'0'0'15,"0"-18"-15,0 36 0,-18-18 16,0 17-16,-17 19 0,17-1 16,1-17-1,17 35-15,0-36 16,17 1-16,1-1 15,0-17-15,-1 0 16,1 18-16,-18 0 31,-18-1-31,1 1 16,17 17-16,0-17 16,35 0-1,-17-1-15,-1-17 16,19 0-16,-19 0 0,36-17 15,-35 17-15,17 0 16</inkml:trace>
  <inkml:trace contextRef="#ctx0" brushRef="#br0" timeOffset="164261.8673">17921 8767 0,'53'35'15,"-106"-70"-15,124 105 0,-18-17 0,-18 0 16,0 0-16,18 0 0,-18 0 15,18 0-15,0 70 16,-35-70-16,17 70 16,-35-70-16,-18 53 15,1-71-15,-1 1 0,-17 34 16,17-52 0,-17 17-16,17-35 15,1 0-15</inkml:trace>
  <inkml:trace contextRef="#ctx0" brushRef="#br0" timeOffset="165206.204">18997 9349 0,'18'0'31,"17"0"-16,-17-18-15,52 18 16,-35-18-16,1 18 16,-1 0-16,-17 0 0</inkml:trace>
  <inkml:trace contextRef="#ctx0" brushRef="#br0" timeOffset="165739.4809">19826 8925 0,'18'-70'15,"-36"140"-15,36-176 0,-36 36 16,0 52-16,-17-17 16,0 35-16,-18 35 15,18 1-15,-1 69 16,19-34-16,17 105 15,17-87-15,1-1 16,0-18-16,17 1 0,0-1 16,36 36-1,-36-71-15,36 36 16,-54-53-16,1-18 0,-18 17 16</inkml:trace>
  <inkml:trace contextRef="#ctx0" brushRef="#br0" timeOffset="165880.2728">19562 9525 0,'35'0'15,"-70"0"-15,105 0 0,-35 0 0,54-18 16,-54 18-16,53 0 16,-53 0-16,1 0 15</inkml:trace>
  <inkml:trace contextRef="#ctx0" brushRef="#br0" timeOffset="166134.9873">20214 8943 0,'0'0'16,"-35"0"-16,17 18 0,1-1 0,-19 54 15,19-18 1,17 0-16,0 17 0,17 71 16,19-88-16,-1 0 15,0 0-15,0 0 0,71 17 16,-70-52-16,52 35 16,-71-53-1,1 0-15</inkml:trace>
  <inkml:trace contextRef="#ctx0" brushRef="#br0" timeOffset="166791.0572">20620 9119 0,'0'0'0,"-18"18"15,1-18-15,-19 53 16,19-18-16,17 0 16,0 18-16,0 0 0,0 0 15,53 53 1,-18-71-16,35 18 15,-17-35-15,36-1 16,-54-17-16,35-17 16,-52-18-16,0 17 15,-1-17-15,-17-36 16,0 36-16,-53-53 16,18 52-16,-18 1 0,0 0 15,-53 0-15,18 17 16,53 36-16,17-1 15,1 54-15,17-36 16,70 53 0,-34-53-16,69 18 15,-16-17-15,-37-19 16,19-17-16,-36 0 16,-17-17-16,-18-1 15,0-17 1,-18-1-16,-17-16 15,35-1-15</inkml:trace>
  <inkml:trace contextRef="#ctx0" brushRef="#br0" timeOffset="166984.7402">20849 8872 0,'0'0'16,"53"36"-16,-18-1 0,1 18 0,-1 17 15,18-17-15,0 18 0,35 70 16,-35-70-16,17 34 15,-34-52-15,-19 35 16,-17-52 0,0-1-16,-35-17 0,17-1 15,-52 19-15,35-19 16,-36 1-16</inkml:trace>
  <inkml:trace contextRef="#ctx0" brushRef="#br0" timeOffset="167815.1725">21696 9966 0,'-18'0'16,"1"18"-1,-1-18 1,0 17-16,1-17 16,-36 0-1,17 18-15,-34-18 16,17 0-16,-53 18 15,36-18-15,-72 17 16,54-17-16,-106 18 16,88-18-16,-123 17 15,106-17-15,-142 18 16,124 0-16,-141-1 16,141-17-16,-18 0 15,-159 18-15,160-18 16,-1 18-16,-159-1 15,160-17-15,-160 18 16,159-18-16,-140 0 16,140 18-16,-141-18 15,141 0-15,-141 17 16,177-17 0,-18 0-16,17 0 0,1 0 15,17 0-15,-88 0 16,106 18-16,-53-18 15,88 0-15,-18 0 16,53 17-16</inkml:trace>
  <inkml:trace contextRef="#ctx0" brushRef="#br0" timeOffset="169260.0912">18486 10566 0,'0'-18'16,"0"36"-16,-18-36 0,-35 18 15,-53 18-15,53-1 16,-17 19-16,-71 34 15,88-35-15,17 1 16,1-19-16,35 19 0,18-1 16,17-17-16,71-1 15,-53-17-15,88 0 16,-88 0-16,17 0 16,-52 0-16,-53 35 15,-1-17-15,-52 53 16,35-18-1,-52 35-15,69-53 16,19 36-16,17-54 16,70 19-16,-35-36 15,89 0-15,-71 0 16,53-18 0,-53 18-16,-36 0 15</inkml:trace>
  <inkml:trace contextRef="#ctx0" brushRef="#br0" timeOffset="171645.2436">8590 12753 0,'0'18'16,"35"-18"-1,-17-18 1,0 18-16,35-18 16,-36 18-16,1-17 0,17 17 15,-17-18-15,17 18 16,-17-18-16,17 18 16,-17 0-16,35 0 15,-18 0 1,35 0-16,-17 0 15,-17-17-15,17 17 0,-18 0 16,18-18-16,0 18 16,70 0-16,-70 0 15,53 0-15,-36 0 16,-17 0-16,18 0 0,-1 0 16,1 0-16,70-18 15,-53 18-15,53 0 16,-52 0-16,69-17 15,-69 17-15,87-18 16,-88 18-16,89-17 16,-89 17-16,0 0 15,-18 0-15,1 0 0,-18 0 16,53 0 0,-71 0-16,-17 17 15,-1-17-15,-34 0 16</inkml:trace>
  <inkml:trace contextRef="#ctx0" brushRef="#br0" timeOffset="173131.1373">6879 14887 0,'18'0'32,"-1"0"-32,54 0 15,-18 0-15,0 0 16,53 0-16,-53 0 16,35 0-16,-53 18 15</inkml:trace>
  <inkml:trace contextRef="#ctx0" brushRef="#br0" timeOffset="175633.6539">23089 10001 0,'0'0'0,"-17"18"0,-1 0 15,18-36 16,18 0-31,-1 1 0,1-19 16,17 1-16,-17 17 16,0-17-16,-1-18 0,1 18 15,-1 17 1,-17 36-16,18 0 16,-18 52-16,-18-35 15,18 18-15,0 18 16,18-36-16,0-17 0,-1-1 15,1-17-15,35 0 16,-35-17-16,17-18 16,0-36-16,-17 36 15,-1 17-15,-17-17 16,18 17-16,-18-17 16,0 53-16,0-1 15</inkml:trace>
  <inkml:trace contextRef="#ctx0" brushRef="#br0" timeOffset="175973.0929">23107 10442 0,'0'0'0,"0"-17"0,0-1 16,0 0-16,18 1 15,-1-19-15,1 19 0,0-1 0,-18 0 16,35 1 0,-35-1-16,17 36 15,-17 17 1,18-35-16,17 35 16,-17-17-16,0 0 0,35-1 15,-36-17 1,36 0-1,-35 0-15,-1 0 0,1-17 0,17-19 16,-35 19 0,0-1-1,0 0-15,0 1 0,-17-1 16</inkml:trace>
  <inkml:trace contextRef="#ctx0" brushRef="#br0" timeOffset="176622.3362">24430 10072 0,'0'0'15,"-53"-35"-15,35 17 0,-52 0 16,34 18-16,-34 0 16,35 18-1,-1 0-15,1 34 0,17-34 16,18 17-16,0-17 16,36 17-1,-1-35-15,18 0 16,-18 0-16,18-17 15,-18-1-15,1 0 16,-36 1-16,17 17 16,-17 17-1,0 19-15,0-1 16,18 18-16,-18 0 0,35 53 16,-35-53-16,18 52 15,0-69-15,-18 17 16,0-36-16,-36 1 15,19-1 1,-36-34-16,0 17 16,-18-35-16,18 17 15,-17-35-15,52 18 16,-17 17-16,35-17 0,-18-18 16</inkml:trace>
  <inkml:trace contextRef="#ctx0" brushRef="#br0" timeOffset="176967.8777">24853 9490 0,'0'0'16,"0"-53"-16,0 35 0,0 1 15,-17 17-15,17 17 0,-36 54 16,19-36 0,-1 88-16,18-52 15,-18 17-15,18 53 16,18-88-16,0 53 15,17-53-15,18 18 16,-36-36-16,54 0 16,-36-17-16,1-18 15</inkml:trace>
  <inkml:trace contextRef="#ctx0" brushRef="#br0" timeOffset="177485.2422">25312 9754 0,'0'0'16,"-18"-17"-16,1-1 0,-1 18 15,-17 0-15,-1 18 16,1 17 0,17 0-16,1 1 0,-1 34 15,18-35-15,35 54 16,-17-54-16,70 35 16,-52-34-16,52-1 15,-35-35-15,35 0 16,-53-18-16,18-17 15,-35 0 1,-1-18-16,-34 18 16,-19-36-16,1 36 15,0-1-15,-18 1 0,-53 0 16,53 17-16,18 18 16,0 18-16,-1 0 15,1 52-15,17-52 16,54 52-1,-19-52-15,36 0 0,53 17 16,-53-35-16,0 0 16,0-18-16,-18 18 0,36-35 15,-54 17-15,-17 1 16,0-1-16</inkml:trace>
  <inkml:trace contextRef="#ctx0" brushRef="#br0" timeOffset="177751.9995">25647 9366 0,'0'0'15,"71"0"-15,-19 18 0,-16 17 16,17 18-16,0 0 0,52 88 15,-69-70-15,17 105 16,-36-105-16,1 17 16,-18-18-16,0 1 0,0-18 15,0 0-15,-18-18 0,-35 53 16,0-35-16,-35 18 16,18-36-16</inkml:trace>
  <inkml:trace contextRef="#ctx0" brushRef="#br0" timeOffset="198640.5337">12594 15399 0,'-17'-18'15,"17"0"-15,-18-17 16,0 18-16,1-1 16,-1 18-16,-17 0 15,17 18-15,-35 52 16,36-35-16,-36 71 16,35-53-16,18 71 15,0-71-15,35 17 16,1-35-16,52-17 15,-53-18-15,71-18 16,-53 1-16,0-1 16,-18 0-16,18-34 15,-36 16-15,-17-34 16,0 34-16,-52-34 16,16 35-16,1-1 15,-18 19-15,18-1 16,-53 0-16,52 18 0,-17 36 15,18-1 1,35 36-16,0-36 16,35 18-16,1-18 15,34 0-15,-34-35 16,52 18-16,-53-18 16,0 0-16,1 0 15,-1-18-15</inkml:trace>
  <inkml:trace contextRef="#ctx0" brushRef="#br0" timeOffset="198829.2331">13018 15575 0,'17'0'16,"1"0"-1,17 0-15,-17 0 16,-1 0-16,19 0 0,-1 0 16,-35 18-16</inkml:trace>
  <inkml:trace contextRef="#ctx0" brushRef="#br0" timeOffset="198941.3693">13053 15752 0,'0'0'16,"17"0"-16,1 0 0,0 0 15,17 0-15,0-18 0,18 0 16,-18 1-16</inkml:trace>
  <inkml:trace contextRef="#ctx0" brushRef="#br0" timeOffset="199200.6732">13547 15381 0,'0'18'0,"0"17"15,0 0-15,17 36 16,1-18-16,0 0 0,-18 0 15,35 52 1,-17-34-16,-1-18 16,-17 0-16</inkml:trace>
  <inkml:trace contextRef="#ctx0" brushRef="#br0" timeOffset="200225.328">12577 16686 0,'-18'-17'16,"0"-1"-16,1 18 15,-19 0-15,1 0 16,-18 35 0,18 1-16,0-1 0,-1 53 15,19 0 1,17-35-16,17 18 16,19-36-16,-1-17 15,18-1-15,0 1 16,17-18-16,-17-18 0,53 1 15,-53-19-15,17-16 16,-34 34-16,-36-53 16,0 36-16,-53-35 15,18 17-15,-1 35 16,-17-17-16,18 17 0,-18 18 16,0-18-16,18 18 0,-18 18 15,0 35-15,53-18 16,0 18-16,18 18 15,35-36 1,0-17-16,35-1 16,-35 1-16,0-18 0,-18 0 15,0 0-15,-17-18 0,-1 18 16</inkml:trace>
  <inkml:trace contextRef="#ctx0" brushRef="#br0" timeOffset="200431.2873">13035 16880 0,'0'0'16,"18"18"-16,-1-18 0,36 0 15,-17 0-15,17-18 16,-36 18-16,36 0 15,-35-17 1,-1 17-16</inkml:trace>
  <inkml:trace contextRef="#ctx0" brushRef="#br0" timeOffset="200602.4901">13194 16722 0,'0'35'15,"0"-70"-15,0 105 0,18-34 16,-18-1-16,0 0 0,17 36 16,1-54-16,-1 36 15,-17-35-15,18-1 16</inkml:trace>
  <inkml:trace contextRef="#ctx0" brushRef="#br0" timeOffset="200986.174">13635 16739 0,'0'0'16,"18"-17"-16,-36 17 15,0 17 1,-17 19-16,0 17 15,17-36-15,0 36 16,36-35 0,-18-1-16,53 1 15,-35-18-15,35 0 16,-36 0-16,1 0 16,-18 18-1,-35 17-15,17-17 16,-17 17-1,17-18-15,18 1 0,-18 0 16,18-1-16,36 19 16,-1-36-16,0 0 0,36 0 15,-36 0-15,-17 0 16,17-18 0</inkml:trace>
  <inkml:trace contextRef="#ctx0" brushRef="#br0" timeOffset="201343.3368">14146 16810 0,'36'0'16,"-19"0"-16,1 0 0,0 0 16,35-18-1,-36 18-15</inkml:trace>
  <inkml:trace contextRef="#ctx0" brushRef="#br0" timeOffset="201477.6424">14146 16986 0,'0'0'16,"36"18"-16,-1-18 0,36 0 16,-36 0-16,35-18 15,-34 18-15,-19-17 16</inkml:trace>
  <inkml:trace contextRef="#ctx0" brushRef="#br0" timeOffset="201722.4623">14570 16616 0,'0'0'15,"0"88"-15,0-53 0,0 18 16,17-17-16,-17 16 0,18 37 15,-18-54 1,35 18-16,-35-36 16,18 1-16,-18 0 0,18-18 15,-18 17-15</inkml:trace>
  <inkml:trace contextRef="#ctx0" brushRef="#br0" timeOffset="201871.1488">14870 16969 0,'0'17'16,"17"-17"0</inkml:trace>
  <inkml:trace contextRef="#ctx0" brushRef="#br0" timeOffset="202166.4555">14993 16898 0,'0'18'16,"-18"-18"0,18 17-16,18 1 15,-18 0-15,35 17 16,-35-17-16,36-1 15,-19-17-15,1 0 16,0 0-16,-1-17 16,1-1-16,-18-35 15,0 35-15,-35-35 16,17 36-16,-17-36 16,-1 53-16,19-18 15,-1 18-15,0 18 16,18 0-1</inkml:trace>
  <inkml:trace contextRef="#ctx0" brushRef="#br0" timeOffset="202350.4872">15363 16757 0,'0'0'15,"18"18"-15,0 17 0,-1 35 16,1-34-16,0 70 16,-1-71-16,1 53 15,0-53-15,-1 1 16</inkml:trace>
  <inkml:trace contextRef="#ctx0" brushRef="#br0" timeOffset="204846.7241">16545 12541 0,'18'18'16,"-18"17"0,18 18-16,-1 53 15,-17-36-15,0 1 0,0 70 16,0-70-1,0-18-15,0 0 0,18-1 16,-18-16-16,0-1 16,0-17-16,17-18 0,1-36 15</inkml:trace>
  <inkml:trace contextRef="#ctx0" brushRef="#br0" timeOffset="205085.2957">16951 13123 0,'18'0'31,"-18"-17"0</inkml:trace>
  <inkml:trace contextRef="#ctx0" brushRef="#br0" timeOffset="205613.8268">17427 12912 0,'0'-18'16,"18"18"-16,-18-18 16,-18 18-1,1 0 17,-1 0-17,0 0-15,-17 18 16,17 0-16,1 17 15,-19 18-15,36-18 16,0-17-16,0 17 16,18 0-16,35 18 15,-18-35-15,54 17 16,-54-35-16,53-17 16,-53 17-16,18-36 15,-35 19-15,-1-1 0,1-17 16,-18-1-16,0-16 15,-18 16-15,-34-17 16,34 36-16,-17-1 0,-18 0 16,35 18-16,0 0 15,1 0 1,17 18 0</inkml:trace>
  <inkml:trace contextRef="#ctx0" brushRef="#br0" timeOffset="205931.1767">18027 12788 0,'0'18'31,"0"35"-15,0-18-16,0 18 15,18 0-15,-18 0 0,0 17 16,17-17-16,-17 0 15,18 53-15,0-71 0,-18 18 16</inkml:trace>
  <inkml:trace contextRef="#ctx0" brushRef="#br0" timeOffset="206942.9062">16228 12524 0,'0'-36'16,"0"72"-16,-18-72 0,1 36 15,17 18-15,-36 17 16,36 18-16,-17-18 16,17 18-16,-18 18 0,18-18 15,0 17-15,0 107 16,18-89-16,52 71 15,-17-89-15,0 1 16,18-1-16,-1-34 0,1-1 16</inkml:trace>
  <inkml:trace contextRef="#ctx0" brushRef="#br0" timeOffset="207392.6978">18256 12700 0,'0'0'0,"-17"18"0,17-1 16,17 1-16,-17 0 0,53 52 15,-35-35-15,17 18 0,0 0 16,1 53 0,-19-35-16,1 34 15,-18-52-15,-18 0 0,-17 35 16,0-70-16,-18 35 16,35-35-16,-17-18 15,17 0-15,1 0 0</inkml:trace>
  <inkml:trace contextRef="#ctx0" brushRef="#br0" timeOffset="207923.7609">18486 12347 0,'0'-17'15,"0"34"-15,17-34 0,18 17 0,1 0 16,17 17 0,-36 1-16,1 0 0,17 17 15,-35-18-15,0 1 16,0 0-16,-17-1 0,-19 36 15,19-53-15,17 18 16,0 17 0,17-35-16,1 18 0,35-1 15,-18 1 1,-17 0-16,-18-1 0,0 19 16,-35-1-1,-1-35-15,-34 35 16,17-35-16,-18 35 15,54-35-15</inkml:trace>
  <inkml:trace contextRef="#ctx0" brushRef="#br0" timeOffset="211953.72">6756 4833 0,'17'0'15,"36"0"1,0 0 0,88-18-16,-53 18 15,-17-17-15,17-1 0,71 1 16,-71-1-16,71 0 16,-106 18-16,35 0 15,-70 0 1,-36 0-16,-17 0 15,-89 36-15,36-19 16,0 1-16,-18-1 0,-88 19 16,106-36-16,-53 17 15,88-17 1,18 0-16,52-17 16,36-1-1,0 18-15,88-18 16,-53 18-16,71 18 15,-71-18-15,0 18 0,36-18 16,-71 17 0,-36-17-16,1 18 0</inkml:trace>
  <inkml:trace contextRef="#ctx0" brushRef="#br0" timeOffset="214640.167">19226 13088 0,'-17'0'15,"34"0"-15,1 0 16,35 0 0,0 0-16,35-18 15,-53 18-15,54 0 16,-72 0-16,18 0 16,-17 0-16,-36 18 15,1 0-15</inkml:trace>
  <inkml:trace contextRef="#ctx0" brushRef="#br0" timeOffset="216253.2333">20655 12682 0,'0'-17'15,"18"34"32,-1 19-31,-17-1-16,0 0 0,18 89 15,-18-54-15,18 71 16,-18-70-16,35 35 16,-17-71-16,-18 0 15,17 1-15,1-19 0,-18-34 32,0-19-17</inkml:trace>
  <inkml:trace contextRef="#ctx0" brushRef="#br0" timeOffset="217292.0102">21131 12330 0,'0'0'16,"-17"-18"-16,-1 0 15,0 1 1,18-1-16,18 18 15,17-18 1,1 18-16,17 18 16,-36 0-16,36-1 15,-53 1-15,18 0 16,-36-1 0,1-17-1,-1 18-15,-17 0 0,17-1 16,0-17-16,18 18 0,18 17 15,0-17 1,35 17-16,-36-17 16,18-1-16,1 19 15,-19-36-15,1 17 16,-36-17-16,1 0 16,-36 0-16,0 0 15,18 0-15,-1 18 16,19-1-1</inkml:trace>
  <inkml:trace contextRef="#ctx0" brushRef="#br0" timeOffset="218409.664">16157 13882 0,'0'-18'32,"18"36"14,0-18-30,-1 17 0,1-17-16,17 0 15,0 0-15,1-17 0,-1 17 16,18 0-16,35-18 16,-35 1-16,0 17 0,0 0 15,53 0 1,-36 0-16,1 0 0,-1 0 15,1 0-15,88 0 16,-71 0-16,0 0 0,0 0 16,0 0-16,1 0 0,16 0 15,-16 0-15,122 0 16,-105 0-16,18 0 0,105 0 16,-123 0-1,141 0-15,-124 17 16,18-17-16,141 0 15,-123 18-15,159-18 16,-142 0-16,177 17 16,-159-17-16,123 0 15,-193 0-15,88 0 16,-142 0-16,1 0 16,34 0-16,-87 0 15,0 0-15,-36 0 16,-52 0-1</inkml:trace>
  <inkml:trace contextRef="#ctx0" brushRef="#br0" timeOffset="219433.4089">18415 14358 0,'-18'0'16,"18"-18"-16,-17 18 15,-1 0-15,0 0 0,1 0 16,-18 0-16,17 18 0,0 17 16,-17 36-16,17-18 15,1 35-15,34-53 16,1 1-16,0-1 0,-1-18 15,19 1-15,-1-18 16,53 0-16,-17-35 16,-54 17-16,18-35 15,-17 18-15,-18-36 16,-18 36-16,-34-35 16,16 34-16,-17 1 15,18 35 1,0 0-16,17 0 15,18 18-15,0 35 16,18-36-16</inkml:trace>
  <inkml:trace contextRef="#ctx0" brushRef="#br0" timeOffset="219617.5843">18856 14570 0,'18'0'16,"-1"0"0,1 0-1,0 17-15</inkml:trace>
  <inkml:trace contextRef="#ctx0" brushRef="#br0" timeOffset="220116.8552">19368 14393 0,'17'-35'16,"-34"70"-16,34-88 16,-34 53-1,-19 0-15,19 18 16,17 0-16,-36 35 15,19-18-15,-1 0 0,18 0 16,-18 36-16,36-53 16,17 35-1,1-53-15,17 17 16,-1-17-16,19 0 16,-53-17-16,35-19 15,-36 19-15,-17-1 16,0-17-16,-17 17 0,-19-35 15,1 36-15,-36-19 16,36 19-16,-18-1 16,36 18-16,-1 0 15,0 0-15,36 18 16,-18-1-16,18-17 16</inkml:trace>
  <inkml:trace contextRef="#ctx0" brushRef="#br0" timeOffset="220362.0384">19826 14305 0,'0'0'16,"18"0"-1,-1 18-15,-17 52 16,18-34-16,0 69 15,-18-52 1,35 36-16,-35-37 16,18-16-16,-1 34 15,1-34 1,-18-19-16,0 1 0,0 0 16</inkml:trace>
  <inkml:trace contextRef="#ctx0" brushRef="#br0" timeOffset="225979.1125">22331 13670 0,'0'0'15,"17"0"-15,19 0 0,-19-17 16,72 17 0,-36 0-16,52 0 15,-69 0-15,-1 0 0,0 0 16</inkml:trace>
  <inkml:trace contextRef="#ctx0" brushRef="#br0" timeOffset="226103.7995">22472 13864 0,'0'0'16,"71"18"-16,-19-18 0,54 0 15,-70 0-15,-1 0 16</inkml:trace>
  <inkml:trace contextRef="#ctx0" brushRef="#br0" timeOffset="227714.9703">23442 13441 0,'0'-18'0,"18"18"15,35-17-15,-18-1 16,18 0-16,-18 18 0,18 0 16,0 18-16,-18-18 15,-35 53 1,0-36-16,-17 19 15,-19-19-15,-17 36 0,18-35 16,0 17-16,17 1 0,18 16 16,0-34-16,35 35 15,1-18 1,-1-17-16,18 35 16,-18-36-16,-17 1 15,-18 0-15,-18-18 16,-52 0-1,34 0-15,-52 0 16,53-18-16,-18 18 16,35 0-16</inkml:trace>
  <inkml:trace contextRef="#ctx0" brushRef="#br0" timeOffset="228027.4492">24095 13794 0,'-18'0'15,"36"0"-15,-18 17 16,17-17-16,1 0 16</inkml:trace>
  <inkml:trace contextRef="#ctx0" brushRef="#br0" timeOffset="229598.6565">24677 13564 0,'0'-17'0,"0"-1"15,-18 18 1,1 18-16,-1-1 15,-17 1-15,17 17 0,0-17 16,-17 52-16,35-34 16,0-1-16,35 0 15,-17-17-15,17 0 0,1-18 16,-1 0-16,0 0 0,0 0 16,1-18-16,-1 0 15,0-17-15,-17 0 16,-18-18-16,-18 18 15,-17-18-15,0 17 16,-18 1 0,35 17-16,-17 18 15,17 0-15,36 18 16</inkml:trace>
  <inkml:trace contextRef="#ctx0" brushRef="#br0" timeOffset="230193.8496">25100 13441 0,'0'0'0,"-17"-18"16,34 18 0,36 0-1,-18 0-15,1 0 0,-1 0 16,0 18-16,0-18 0,-17 17 16,0 19-16,-1-19 15,-17 1-15,-17 0 0,-1-18 16,-17 35-16,17-35 15,1 18-15,17-1 16,0 1 0,17 0-16,36 17 15,-35-18-15,17 19 16,-17-19-16,-18 1 16,-18-18-16,-35 18 15,18-18-15,-36-18 16,36 18-16,-18-18 15,35 18-15,36 0 32</inkml:trace>
  <inkml:trace contextRef="#ctx0" brushRef="#br0" timeOffset="232864.0478">25876 13547 0,'0'0'0,"0"-18"15,-17 36 1,-1-1-1,0 19-15,-17 17 16,35-18 0,-18 18-16,18-36 15,36 36-15,-19-53 16,54 18 0,-36-18-16,0-18 0,36-17 15,-36 17-15,-17-17 0,0-18 16,-18 36-1,-18-36-15,-17 35 16,-18-17 0,17 35-16,1 0 0,-35 0 15,52 0-15,18 17 16,0 1-16</inkml:trace>
  <inkml:trace contextRef="#ctx0" brushRef="#br0" timeOffset="233153.7192">26282 13458 0,'35'-17'16,"-70"34"-16,88-34 0,-35 17 15,-18 17-15,17 19 16,-17-1-16,0 0 16,18 36-16,-18-18 15,17 0-15,1 35 16,0-53-16,-1 36 16,1-36-16,-18-17 15,0 35-15,-18-36 16</inkml:trace>
  <inkml:trace contextRef="#ctx0" brushRef="#br0" timeOffset="237896.9839">25153 6138 0,'0'-17'0,"-18"-19"15,1 19-15,-18-1 16,-1 1-16,-17 17 0,-35-18 16,35 36-16,-35 17 15,70-18-15,-17 36 16,17-17 0,36 17-16,0-18 15,35-18-15,35 19 16,-18-36-16,-17 0 0,88-36 15,-105 1 1,-36 0 0,-18 0-1,-17 17-15,35 71 32,0-18-32,35 71 15,0-53-15,-17 0 16,53 106-1,-54-89 1,-17-35-16,-17 18 16,-1-35-16,-17 0 0,-1-18 15,-52 0 1,18 0-16,34-18 16,1 0-16,-18-35 15,53 36-15,-18-36 16</inkml:trace>
  <inkml:trace contextRef="#ctx0" brushRef="#br0" timeOffset="238235.611">25506 5680 0,'0'0'16,"0"-18"-16,-18 18 16,1 18-16,17 17 15,-18 71-15,18-53 16,0 17-16,0 1 15,0-1-15,18 1 0,17 35 16,-18-53-16,19-18 16,-19 0-16,1 1 15,17-19-15,-17 1 0,17-1 16,-17-17-16</inkml:trace>
  <inkml:trace contextRef="#ctx0" brushRef="#br0" timeOffset="238964.8496">25947 5944 0,'0'0'0,"-18"0"0,1 0 15,-19 0 1,19 18-16,-1 35 16,0-35-16,18 70 15,0-53-15,36 36 16,-1-36-16,35 18 16,-34-36-16,34-17 15,-34 0-15,-19 0 16,18-17-16,-35-1 0,18-35 15,-18 36-15,-18-54 16,1 53-16,-54-52 16,36 52-16,-36-17 15,36 17-15,-18 36 16,36 17 0,34 18-1,1-35-15,35 35 16,-18-36-16,36 19 15,-18-36-15,-1 0 16,-16 0-16,-19-18 16,1 0-16,-18-35 15</inkml:trace>
  <inkml:trace contextRef="#ctx0" brushRef="#br0" timeOffset="239174.4437">26158 5715 0,'0'0'16,"53"35"-16,-35 1 0,17 16 0,36 54 16,-36-53-16,0 0 15,1 0-15,-1 0 16,-17 0-16,17 17 16,-35-34-16,0-1 0,-18-17 15,1-1-15,-1 1 0,0 0 16,-17-1-16,17-17 15,1-17 1</inkml:trace>
  <inkml:trace contextRef="#ctx0" brushRef="#br0" timeOffset="239465.5737">26741 6085 0,'17'-17'0,"1"17"16,35-18-1,-18 18-15,36-17 16,-54 17-16,19 0 16,-19 0-16,-34 17 15</inkml:trace>
  <inkml:trace contextRef="#ctx0" brushRef="#br0" timeOffset="239599.053">26882 6227 0,'0'0'16,"35"0"-16,0 0 0,-17 0 16,17 0-1,-17 0-15</inkml:trace>
  <inkml:trace contextRef="#ctx0" brushRef="#br0" timeOffset="240253.9962">27376 5768 0,'0'0'0,"17"-18"15,18 1-15,36 17 16,-36-18-16,36 36 15,-53-1-15,17 19 16,-18-19-16,-17 36 16,0-35-16,-17-1 15,17 1-15,0 17 16,-18 18-16,18-35 16,18 17-16,-1 0 15,19-17-15,-19 17 0,19 1 0,-1-1 16,18 18-1,-36-36-15,-17 19 16,0-19-16,-70 1 16,35 0-16,-71-18 15,71 0-15,-54 0 16,72-18-16,-1 18 16,18-18-16,35 1 15</inkml:trace>
  <inkml:trace contextRef="#ctx0" brushRef="#br0" timeOffset="240982.974">28205 6138 0,'0'18'188,"17"-18"-172,1 0-1,0 0-15,-36-18 31,0 18-15,-17-17-16,17 17 16,-17 0-16,17 0 15,36 0 1,0 17-16</inkml:trace>
  <inkml:trace contextRef="#ctx0" brushRef="#br0" timeOffset="241322.9386">28610 5715 0,'-35'0'16,"17"18"-16,1 52 15,-1-17 1,18-18-16,-18 18 0,18 18 16,0-18-16,18 0 0,-18 0 15,53 35-15,-35-35 16,-1-18-16,19-17 15,-1 17-15,-18-35 0,1 18 16,0-18-16,17 0 16,-35-18-16</inkml:trace>
  <inkml:trace contextRef="#ctx0" brushRef="#br0" timeOffset="241601.0315">28928 5944 0,'17'18'16,"1"0"-16,0 17 15,-18 0-15,17 36 16,1-36-16,0 36 15,-1-54-15,-17 36 16,0-35 0,0-1-16</inkml:trace>
  <inkml:trace contextRef="#ctx0" brushRef="#br0" timeOffset="241894.9831">29122 5821 0,'0'0'0,"17"0"16,19 53-1,-19-36-15,1 36 16,0-17-16,-1 17 0,19 52 15,-19-69-15,1-1 16,-18 18-16,35 0 16,-35-36-16,0 1 0,-18 0 15,1-1-15,-1-17 16,1 0 0,17-17-1,0-1-15,17 0 16</inkml:trace>
  <inkml:trace contextRef="#ctx0" brushRef="#br0" timeOffset="242278.2889">29316 5609 0,'0'0'0,"0"-17"16,17 17 0,1 0-16,0 0 0,-1 17 15,1 1-15,0-1 16,-1 1-16,1 0 15,-18-1-15,0 1 16,-18 0-16,18-1 16,0 1-1,18 0 1,0-18-16,-1 0 16,1 17-16,0-17 0,-1 0 15,1 0 1</inkml:trace>
  <inkml:trace contextRef="#ctx0" brushRef="#br0" timeOffset="242686.1696">29968 6015 0,'0'0'16,"18"0"-16,17-18 15,36 18 1,-36 0-16,1 0 0,-1 0 0,0-17 15,-53 34 1</inkml:trace>
  <inkml:trace contextRef="#ctx0" brushRef="#br0" timeOffset="242828.6005">30039 6227 0,'0'0'16,"71"0"-16,-36 0 0,53-18 15,-53 18 1,18-18-16,-35 1 16,17-1-16</inkml:trace>
  <inkml:trace contextRef="#ctx0" brushRef="#br0" timeOffset="243286.2272">30551 5768 0,'0'0'16,"17"-18"-16,1 1 0,17 17 15,0-18-15,36 18 16,-53 18-16,17-18 16,18 17-16,-53 1 15,17 0-15,-17-1 16,-17 18-16,-1-17 16,-17 35-1,17-18-15,18 36 16,0-36-16,71 18 15,-36-18-15,36 1 16,-36-1-16,0-35 16,-17 18-16,-1-1 0,1-17 15,-18 18-15,-18-1 16,-34-17-16,-1 18 16,17-18-16,-69 0 15,52 18-15,17-18 0,1 17 16,17-17-16,-17 0 15</inkml:trace>
  <inkml:trace contextRef="#ctx0" brushRef="#br0" timeOffset="244138.7935">26176 7320 0,'18'-17'16,"-18"34"15,17 36-15,-17-35-16,18 17 15,0 0-15,17 36 16,-17-36-16,35-17 15,-18-1-15,0-17 16,0 0-16,-17-17 0,0-1 16,-18 0-16,17 1 0,-17-18 15,0 17-15,0 0 16,0 1-16,18 34 31,17 1-15,-17-18-16,52 0 15,-34 0-15,17 0 16,-36-18-16,1 18 0,-18-35 16,0 0-1,-35-1-15,-1 19 16,-17-1-16,36 1 0,-19 34 16,19-17-1</inkml:trace>
  <inkml:trace contextRef="#ctx0" brushRef="#br0" timeOffset="244778.4861">26864 6844 0,'0'0'16,"18"35"-16,-1 18 0,1 0 15,17 88-15,-17-70 16,17 70-16,-17-88 16,-1 17-1,-17-34-15,0-1 16,0-18-16,0-34 16,0-1-16,0-35 15,0 36-15,18-36 16,-18 35-1,18 0-15,-1 18 16,1 18-16,0 0 16,-1 17-1,1-17-15,17-1 16,0-17-16,18 0 16,-17 0-16,-19-17 15,19-1-15,-19 0 0,1-17 16,-18 0-16,0 17 15,-18 1-15,1-1 16,-19 18 0,19 18-16,17-1 0,-18 1 15,18-1-15,18 36 16,-1-17-16,36-1 16,-18-35-16,18 18 15,-35-18-15,0 0 16,-1-18-16,-17 0 15,0 1-15,18-1 0,-18 0 16,18 18 0,17 0-1,-17 18-15,17 17 16,0-17-16,-17 0 0,-1-1 16,36 1-1,-35-1-15,-18 1 16</inkml:trace>
  <inkml:trace contextRef="#ctx0" brushRef="#br0" timeOffset="245293.2633">28628 7056 0,'-35'52'0,"70"-104"0,-88 140 15,53-35-15,0 53 16,18-54-16,-1 1 0,19-17 16,-19-1-16,36 0 15,-18-17-15,1-1 0,52-17 16,-35-17 0,-18-1-16,0-52 15,-35 34-15,0-34 16,-17 35-16,-71-54 15,52 54-15,-70 0 16,53 17-16,18 18 16,0 18-16,17-18 0,1 53 15,17-18-15,53 18 16,-18-35-16,53 17 16,-35-18-16,18 1 15,-36-18 1,18 0-16,-36-18 15</inkml:trace>
  <inkml:trace contextRef="#ctx0" brushRef="#br0" timeOffset="245505.5569">29210 7232 0,'53'0'15,"-106"0"-15,141 0 0,-17 0 16,-36 0-16,0 0 16,-17 0-16</inkml:trace>
  <inkml:trace contextRef="#ctx0" brushRef="#br0" timeOffset="245632.7372">29386 7391 0,'0'0'16,"71"-18"-16,-36 18 0,18-18 15</inkml:trace>
  <inkml:trace contextRef="#ctx0" brushRef="#br0" timeOffset="246423.7376">29880 7056 0,'0'17'31,"0"36"-15,18-35-16,0 70 16,-18-53-16,35 36 15,-35-18-15,17 17 16,-17-52-16,0 35 15,0-36-15</inkml:trace>
  <inkml:trace contextRef="#ctx0" brushRef="#br0" timeOffset="249101.8072">28522 13758 0,'35'-35'0,"1"-18"15,-19 18-15,19 0 16,-19 17-16,18-53 15,-17 54-15,0-1 0,-1 18 16,1 0-16,-18 18 16,18-1-16,-18 36 15,0-17-15,0 17 16,0-18-16,17-18 16,-17 1-16,18-18 0,-18 18 15,18-18 1,-1 0-16,19-36 15,-19 19-15,18-18 16,-17-1-16,17 1 16,-35 17-16,18 1 15,-36 34 1</inkml:trace>
  <inkml:trace contextRef="#ctx0" brushRef="#br0" timeOffset="249446.7533">28663 14023 0,'-17'0'16,"34"0"-16,-34-18 0,34 1 16,-17-1-1,18 0-15,-1 1 0,1-19 16,0 19-16,17-1 15,-35 36 1,18 17 0,-18-17-16,0 17 15,17-17-15,1-1 0,0 1 16,-1-18-16,19 18 0,34-18 16,-35 0-16,18-36 15,-17 19-15,-19-36 16,1 17-16,-18 1 15,0 18-15,-18-1 16,1 18-16</inkml:trace>
  <inkml:trace contextRef="#ctx0" brushRef="#br0" timeOffset="250292.9276">30304 13529 0,'-18'-35'16,"18"17"-16,18 0 15,-1 1-15,54 17 16,-36 0-16,71 17 16,-71 1-16,36 17 15,-71-17-15,17 35 16,-34-18-16,-19 1 16,1-19-16,0 18 0,-18 18 15,18-17-15,35 17 16,17-18-1,19 0-15,-1 0 0,53 36 16,-53-53-16,1 17 16,-1 0-16,-35-17 15,-35-18 1,-1 0-16,-52 0 16,-35 0-1,70 0-15,-35 0 16,35 0-16,-18 17 15,54 1-15</inkml:trace>
  <inkml:trace contextRef="#ctx0" brushRef="#br0" timeOffset="252088.7218">25841 11077 0,'18'18'31,"17"0"-31,0-1 16,36 1-16,-18-1 15,52 1-15,-34-18 16,-18 18-16,18-1 16,17-17-16,70 36 15,-52-19-15,141 19 16,-123-36-16,140 35 15,-123-35-15,124 35 16,-124-17-16,141-1 16,-141 19-16,142-1 15,-160 0-15,124 36 16,-141-36-16,88 71 16,-106-71-16,71 71 15,-89-53-15,54 53 16,-71-53-1,53 52-15,-53-34 16,-18-18-16,18 0 0,-18 0 16,-17 17-16,17-17 0,-17 18 15,-1 35 1,1-53-16,-18 52 16,0-52-16,-18 18 15,18-36-15,0 18 16,0-35-16,18-1 15,-18-34 17,0-1-32,0 0 15,-18 1-15</inkml:trace>
  <inkml:trace contextRef="#ctx0" brushRef="#br0" timeOffset="252338.7577">29916 12965 0,'0'17'15,"0"-34"-15,17 70 0,-17-36 0,35 36 16,-17-35-16,17 17 16,-17-17-16,53-1 15,-36-17-15,0 0 16,0 0-16,36-17 15,-36-19-15,1 19 0,-1-1 0,-18 0 16,19-17 0,-54 18-16,-35-1 15</inkml:trace>
  <inkml:trace contextRef="#ctx0" brushRef="#br0" timeOffset="253931.6034">20214 11042 0,'0'18'47,"18"17"-47,-1-17 16,19-1 0,-19 1-16,19-1 15,-19 1-15,19-18 0,52 18 16,-35-1-16,35 1 15,-53-18-15,36 18 16,-18-18-16,-18 0 16,35 17-16,-17-17 15,18 0 1,-18 0-16,17 0 0,1 0 16,0 18-16,105-18 15,-88 18-15,0-18 0,89 17 16,-89 1-16,71-1 15,-71 1-15,71 17 16,-71-17-16,53 17 16,-71-17-16,1 17 15,-18-17-15,70 35 16,-52-36-16,52 36 16,-52-17-16,-18-19 15,17 1-15,54 35 16,-1 0-16,-70-36 15,18 19-15,-18-1 0,35 35 16,-35-34 0,35 34-16,-53-17 0,36 18 15,-36-36 1,0 0-16,-17 1 16,17-1-16,-35-17 0,18 17 0,0 18 15,-18-18 1,0 0-16,0 36 15,0-36-15,0 0 0,0 1 16,17 17-16,-17-36 16,0 18-16,0-17 0,18 17 15,-18 1 1,0-19-16,0 1 0,18 0 16,-18-1-1,-18-17 16,0-17-31</inkml:trace>
  <inkml:trace contextRef="#ctx0" brushRef="#br0" timeOffset="254167.8357">23954 12876 0,'17'18'15,"-17"17"-15,-17-88 0,52 124 0,-17-36 16,17-17-16,0 17 16,0-17-16,18-1 15,-17-17-15,34-17 16,-35-1-16,18-17 16,-17 0-1,-1-1-15,-17 19 16,-1-1-16</inkml:trace>
  <inkml:trace contextRef="#ctx0" brushRef="#br0" timeOffset="255542.3222">23583 14781 0,'53'-17'15,"-18"17"-15,71-36 16,-35 36-16,70-17 15,-53-1 1,0 18-16,18 0 0,0 0 16,17 18-16,142-18 15,-124 0-15,18 0 0,-18 0 16,0 0-16,18-18 16,-18 18-16,141-35 15,-176 17-15,53 1 16,-106-1-16,-36 18 0,1 0 15,-18-18-15</inkml:trace>
  <inkml:trace contextRef="#ctx0" brushRef="#br0" timeOffset="256104.3754">30092 14764 0,'0'0'0,"53"0"0,88 17 16,-35-34-16,105 17 16,-87-18-16,123 18 15,-159-18 1,0 18-16</inkml:trace>
  <inkml:trace contextRef="#ctx0" brushRef="#br0" timeOffset="297918.4398">3016 4427 0,'-17'0'31,"-1"0"-15,-17 0 0,-1 0-16,-34 18 15,17 0-15,-71 17 16,54-17-16,-1-1 0,-87 18 15,87-17-15,1 0 16,-1-1-16,18 1 16,-53 0-16,71-18 15,17 17-15,1 1 0,-1-18 16,18 18-16,0-1 16,0 1-16,0 0 15,0 17 1,0-18-16,18 1 0,-18 17 15,0 1-15,0 69 16,0-34-16,35 123 16,-17-88-16,34 141 15,-16-124-15,-19 1 16,19-18-16,-19-18 0,1 0 16,17-17-16,-35-1 15,18-17-15,0-18 0,-18 1 0,0-19 16,17 1-16,-17-36 15,0 1-15</inkml:trace>
  <inkml:trace contextRef="#ctx0" brushRef="#br0" timeOffset="298460.0615">2752 4216 0,'17'0'15,"1"0"1,0 0-1,17-18-15,18 18 16,-36 0-16,19 0 16,-19 0-16,19 18 0,-1 17 15,-17-17-15,-1-1 16,18 36 0,-17-18-16,-18-17 15,0 17-15,0-17 16,0 17-1,0-17-15,0 0 0,-18-1 0,18 1 16,0 17 0,-35 18-16,35-18 15</inkml:trace>
  <inkml:trace contextRef="#ctx0" brushRef="#br0" timeOffset="301122.7902">1676 6914 0,'-18'0'15,"0"0"1,36 0 15,17 0-15,-17 0-16,70-17 15,-53 17-15,71 0 16,-53-18-16,35 18 16,-52-17-16,17 17 15,-36 0-15,1-18 16,-36 18 0</inkml:trace>
  <inkml:trace contextRef="#ctx0" brushRef="#br0" timeOffset="301417.5481">2011 6897 0,'0'17'15,"0"-34"-15,0 52 16,0-17-16,0 17 16,17-17-16,1 52 15,-18-35-15,35 36 16,-17-36-16,35 54 15,-35-72-15,35 54 16,-53-54-16,17 19 16,-17-19-16,-17 1 15,-1-18-15,-35 18 16,18-18-16,-54 0 16,54 0-16,-35 0 15,34 0 1,-34 0-16,35 0 15,17 0-15</inkml:trace>
  <inkml:trace contextRef="#ctx0" brushRef="#br0" timeOffset="305191.451">13917 6068 0,'-18'0'16,"1"0"0,34 0 30,19 17-30,-19-17-16,54 0 16,-36 0-16,71 0 15,-53-17-15,-18 17 16,18 0-16,18-18 16,-36 18-16,-17 0 15,17 0-15,0 0 0,-17 0 16,-1-17-1,1-1-15,-18 0 16,18 1 0</inkml:trace>
  <inkml:trace contextRef="#ctx0" brushRef="#br0" timeOffset="305465.1358">14517 5891 0,'0'18'15,"53"17"1,17-17-16,-17-18 16,-18 18-16,1-1 0,-1-17 15,0 36-15,-35-19 16,0 1-1,-17-1-15,-36 19 16,17-36-16,-16 17 16,16-17-16,1 18 15</inkml:trace>
  <inkml:trace contextRef="#ctx0" brushRef="#br0" timeOffset="305904.4283">13899 6209 0,'0'0'0,"0"-18"0,-17-35 16,17 36-16,0-1 15,-18 0-15,18 36 16,0 35-1,-17-18-15,17 36 16,-18 88 0,18-71-16,-18 0 0,1 18 15,-1 0-15,0-18 0,1 88 16,-1-105-16,18 35 16,0-71-16,0 18 15,18 0 1,-18-36-16</inkml:trace>
  <inkml:trace contextRef="#ctx0" brushRef="#br0" timeOffset="306976.8828">13018 7902 0,'0'-17'16,"0"-1"-16,-18 0 16,0 18-1,1 0-15,17-17 16,-53 17-16,35 17 15,-17 19-15,-1-19 16,19 19-16,-1 34 16,1-35-16,34 18 15,-17-35-15,35 17 16,-17-35-16,35 0 16,-18-17-16,1-19 15,-19 1-15,-17 0 16,18-89-1,-36 18 1,1 1-16,-19-1 16,19 53-16,-1 0 15,18 35-15,0 36 32,0 52-17,0 1-15,0-18 0,18 17 16,-1 1-16,1 53 15,0-72-15,17-16 0,0 52 16,0-53-16,-17-17 16,17-1-16,-17 1 0,17 0 15,-17-18-15,0 0 0,-1-18 16</inkml:trace>
  <inkml:trace contextRef="#ctx0" brushRef="#br0" timeOffset="307360.7085">13264 7761 0,'0'0'0,"0"35"0,0-17 0,0 17 16,-17 1-16,17-1 16,0-17-16,0 17 15,0 18-15,0-36 16,17 1-16,1-18 15,17 0-15,-17-18 16,0 1 0,-18-1-16,17 18 15,1 0-15,0 18 16,-1 17-16,1 0 16,17 18-16,0-35 15,18-1 1,-35-17-16,0 0 0,-1 0 0,19-17 15,-36-18-15,0 17 16,-18-53 0,18 36-16,-18 0 0,1 0 15,-1-1-15,0 19 0,1-1 16,-1 36-16</inkml:trace>
  <inkml:trace contextRef="#ctx0" brushRef="#br0" timeOffset="307926.0603">12806 8731 0,'-18'18'16,"36"-36"-16,-53 54 0,17-1 15,0-18-15,18 19 16,0-19-16,18 36 16,-18-35-16,35 17 15,-17-35-15,-1 0 0,1 0 16,17 0-16,1-53 16,-19 18-16,1-36 15,-18 19-15,0-37 16,-18 36-16,1 1 0,-19-37 15,19 72 1,-1-19-16,18 19 16,-18 34-16,18 19 15,18 17-15,0 52 16,-1-52-16,19 36 16,-1-54-16,0 0 15,-17 0-15,52 18 16,-52-35-16,35 0 15,-35-18-15,-1 0 0</inkml:trace>
  <inkml:trace contextRef="#ctx0" brushRef="#br0" timeOffset="308234.726">13106 8449 0,'0'0'0,"35"71"0,-17-18 15,-1-1-15,1 1 0,17 36 16,-17-37-16,-1 1 16,1-35-16,-18 0 15,18-18-15,-1 0 16,1-18 0,0 0-16,17 1 0,18-1 15,-18 18-15,-17 18 16,-1-1-16,1 36 15,-18-17-15,0-1 16,-35 0-16,-18-17 16,35-1-16,-35-17 15,18 0-15,17-17 16,1-1-16</inkml:trace>
  <inkml:trace contextRef="#ctx0" brushRef="#br0" timeOffset="319897.3409">15328 6985 0,'-17'0'0,"-1"0"16,18-18 30,-18 18-30,36 0 0,17 0-1,0-17-15,89-19 16,-53 19-16,105-18 16,-88-1-1,106 1-15,-88 17 16,123 1-16,-123-1 15,70 0-15,-105 18 16,0 0-16,-36 0 0,18 0 16,-36 0-16,1-17 0,0 17 15,-36 0 1,-35 0 0,36 0-16,-19 0 15,-52 0 1,35 17-16,-70 1 15,52-18-15,1 18 0,-89 35 16,71-36-16,-71 36 16,88-18-16,-70 1 15,71-19-15,-54 19 16,89-36-16,-18 17 16,35-17-16,36-17 31,53-1-31,-1 18 15,89-18-15,-71 1 16,124 17 0,-106-18-16,140 0 15,-140 1-15,124-1 16,-142 1-16,88-1 16,-88 0-16,-105 18 15,-71 0 1,-1 0-16,-105 18 15,88 0-15,1-18 16,-142 17-16,123-17 16,1 18-16,-124 17 15,123-35-15,36 18 16,18-1-16,17-17 0,17 18 0,19-18 16,52 0-1,18 0-15,88-35 16,-53 35-16,0-18 0,18 0 15,-18 1-15,36 17 0,-18-18 16,105 1-16,-105-1 16,71 0-1,-89 18-15,-35 0 16,0 0-16,-36 0 0,-34 0 16,-19 0-16,-122 18 15,52 0-15,0-1 16,0 1-16,-17-1 0,-89 1 15,124 0-15,35-1 16,0-17-16,53 18 16,35-18-16,18 0 0,18 0 15,17-18-15,124-17 16,-124 17-16,18-17 16,-18 18-16,53-1 15,-88 0-15,-35 18 16</inkml:trace>
  <inkml:trace contextRef="#ctx0" brushRef="#br0" timeOffset="321159.0622">3581 4851 0,'106'-18'15,"-54"18"-15,107 0 16,-71 0-16,124 0 15,-88 0-15,-19 0 0,1 0 16,106 0-16,-124 0 16,0-18-16,-17 18 0,-18-17 15,0 17-15,17-18 16,-52 1-16,-18-1 16,-71 18-1,18 0-15,-105 0 16,69 18-16,-122-1 15,105-17-15,0 18 16,-123-1 0,123 1-16,-88 0 15,123-18-15,1 17 0,-18-17 16,70-17-16,0 17 0,1 0 16,17-18-16,53 18 15,0-18 1,17 18-16,18 0 0,0 0 15,1 0-15,17 0 0,140 0 16,-122 0-16,141 0 16,-160-17-16,1 17 15,-18-18-15,1 18 16,34 0-16,-88 0 16,36 18-16,-53-18 15,-18 17-15,-36-17 16,19 0-1</inkml:trace>
  <inkml:trace contextRef="#ctx0" brushRef="#br0" timeOffset="323788.2416">13282 8872 0,'0'0'16,"0"-17"-16,0-1 15,0 36 48,0-1-63,0 19 16,0-19-16,0 1 15,0 0-15,18-18 0,-1 17 16</inkml:trace>
  <inkml:trace contextRef="#ctx0" brushRef="#br0" timeOffset="324723.1019">12771 9260 0,'17'0'63,"36"0"-63,-18 0 15,71 0-15,-35 0 16,88 0-1,-71 0-15,53-17 16,-71 17-16,-17 0 0,36 0 16,-72 0-16,18 0 15,-17 0-15,0 0 0,-36 0 32,-17-18-17,0 18-15,-1 0 16,19 0-16,-19 0 15,19 0-15,-19 0 16,19-17-16,-1 17 16,0 0-16,1 0 0,-36 0 15,18 0-15,-36 0 16,18 0-16,-35 0 16,35 0-16,18 0 15,-18 0-15,0 0 0,-35 0 16,52 0-1,-16 17-15,16-17 16,19 0-16,-1 0 16,36 0-1,-1 18-15,19-18 16,-19 0-16,18 0 16,54 0-16,-36 0 0,88 0 15,-71 0 1,1 0-16,105 0 15,-105 0-15,52 0 16,-87 0-16,34 0 16,-35 0-16,-17 0 15,-36 0 1</inkml:trace>
  <inkml:trace contextRef="#ctx0" brushRef="#br0" timeOffset="326386.9452">1605 7885 0,'-35'-18'16,"70"36"-16,-88-36 0,0 18 15,36 0 1,34 0-1,19 0-15,-1 0 16,88 0-16,-34 0 16,105 0-16,-89-18 15,89 1 1,-105-1-16,-1 0 0,-18 18 16,19 0-16,-72 0 15,1 18-15,-36-18 16,1 18-16,-72-1 15,36 1-15,-17-18 16,17 18-16,-35-1 0,-53 1 16,52-18-16,19 0 15,17 0-15,0-18 16,18 18-16,0 0 0,-18-17 0,17 17 16,1-18-16,0 18 0,0 0 15,17 0 1,36 18-1,34 17 1,19-35-16,-18 0 0,106 0 16,-89 0-1,89-18-15,-71 18 16,-17-17-16,-1 17 16,-17-18-16,0 18 0,-18 18 15</inkml:trace>
  <inkml:trace contextRef="#ctx0" brushRef="#br0" timeOffset="336735.2842">25400 15205 0,'-18'0'0,"36"17"31,0 19-15,-18-1-16,17-17 16,-17 17-16,0 0 15,0 36-15,0-36 16,0 53-16,0-53 15,0 54-15,0-72 16,0 36 0,18-35-16,0-1 15,-1 1-15,36 0 16,-35-18-16,52 0 16,-34 0-16,69 0 15,-34 0-15,-18 0 16,17 0-16,19 0 0,69 0 15,-87 0-15,123 35 16,-88-17-16,17-1 16,1-17-16,17 0 0,159 0 15,-124-17-15,177-1 16,-194 0 0,123-17-16,-141 17 15,0 1-15,-17-1 0,-1 18 16,106-17-16,-123 17 15,106 0-15,-89 0 16,89 0 0,-89 0-16,54 0 15,-107 0-15,1 0 0,-18 0 16,53 0-16,-71 0 16,36 0-16,-54 0 15,36 0 1,-35 0-16,-1 0 0,1 17 15,0-17-15,-1 0 0,1 0 16,0 0-16,-1 0 16,-17-17 15,18-1-15,-18 0-1,0 1-15,17-36 16,-17 17-16,-17 1 15,17 0-15,0 0 16,-18-1-16,18-34 16,-17 34-16,-1 19 15,18-1-15,-18 1 0,-17 17 16,17 0-16</inkml:trace>
  <inkml:trace contextRef="#ctx0" brushRef="#br0" timeOffset="337041.4209">30339 15416 0,'0'-17'16,"0"-1"-1,18 0-15,-1 1 16,1-18-16,-18 17 15,17 0-15,-17-17 0,0 17 0,0-35 16,0 36 0,18 17-16,-18-18 0,0 36 15,35 17 1,-17-17-16,0 17 16,-1 0-16,19 1 15,-1-1-15,-18-18 0,19 1 16,17 17-16,-36-35 15</inkml:trace>
  <inkml:trace contextRef="#ctx0" brushRef="#br0" timeOffset="337658.7079">25153 15399 0,'0'0'0,"-18"17"16,36-17 15,35-53-16,0 18-15,35-53 16,-53 53-16,1-18 0,17-18 16,-18 54-16,-18-1 15,1 36 1,-18 17 0,18-17-16,-1 52 15,1-52-15,0 17 0,-1 0 16,36 36-1</inkml:trace>
  <inkml:trace contextRef="#ctx0" brushRef="#br0" timeOffset="344254.9484">28751 14570 0,'0'0'0,"-17"17"16,17 1-16,0 35 15,0-18-15,0 36 16,0-36-16,0 0 16,0 36-16,0-53 15,17 17-15,-17-18 16,0 1 0</inkml:trace>
  <inkml:trace contextRef="#ctx0" brushRef="#br0" timeOffset="344638.8987">28487 14781 0,'0'0'16,"0"-17"-16,17-1 15,1 0 1,0 1-16,-1-1 16,1 1-16,17-36 15,-17 35-15,0 0 0,17-17 16,-35 17-16,17-17 15,1 18-15,0 34 32,-1 18-17,-17-17-15,18 0 16,0-1-16,17 1 16,-17 0-16,-1 17 0,-17-17 0,36 17 15</inkml:trace>
  <inkml:trace contextRef="#ctx0" brushRef="#br0" timeOffset="348320.5122">24659 16792 0,'-35'-17'15,"70"34"-15,-88-52 0,-17 53 16,34-1-16,-34 36 16,35-35-16,17 17 0,-17 0 15,17 54-15,18-54 16,18 0-16,17 18 15,88 0 1,36-88 0,-106 17-16,-18 0 15,1-52 1,-36 35-16,0-36 16,-18 18-16,0 18 0,-35-36 15,18 54-15,-18-19 16,36 36-16,-19 0 15,19 18-15,17 35 16,0-18-16,35 18 16</inkml:trace>
  <inkml:trace contextRef="#ctx0" brushRef="#br0" timeOffset="348453.1668">25047 17004 0,'-17'0'16,"34"0"0</inkml:trace>
  <inkml:trace contextRef="#ctx0" brushRef="#br0" timeOffset="348860.1263">25506 16863 0,'0'0'15,"-18"-18"-15,1 18 0,-19 0 16,19 0-16,-19 35 15,19-17-15,-1 35 16,18-18 0,35 18-16,-17-18 15,53 1-15,-36-19 16,35-17 0,-17 0-16,-17 0 0,-1-17 15,18-36-15,-36 35 16,1-52-16,-18 34 15,-53-34 1,18 35-16,0 17 0,-36-17 16,36 17-16,-18 18 15,35 18-15,18-1 16,0 19-16,0-19 16</inkml:trace>
  <inkml:trace contextRef="#ctx0" brushRef="#br0" timeOffset="349337.5071">26017 16722 0,'18'-36'15,"0"19"-15,35-1 16,-18 0-16,35 18 16,-34 0-16,-1 18 15,-35 0 1,0 17-1,-18-17-15,1 35 16,17 0-16,0-36 16,0 36-16,17-35 15,19 17-15,-19-17 16,1-18-16,17 17 0,-17-17 16,-1 18-1,-52-18 1,-18 18-16,18-18 15,-53 17-15,52-17 16,-16 18-16,34-18 16,18 17-1,18-17-15</inkml:trace>
  <inkml:trace contextRef="#ctx0" brushRef="#br0" timeOffset="349709.4357">26793 16828 0,'0'0'0,"-17"-18"0,-18 18 15,17 35 1,0-17-16,18 35 15,0-18-15,18 18 16,17-35-16,36 17 16,-36-18-16,36-17 15,-36-17-15,18-18 16,-36 17-16,1-53 16,-18 36-16,-35-35 15,0 34-15,-54-17 16,36 36-16,-52-1 15,69 18 1,1 18-16,35-1 16,35 36-1</inkml:trace>
  <inkml:trace contextRef="#ctx0" brushRef="#br0" timeOffset="349961.0826">27428 16651 0,'0'0'0,"18"0"0,-18 18 15,18 35 1,-18 0-16,17 0 15,-17-1-15,0 19 0,18 17 16,17 18 0,-17-71-16,0 18 15,-18-35-15</inkml:trace>
  <inkml:trace contextRef="#ctx0" brushRef="#br0" timeOffset="351383.9276">26211 14640 0,'36'0'0,"-72"0"0,107-17 16,-18 17-16,53-18 15,-18 0-15,71 1 16,-71 17-16,-18-18 0,-17 18 16,-53 18-16,-17-18 15</inkml:trace>
  <inkml:trace contextRef="#ctx0" brushRef="#br0" timeOffset="374241.055">23389 17498 0,'0'-18'16,"0"1"-16,0-1 0,18 0 16,35 18-16,-18 0 15,36 18 1,-54-18-16,1 18 0,-1-1 15,1 1-15,-18-1 0,0 19 16,-18 17-16,1-36 16,-18 36-16,17-35 15,0-1-15,36 1 16,0 0 0,-1-1-16,18 1 15,-17 0-15,0-1 16,-18 1-16,-18 0 15,-17-1 1,17 1-16,1-18 0,-19 0 16,19 0-16,-1 0 15,18-18-15</inkml:trace>
  <inkml:trace contextRef="#ctx0" brushRef="#br0" timeOffset="374519.0574">24059 17762 0,'0'18'16,"0"0"47,18-1-32</inkml:trace>
  <inkml:trace contextRef="#ctx0" brushRef="#br0" timeOffset="374963.4564">24571 17568 0,'0'18'31,"35"35"-16,-17-18 1,0 0-16,-1 71 16,1-35-16,-1-18 0,1 53 15</inkml:trace>
  <inkml:trace contextRef="#ctx0" brushRef="#br0" timeOffset="377905.9408">23583 18380 0,'0'0'0,"-17"0"16,34-18 15,18 0-31,-17 1 15,17 17-15,1 0 16,-19 0-16,1 35 16,-18-17-16,0-1 15,0 1-15,-18 0 16,1-1-16,17 1 0,-18 17 16,18-17-1,18 17-15,-1-17 16,19 35-16,-36-36 15,35 19 1,-35-19-16,0 1 16,-18-18-1,-17 0-15,17 0 16,-17-18-16,17 18 16,18-17-16,-17 17 15,34 0 1</inkml:trace>
  <inkml:trace contextRef="#ctx0" brushRef="#br0" timeOffset="378044.3751">24024 18609 0,'0'18'16,"18"-18"-16,-1 0 15</inkml:trace>
  <inkml:trace contextRef="#ctx0" brushRef="#br0" timeOffset="378500.3153">24624 18433 0,'0'0'16,"18"0"0,-1 0-16,18 0 15,1 17-15,-19-17 0,36 18 16,-35 0 0,-18-1-16,0 1 15,0-1-15,0 1 0,-35 17 16,17-35-16,-17 36 15,17-36-15,18 17 16,18 1 0,17-18-16,0 0 15,18 18 1,-35-18-16,17 0 16</inkml:trace>
  <inkml:trace contextRef="#ctx0" brushRef="#br0" timeOffset="386283.938">24818 7832 0,'-18'-18'15,"1"18"1,17-35-16,-18 35 16,0-18-16,18 0 15,-35 18 1,0 0-16,-36 0 16,36 0-16,-53 0 15,35 0-15,-53 0 16,53 0-16,-106-17 15,89 17-15,-124 0 16,88 0-16,-123 17 16,105-17-16,-17 0 15,0 18-15,0-18 0,0 18 16,-18-18-16,0 17 16,0-17-16,-17 0 0,17 18 0,-17-18 15,-159 18 1,158-18-16,1 0 0,-177 0 15,-17 17 1,193-17-16,19 0 16,-354 18-1,159-18-15,36 18 16,176-18-16,-159 0 16,159 0-16,-18 0 15,36-18-15,-19 18 16,1 0-16,18 0 0,-159-18 15,141 18-15,-1 0 16,19 0-16,-18 0 0,-124 18 16,142-18-16,-124 18 15,123-1-15,-105 1 16,123 0-16,-88-1 16,106-17-16,-35 18 15,52-18 1,-17 0-16,53 0 15,17 0-15,0 0 0,-17 17 16,35 1 0,0 17-1,18 1-15,-1 17 16,1-1-16,-18 1 16,18-17-16,-1 34 15,-17-17-15,18 18 0,-18 70 16,0-53-16,0 88 15,17-70-15,-17 88 16,0-88-16,18 18 16,0 87-16,-1-87 15,1 87-15,0-87 16,-1 87 0,1-16-16,-18-107 15,0 0-15,18 88 16,-18-88-16,0-17 0,0 70 15,0-17 1,0-71-16,17-1 16,-17 72-1,18-36-15,-1-17 16,-17-36-16,53 71 16,-35-89-1,0 19-15,-1-19 16,1 1-16,0 0 0,17-1 15,18 1-15,-18-18 16,-17 0-16,35 0 16,-18 0-16,0 0 0,18 0 0,0-18 15,-18 18-15,18 0 0,0 0 16,0 0-16,18 0 16,-18 0-16,-1 0 0,19 0 15,0-17-15,-1 17 0,71-18 16,-70 18-16,70 0 15,-71-18-15,1 18 16,17 0-16,-17 0 0,-1 0 16,89-17-1,-88 17-15,87 0 16,-87 0-16,17-18 16,-17 18-16,105 0 15,-88-18-15,0 18 0,89-17 16,-89 17-16,0 0 15,0 0-15,1 0 0,69-18 16,-52 18-16,71-17 16,-89-1-16,106 0 15,-88 18-15,-1-17 16,89-1 0,-105 18-16,-1-18 0,18 18 15,-18 0-15,88-17 16,-88 17-16,71-18 15,-71 18-15,1-18 0,87 1 16,-70-1 0,-18 18-16,-17 0 0,17-18 15,0 18-15,88 0 16,-87-17-16,87 17 16,-88-18-16,106 1 15,-106 17-15,89-18 16,-89 0-16,106 1 15,-106 17-15,71-18 16,-71 0-16,53 1 16,-70 17-16,70-18 15,-71 18-15,1 0 16,0 0-16,-19 0 16,90-18-16,-89 18 15,70 0-15,-52 0 16,70-17-16,-71 17 15,71 0 1,71-18 0,-141 18-16,70 0 15,-71 0-15,71 0 16,-70 0-16,70 0 16,-70-17-16,-1 17 15,1 0-15,17 0 0,-18-18 16,1 18-16,17 0 0,-17 0 15,-1 0-15,1 0 0,52 0 16,-52 0-16,52 0 16,-70 0-16,53 0 15,-71 0-15,18-18 16,-35 18 0,17-17-16,-17 17 15,-1-18-15,1 18 0,0-18 16,-1 1-16,1-1 15,0 0-15,-1-17 16,-17 0-16,0 0 16,0-1-1,0-17-15,0 18 16,-17-18-16,17 18 16,0-18-16,-18-35 15,0 35-15,1-18 0,17 18 16,-18-17-16,0-1 0,1 1 15,-18-54-15,17 54 16,0-1-16,-17-70 16,17 71-16,18-1 0,-17-17 15,17-53-15,-18 52 16,0-69 0,18 87-16,-17-70 15,17 70-15,-18-52 16,1 52-16,17 19 0,-18-1 15,0-53-15,18 53 16,-17-35 0,17 52-16,0-52 15,0 53-15,0-36 16,0 36-16,0-18 16,-18 18-16,18-18 15,0 35-15,0 1 16,-18-1-16,18 0 0,-17 1 15,17-1-15,-18 1 16,18-1-16,0 0 16,0 1-1,-18 17 17,1-18-17,-1 18 1,-35 0-1,36 0-15,-36 0 0,0 18 16,-71-18 0,36 0-16,0 17 15,0-17-15,-18 0 0,-106 0 16,-17-17-16,123 17 16,-17 0-16,-124 0 15,123 17-15,18 1 16,-17-18-16,-1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3T02:42:00.683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4657 2452 0,'0'0'0,"0"-35"0,-53-54 15,35 54-15,-17 0 16,-36 0-16,36 17 16,-18 53-1,18 0-15,17 36 0,-17 123 16,35-106-16,18 18 16,-1-18-16,18 0 0,1 1 15,-1-36-15,0 17 0,1-35 16,-19 1-16,1-1 15,-1-17-15,-17-1 0,-17-17 16,-1 0-16</inkml:trace>
  <inkml:trace contextRef="#ctx0" brushRef="#br0" timeOffset="128.8422">4216 2946 0,'88'0'16,"-176"0"-16,282 0 15,-141-18-15,0 18 0,52-35 16,-69 35-16</inkml:trace>
  <inkml:trace contextRef="#ctx0" brushRef="#br0" timeOffset="297.8105">4886 2787 0,'35'0'16,"-70"0"-16,88-18 0,-35 18 16,17-17-16,-18 17 15,19 0-15,-19 0 16</inkml:trace>
  <inkml:trace contextRef="#ctx0" brushRef="#br0" timeOffset="402.0014">5009 2910 0,'0'0'16,"36"18"-16,-1-18 0,-17 0 16,35-18-1,-18 1-15</inkml:trace>
  <inkml:trace contextRef="#ctx0" brushRef="#br0" timeOffset="1336.5031">5062 2346 0,'-17'0'16,"17"-18"15,-18 18 16,0 0-31,1 36-1,-1-36-15,1 17 16,-1 1-16,0 0 0,18-1 16,-35 36-16,17-18 15,1 36-15,-1-36 16,18 0-16,-18 54 15,18-36-15,0-18 16,0 18-16,18-18 0,0 0 16,-1 36-16,1-53 15,17 34-15,-17-34 16,0 0-16,-1-18 16,1 17-16,-1-17 15,1-17-15</inkml:trace>
  <inkml:trace contextRef="#ctx0" brushRef="#br0" timeOffset="2000.387">5203 2575 0,'-17'-17'0,"-1"-1"15,1 18-15,-1 0 0,-17 0 16,17 18-16,-17 17 16,17-17-1,0 17-15,18-18 0,-17 19 16,17-1-16,0-17 16,17 17-16,-17 0 0,36 18 15,-19-35-15,1 17 0,53-17 16,-36-1-1,0-17-15,0 0 0,1-17 16,-19-1-16,36-17 16,-35 17-16,0-17 15,-1 0-15,1 17 0,-18-17 0,0-1 16,-18 1 0,1 17-16,-1 1 0,-35-18 15,0 17-15,18 18 0,-53 0 16,35 18-16,-18-1 15,36-17-15,0 35 16,35-17-16,17 0 16,1-1-1,17 1-15,0 0 0,54-1 16,-54 1-16,18-18 16,0 18-16,-18-18 15,0 0-15,1-36 16,-19 36-16,-17-17 15,18-19-15,-18 19 16,-18-1-16</inkml:trace>
  <inkml:trace contextRef="#ctx0" brushRef="#br0" timeOffset="2248.2311">5450 2399 0,'0'-18'16,"18"1"0,35 17-16,-18 17 15,36 36-15,-36 0 16,0-18-16,1 36 0,17 35 16,-53-53-1,17-18-15,-17 18 0,-17-18 0,-1 36 16,0-54-1,1 1-15,-1-18 16,0 0-16</inkml:trace>
  <inkml:trace contextRef="#ctx0" brushRef="#br0" timeOffset="2425.4591">5927 2663 0,'0'0'16,"17"0"-16,36 0 16,-17 0-16,-19 0 0,18-17 15,-17 17-15,-18 17 16,-18-17-16</inkml:trace>
  <inkml:trace contextRef="#ctx0" brushRef="#br0" timeOffset="2519.7727">6033 2769 0,'0'0'16,"52"0"-16,-16 0 0,-1 0 16,36-17-16</inkml:trace>
  <inkml:trace contextRef="#ctx0" brushRef="#br0" timeOffset="2957.7937">6615 2522 0,'0'0'16,"-18"18"0,0 53-1,1-36-15,17 18 16,0 0-16,0-18 0,35 36 15,0-36-15,1-18 16,-19 1-16,18 0 0,1-18 16,34 0-16,-52-36 15,35-16 1,-36 34-16,1-17 0,0-1 16,-18 19-16,0-19 0,0 19 15,-18-1-15,-52-17 16,34 17-16,1 1 0,-18 17 15,18 0-15,-18 0 16,18 17-16,35 18 16,0 1-16,17-19 15,1 1-15,17 17 0,36 1 16,-36-36-16,0 0 16,1 0-16,-1 0 0,-18 0 15,19-18 1,-19 0-16</inkml:trace>
  <inkml:trace contextRef="#ctx0" brushRef="#br0" timeOffset="3308.7875">7056 2381 0,'35'0'16,"0"0"-16,-17 0 0,35 0 15,-36 0-15,1 0 0,0 0 16,-1 0-16,-17 18 16,0 0-16,-17 17 15,-1-18-15,18 1 16,-18-18-16,18 18 0,0-1 16,18-17-16,0 18 15,-1 0-15,1-18 16,17 17-1,-35 1-15,0 0 16,-35-18 0,17 17-16,-35 1 15,36-18 1,-1 17-16,-17-17 16</inkml:trace>
  <inkml:trace contextRef="#ctx0" brushRef="#br0" timeOffset="5907.3625">5891 10936 0,'0'18'16,"0"17"-1,0 0-15,0 36 16,-17-18-16,17 0 15,0 53-15,0-54 16,0 1-16,0-17 0,0-1 16,17 18-16,-17-36 15,0 1 1</inkml:trace>
  <inkml:trace contextRef="#ctx0" brushRef="#br0" timeOffset="6752.194">5874 11889 0,'0'0'16,"0"-18"-16,0 0 15,0-17-15,0 17 16,-18 1-16,0 17 16,-34 0-1,34 17-15,-17 19 16,17-1-16,-17 36 15,35-19-15,0-16 16,17 17-16,1-18 0,35 35 16,0-34-16,35-1 15,-35-35-15,0 0 16,0-18-16,-18 1 0,53-36 16,-70 35-16,17-52 15,-35 34 1,-17-34-16,-19 35 15,-34-36-15,34 36 16,-69-1-16,52 36 16,-36 0-1,54 18-15,0 0 16,17-1-16,18 1 0,18 35 16,0-35-16,52 17 15,-17-18-15,0-17 16,-18 18-16,18-18 0,35 0 15,-52 0-15,17 0 16,-36 0-16</inkml:trace>
  <inkml:trace contextRef="#ctx0" brushRef="#br0" timeOffset="10481.0074">7108 11077 0,'0'-17'16,"0"-1"-1,0 0-15,0 36 32,0 53-17,0-36 1,0 0-16,18 18 0,-18 18 16,0-36-16,0 35 15,0-52-15,0 17 16,0-17-16,-18 0 15</inkml:trace>
  <inkml:trace contextRef="#ctx0" brushRef="#br0" timeOffset="11567.123">7179 11836 0,'0'-18'16,"0"0"0,0 1-16,-18 17 15,1 0-15,-19 0 16,19 0-16,-18 35 15,17-17-15,-17 35 16,35-18 0,0 35-16,0-34 15,17 52-15,19-53 16,16 18-16,-16-35 16,52-1-16,-53-17 15,53-17 1,-52-1-16,17-35 15,-18 36-15,-35-36 16,0 17-16,-18-17 16,1 18-16,-54 0 15,36 17-15,-53 1 16,52 17-16,-34 0 16,34 0-16,1 0 15,18 0-15,17 17 0,-18-17 16,36 18-1,-1 0-15,1-1 0,-1 1 16,36 17 0,-35-17-16,17-18 0,-17 17 15,17-17-15,1 0 0,-19 18 16,18-18-16,-17 0 16</inkml:trace>
  <inkml:trace contextRef="#ctx0" brushRef="#br0" timeOffset="12158.571">7638 12030 0,'17'-18'31,"1"18"-15,0-18-16,-1 18 15,1 0 1,-1 0-16,1-17 15,0 17-15,-1 0 0,1 0 32</inkml:trace>
  <inkml:trace contextRef="#ctx0" brushRef="#br0" timeOffset="12391.1538">7743 11818 0,'0'18'16,"0"-1"-16,18 19 15,-18-19-15,18 36 16,-18-35-16,17 17 0,-17-17 15,0-1-15,0 1 0,18 0 16,-18-1-16,18-17 16</inkml:trace>
  <inkml:trace contextRef="#ctx0" brushRef="#br0" timeOffset="12841.3882">8220 11818 0,'0'0'15,"-18"0"-15,0 0 0,1 0 16,-18 18 0,17-1-16,0 1 15,1 0-15,17-1 0,0 1 16,17 0-16,1-18 16,17 17-16,0-17 15,-17 0-15,-18 18 16,0-1-1,-18 1 1,1 0-16,-1 17 0,1-17 16,-1 17-16,0-17 0,18 34 15,18-52-15,35 18 16,-18-18 0,36 0-16,-36 0 15,0-18-15,-17 18 0,-1 0 16</inkml:trace>
  <inkml:trace contextRef="#ctx0" brushRef="#br0" timeOffset="16529.9254">4657 10989 0,'0'18'47,"0"17"-47,17-17 15,-17 52-15,0-35 16,0 18-16,18-17 15,-18 69-15,0-52 0,18 18 16,-18-53-16,17 17 16,1-35-1</inkml:trace>
  <inkml:trace contextRef="#ctx0" brushRef="#br0" timeOffset="17579.4869">4304 11748 0,'-18'0'16,"18"-18"-1,-17 18 1,-1 0-16,0 0 16,1 0-16,-1 0 15,-17 35-15,17 0 16,1-17-16,17 35 16,0-18-16,0 1 0,0 52 15,17-53-15,36 18 16,-18-35-16,54-1 15,-54-17-15,0 0 16,0-17-16,-17-1 0,35-17 16,-35 17-16,-1-53 15,-17 54 1,-17-36-16,-1 18 16,-35-1-16,18 19 15,-36-1 1,36 0-16,-18 18 0,18 0 0,17 18 15,-35 17 1,53-17-16,0 35 16,0-35-16,71 17 15,-54-18-15,54-17 16,-36 0-16,0 0 0,18 0 16,-35 0-1,0 0-15</inkml:trace>
  <inkml:trace contextRef="#ctx0" brushRef="#br0" timeOffset="18030.9136">4621 11924 0,'0'18'15,"18"-18"1,0 0-1,17 0-15,-17 0 16,17 0 0,-17 0-16,-1 0 0,1-18 15</inkml:trace>
  <inkml:trace contextRef="#ctx0" brushRef="#br0" timeOffset="18847.7309">5027 11765 0,'-18'0'31,"1"0"-31,-1 18 15,1-1-15,-1-17 16,0 18-16,1 0 0,-1-1 16,18 1-16,-18 0 15,18 17-15,0-17 16,36-1-16,-19-17 16,1 18-16,17-18 0,-17 0 15,-1 0 1,-34 17-1,-1 1 1,1 0-16,-36 35 16,35-36-16,0 36 15,18-35-15,18-1 16,0 1-16,35-18 16,-18 0-16,0 0 0,18 0 15,-35-18-15,-1 18 16</inkml:trace>
  <inkml:trace contextRef="#ctx0" brushRef="#br0" timeOffset="22668.3814">5980 12594 0,'0'-17'0,"0"-1"47,0 0-16,0 36 16,17 0-31,-17-1-1,0 1-15,0 17 0,0 36 16,0-36-16,0 0 15,18-17-15,-18 17 16,18 0-16,-18-17 0,0 0 0,17 17 16,1-17-1,-36-18 1</inkml:trace>
  <inkml:trace contextRef="#ctx0" brushRef="#br0" timeOffset="23453.4325">7267 12577 0,'0'17'16,"0"1"-1,0 17 1,0-17-16,18 52 0,-18-34 16,18 16-1,-18-34-15,17 17 16,-17 1-16,0-19 16,0 1-16</inkml:trace>
  <inkml:trace contextRef="#ctx0" brushRef="#br0" timeOffset="23642.7131">7497 12841 0,'17'0'31,"-17"18"-15</inkml:trace>
  <inkml:trace contextRef="#ctx0" brushRef="#br0" timeOffset="23997.1027">7743 12718 0,'0'0'16,"-17"0"-16,-1 17 0,1 1 16,17 0-1,0 34-15,0-34 16,35 17-16,-18-17 15,36 0 1,-35-1-16,0-17 0,-1 0 0,1 0 16,17-17-1,-17-1-15,-18 0 16,18 1-16,-18-19 0,-18 1 16,0 0-16,1 17 15,-19 1-15,19 17 0,-1-18 16,0 18-16,1 0 15,17 18 1</inkml:trace>
  <inkml:trace contextRef="#ctx0" brushRef="#br0" timeOffset="24209.0046">8149 12718 0,'0'0'0,"18"0"0,-18 17 16,17 1-16,-17 0 15,18 34-15,0-16 16,-18-19-16,17 19 0,-17-19 16,18 1-16,-18 35 15,18-53-15,-18 18 16</inkml:trace>
  <inkml:trace contextRef="#ctx0" brushRef="#br0" timeOffset="25187.147">4110 12612 0,'0'0'0,"-18"0"0,1 0 16,-1 0-16,0 17 15,1 1-15,-1 35 16,18-35-16,0 52 16,18-52-16,17 35 15,-17-18 1,35 0-16,-18-35 16,18 0-16,-18 0 15,0-35-15,-17 17 16,-18-35-1,-35-17-15,35 35 0,-36 17 16,1-35 0,0 35-16,0 1 15,17 17-15,18 17 16,18 19 0</inkml:trace>
  <inkml:trace contextRef="#ctx0" brushRef="#br0" timeOffset="25348.4994">4392 12806 0,'0'17'15,"0"1"1,18-18-1</inkml:trace>
  <inkml:trace contextRef="#ctx0" brushRef="#br0" timeOffset="25754.3825">4674 12647 0,'0'0'15,"-17"-18"-15,-1 1 0,-17 17 16,17 0-16,-17 0 0,17 17 16,1 1-16,17 0 0,-18 35 15,18-36 1,0 1-16,18 0 0,-1-1 16,36 1-16,-18-1 15,18-34-15,-35 17 16,17-35-16,-17 35 15,-18-36-15,0 19 16,0-19 0,0 19-16,-18-1 15,18 0-15,-17 18 16,17 18 0,17 35-1,-17-18-15,18 36 16,0-54-16,-1 54 15,1-53-15,-1-1 16,-17 1-16,18-18 0</inkml:trace>
  <inkml:trace contextRef="#ctx0" brushRef="#br0" timeOffset="26165.3932">5080 12577 0,'-18'17'0,"1"1"16,-1-1 0,0 19-16,18-1 15,-17-17-15,17-1 0,17-17 16,1 18-16,0-18 15,-1 0-15,1-18 16,0 1-16,-18-1 16,0 0-16,17 1 15,-17-1-15,0 0 16,0 1-16,0-1 16,0 36-1,0 17-15,0 0 16,18 18-1,-18-17-15,0 16 16,18-34-16,-18 0 16,0-1-16,0 1 0,17 0 15,-17-1-15</inkml:trace>
  <inkml:trace contextRef="#ctx0" brushRef="#br0" timeOffset="26989.1644">5662 13635 0,'0'0'15,"0"-35"-15,18 17 0,-18 0 16,0 1-16,-18 17 15,0 0 1,1 0-16,-1 17 0,-35 19 16,18-1-1,0 0-15,35 0 16,-18 1-16,36-19 16,-1 1-16,1-18 0,17 18 15,-17-18 1,0 0-16,-1 0 15,-34 0 1,-1 17-16,-35 19 16,35-19-16,1 18 15,34 1 1,1-19-16,35 19 16,-18-36-16,18 0 15,-18 0-15,18 0 16,-35-18-1,-18 0-15</inkml:trace>
  <inkml:trace contextRef="#ctx0" brushRef="#br0" timeOffset="27195.1456">5927 13688 0,'17'0'16,"19"0"-1,-1 17-15,-17-17 0,17 0 0,0 0 16,0 18 0,-17-18-16</inkml:trace>
  <inkml:trace contextRef="#ctx0" brushRef="#br0" timeOffset="27306.691">6015 13794 0,'18'17'15,"17"1"-15,-18 0 0,36-18 16,-17 0-16,-19 0 16</inkml:trace>
  <inkml:trace contextRef="#ctx0" brushRef="#br0" timeOffset="27800.63">6615 13670 0,'-36'0'0,"19"18"15,-1 17 1,18 0-16,-18 18 16,36-35-16,0 17 15,-1-17-15,19-1 0,34 1 16,-35-18-16,18 0 16,-35-18-16,0 18 15,-1-35-15,-17 0 16,0 17-16,-17 1 0,-19-1 15,-34 0 1,52 18-16,-17 0 0,0-17 16,17 17-16,36 17 31,-1-17-31</inkml:trace>
  <inkml:trace contextRef="#ctx0" brushRef="#br0" timeOffset="27968.0204">7038 13847 0,'0'0'0,"18"0"31</inkml:trace>
  <inkml:trace contextRef="#ctx0" brushRef="#br0" timeOffset="28290.7666">7232 13705 0,'-35'0'0,"35"18"15,-18 17-15,18-17 0,-18 35 16,18-18-16,18 0 0,0 18 16,-1-17-16,19-19 15,-19 1-15,19-18 16,16 0-16,-34-18 16,0 1-16,17-1 0,-17-35 15,-1 18-15,-34-18 16,-1 18-16,-17-18 15,-1 35-15,-16 0 16,16 1 0,1 34-16,35 1 15</inkml:trace>
  <inkml:trace contextRef="#ctx0" brushRef="#br0" timeOffset="28469.3464">7726 13670 0,'0'0'16,"0"88"-16,0-35 0,0 0 16,17 35-16,1-52 15,0 17-15,-1-18 16,1-18-16</inkml:trace>
  <inkml:trace contextRef="#ctx0" brushRef="#br1" timeOffset="36926.9383">5821 8414 0,'0'-18'0</inkml:trace>
  <inkml:trace contextRef="#ctx0" brushRef="#br1" timeOffset="37410.5418">5821 8414 0,'0'0'16,"35"-53"-16,-35 70 15,-18-17 1,18 18 0,-17 0-16,17 17 15,17-35-15,1 0 16,0 0-1,-1-18 1,1 1-16,0-1 16,-18 0-16,-18 1 15,0 17-15,1 17 16,-1 1-16,-17 17 16,17 1-1,18-1-15,0-17 16,18-1-1,-1-17-15,19-17 16,-19 17-16,1-18 0,17-17 16,-17 17-16,-18 0 15,0 1 1,-35 34-16,17-17 16,0 0-16,-17 36 15,17-36-15,18 17 16,18-34-1,17-1 1,-35 0-16,18 1 16,0-1-16,-18 0 15,17 18-15</inkml:trace>
  <inkml:trace contextRef="#ctx0" brushRef="#br1" timeOffset="37806.074">5944 8361 0,'0'-18'16,"18"1"0</inkml:trace>
  <inkml:trace contextRef="#ctx0" brushRef="#br1" timeOffset="38094.3803">6262 7920 0,'-18'0'16,"18"-18"0,0 1-1,18-1-15,-1 0 0,1 1 16,0-1-16,-1 0 0,19-35 16,-19 18-16,1 18 15,0-19-15,-18 19 0,35-54 16</inkml:trace>
  <inkml:trace contextRef="#ctx0" brushRef="#br1" timeOffset="38127.9702">6473 7514 0,'0'0'0,"18"-53"16,-18 18-16,18 17 0</inkml:trace>
  <inkml:trace contextRef="#ctx0" brushRef="#br1" timeOffset="38194.4258">6579 7267 0,'36'-35'16,"-72"70"-16,89-88 16,-35 18-16,0 17 15</inkml:trace>
  <inkml:trace contextRef="#ctx0" brushRef="#br1" timeOffset="38551.3851">6879 6703 0,'18'0'15,"-18"17"32,0 1-47,0 0 16,0-1-16,17 1 15,-17 0-15,0-1 0,0 19 16,0-1 0,0 0-16,0-17 0,0 17 15,0 36-15,0-36 16,0 35-16</inkml:trace>
  <inkml:trace contextRef="#ctx0" brushRef="#br1" timeOffset="39746.8976">6914 6844 0,'0'18'31,"0"-1"-15,18 1-16,-18-1 0,0 36 16,0-17-1,0 34-15,0-17 16,0 18-16,0-18 16,0 17-16,0-17 15,0 35-15,0-52 16,0 16-16,-18 37 15,18-54-15,0 0 0,0 18 16,0-18 0,0 1-16,0-19 0,0 1 15,0 35-15,0-35 16,0-1-16,0 18 16,0 18-1,0-35-15,0 17 16,0 1-16,0-19 0,0 1 15,0 17 1,0-17-16,0 17 16,0-17-1,18-1 1,-18 1 0,0 0-1,0-1-15,0 1 16,0-1-1,0 1 32,18-18 94,-36 0-94,0 18-16,1-18-15,-1 0-16,1 0 15,-1 0-15,0 0 16,-17 0-16,17 17 0,1-17 0,-19 0 16,-16 0-1,16 0-15,19 0 0,-54 0 16,36 18-16,-1-18 15,1 0-15,0 0 0,-18 18 16,-18-18-16,19 17 16,-19 1-16,18-18 15,-17 18 1,34-18-16,1 0 16,17 0-16,-17-18 15,17 18-15,1 0 16,17 18-1,17-1 1</inkml:trace>
  <inkml:trace contextRef="#ctx0" brushRef="#br1" timeOffset="45869.46">4692 9596 0,'-18'0'31,"18"-18"-31,-17 18 15,-1 0-15,0 18 16,1 17-16,-1 0 16,18 0-16,0-17 15,0 0-15,18 17 16,-1-35-16,36 0 16,-17-18-16,17-17 15,-36 17-15,1-17 16,-18 17-16,0 1 15,-35-1 1,17 1-16,-17 17 0,17 0 16,-17 17-16,-1 1 0,19-1 15,-19 36-15,19-35 16,17 17-16,0-17 16,53 0-1,-18-18-15,0 0 0,1-18 16,-1 0-16,35-17 15,-52 17-15,0-35 16,-18 36-16,-36-18 16,19 17-16,-54 0 15,36 18-15,0 0 16,17 18-16,-17 35 16,17-36-16,18 36 15,18-35-15,-1 17 0,19-17 16,-1-18-16,53 0 15,-53-18 1,-17 1-16,17-19 16,-35 19-16,0-1 15,-53-17-15,36 35 16,-54 0 0,54 0-16,-36 35 15,35-17-15,0 17 16,36 0-16,0 1 15,-1-19-15,36-17 16,-17 0-16,16-17 16,-34-1-16,0-17 15,-18 17-15,-18 0 16,0 1-16,-34-1 16,34 0-16,-17 18 15,-18 18-15,53 17 16,-18-17-16,18 35 15,18-35-15,17 17 16,0-35-16,-17 18 16,52-36-16,-52 18 15,0-18-15,-18 1 16,0-19 0,-53 19-16,0-1 15,18 18-15,-1 0 16,1 18-1,17-1-15,1 1 0,17 0 16,17-1 0,1-17-16,0 0 0,17 0 15,-17 0-15,-1 0 16,-17-17 0,-35 17-1,17 0-15,1 0 16,-1 0-16,18 17 31,18-17-15,-1 0-16,1-17 15,0 17 1,-1-18-16,-17 0 16,-17 1-1,-1 17-15,0 0 16,18 17-1,-17 1-15,17 0 16,0-1 0,17-34-1,1 17-15,17-36 16,-35 19-16,18 17 16,-18-18-16,0 0 15,-18 18-15,1 18 16,-1 17-1,18-17-15,0 0 16,0-1-16,18-17 16,17 0-16,-17 0 15,-1-17-15,1-1 16,-1 0 0,-17 1-16,-17 17 15,-1 0-15,1-18 16,-1 36-16,18-1 15,0 1 1</inkml:trace>
  <inkml:trace contextRef="#ctx0" brushRef="#br1" timeOffset="46420.2396">4780 9737 0,'-17'0'15,"34"0"17,-17-18-32,18 18 15</inkml:trace>
  <inkml:trace contextRef="#ctx0" brushRef="#br1" timeOffset="46547.8433">4780 9737 0,'53'17'15,"-106"-34"-15,106 17 16</inkml:trace>
  <inkml:trace contextRef="#ctx0" brushRef="#br1" timeOffset="46737.5211">4798 9772 0</inkml:trace>
  <inkml:trace contextRef="#ctx0" brushRef="#br1" timeOffset="48327.515">6914 6756 0,'0'-18'0,"-17"-17"16,17 17-16,-18 1 15,18-1-15,-17 0 0,-19 18 16,1 18-16,17 0 0,1 17 16,-19 53-1,19-53-15,17-17 0,0 17 16,17 0-16,19 1 15,-19-36-15,54 0 16,-36 0-16,36-53 16,-36 35-16,0-35 15,-17 36-15,-18-19 16,-18 19-16,-17-1 16,0 18-16,-53 0 15,35 18-15,0-1 0,17 19 16,1-19-16,18 19 15,-1-19-15,18 1 0,0-1 16,35 36-16,0-35 16,18-18-16,36 18 15,-54-18-15,18-18 0,-18 18 16,18-35 0,-35-1-16,-18 19 0,0-1 0,0 1 15,-53-36 1,17 35-16,-34-35 15,35 53-15,-36 0 16,53 0-16,1 35 16,-1-17-16,18 17 15,18-17-15,17 52 16,-17-52-16,17 0 16,0-18-16,0 17 0,36-17 15,-36-17-15,1-19 16,-36 19-16,0-1 0,-18-35 15,0 36 1,-35-36-16,18 35 16,0 18-16,0-18 15,17 18-15,-17 18 0,17-18 0,0 35 16,1-17-16,17 0 16,0 17-16,0-17 0,35 34 15,0-52-15,1 18 16,-1-18-16,53-18 15,-35-17-15,-53 18 16,18-1-16,-36-53 16,-35 54-1,35-1-15,-52 36 16,35-18-16,17 17 16,-17 19-16,17-19 15,0 19-15,18-19 0,0 18 0,0-17 16,18 17-1,0-17-15,17-18 0,0 0 16,0 0-16,1-18 0,-1 1 16,-17-1-16,-1-35 15,-17 36-15,0-1 0,0 0 16,-53 1 0,36 17-16,-1 0 0,-35 35 15,36-17-15,-1 34 16,18-34-16,18 0 15,17-1 1,0-17-16,-17 0 16,35-17-16,-53-1 15,-18 0 1,0 18 0,1 0-16,-19 18 15</inkml:trace>
  <inkml:trace contextRef="#ctx0" brushRef="#br1" timeOffset="49005.4858">6897 6809 0,'0'17'94,"0"1"-47</inkml:trace>
  <inkml:trace contextRef="#ctx0" brushRef="#br1" timeOffset="49985.2032">6950 6967 0,'17'-17'16,"-17"-1"0,0 0-1,0 1 1,0 34 46,0 1-46,0 0 0,0-1 77</inkml:trace>
  <inkml:trace contextRef="#ctx0" brushRef="#br1" timeOffset="68119.1047">6879 6897 0,'0'-18'16,"0"36"77,0-1-93,0 1 16,0 0-16,0 17 16,0 0-16,0 18 15,0-35-15,0 17 16,0 36-16,0-36 16,18 36-16,-18-36 15,0 0-15,0 0 0,0-17 16,17 53-1,-17-54-15,0 18 16,0 1-16,0-19 0,0 19 0,0 17 16,0-18-16,0 18 15,0 0 1,0-18-16,0-17 16,0 17-16,0-17 0,0 17 15,0-18-15,18 19 16,-18-19-16,0 36 15,0-35-15,0 35 16,0-18 0,0 0-16,0 1 15,-18-19-15,18 1 0,0 35 16,0-36-16,0 1 16,0 0-16,0 17 0,0 0 15,0-17-15,0 35 16,0-35-1,0 17-15,0 0 16,-17 0-16,17-17 0,0 17 16,0-17-16,0 17 15,0-17-15,0 35 16,0-36-16,0 19 16,0-19-16,0 19 15,0-19-15,0 1 16,0-1-16,0 19 15,0-19 1,0 19-16,0-19 16,0 1-1,0 17-15,0-17 0,0 17 16,0 0 0,0 1-1,0-19 1,0 1-16,0 0 15,0 17 1,0-17 0,17-18-16,-17 17 15,-17 18-15,17-17 16,0 17 0,0-17-1,17-18 1,-17 18-1,0-1 1,0 1-16,0 0 0,0-1 16,0 1-1,0-1-15,0 1 16,0 0-16,0-1 31,0 1-15,0 0-16,0-1 15,0 1-15,0 0 16,18-18 0,-18-18-1,-18 18 63,18-18-62,0 1-16</inkml:trace>
  <inkml:trace contextRef="#ctx0" brushRef="#br1" timeOffset="69548.9014">4833 9825 0,'-18'0'16,"36"0"77,0 0-77,17 0 0,-17 0-1,17 0-15,0 0 16,18 0-16,-35-18 16,17 18-16,0 0 0,-17 0 15,0 0-15,34 0 16,1 0-1,-35 18-15,35-18 16,-35 0-16,17 0 0,-17 0 16,17 0-16,18 0 15,-36 0-15,19 0 16,-1 0-16,-17 0 0,17 0 0,0 18 16,18-18-16,-18 0 15,36 0 1,-36 0-16,36-18 15,-36 18-15,0 0 0,1 0 16,-1 0-16,35-18 16,-34 1-16,34-1 15,-35 18-15,18 0 16,-35 0-16,35 0 16,-35 0-16,34 0 15,-16 0-15,17 0 16,-36 0-16,36-18 15,-17 18 1,-1 0-16,-18 0 16,1 18-16,0-18 15,-1 18-15,1-18 32,-18-18-17,0 36 32</inkml:trace>
  <inkml:trace contextRef="#ctx0" brushRef="#br1" timeOffset="69737.4951">6773 9825 0,'0'0'0,"18"0"16</inkml:trace>
  <inkml:trace contextRef="#ctx0" brushRef="#br1" timeOffset="72351.9337">4710 9772 0,'0'0'0,"-18"0"0,18 18 16,-18-18 0,36 0-1,0-18 1,-1 0-16,1 1 0,35-72 16,-36 54-16,54-53 15,-18 35-15,17-35 16,-17 53-1,36-71-15,-37 71 16,37-89-16,-36 71 16,35-53-16,-53 53 15,36-52-15,-36 52 16,0 0-16,0 17 16,-17 1-16,53-35 15,-36 34-15,18-34 16,-18 34-16,36-16 15,-36-1-15,36-18 16,-36 36-16,35-36 16,-34 36-16,-19 0 15,19-1-15,16-34 16,-16 35-16,17-36 16,-18 36-16,-17-18 0,-1 18 15,36-54 1,-35 54-16,-1-35 15,19 17-15,-19 35 16,-17-17-16,18 17 0,35-52 16,-35 34-1,17 19-15,0-19 0,-17-17 16,17 18-16,-17 0 0,-1 0 16,1 17-16,17-35 15,-35 35-15,0 1 0,0-1 16,0 0-1,0 36 64,0 0-64,-17-1 1,-1-17-16,0 53 15,1-35-15,-19 52 16,1-17-16,-35 36 16,34-36-16,1-1 15,-53 54 1,52-53-16,-52 71 16,53-54-16,-18-17 15,18 18-15,-53 52 16,52-70-16,1 0 0,-53 35 15,53-53-15,-1 18 16,1-17-16,0-1 0,-18 35 16,35-52-16,-35 35 15,36-18-15,-19 18 16,19-35-16,-19 35 16,19-18-16,-18 18 15,17-18-15,-35 18 16,35-18-1,-17 18-15,17-35 16,-17 35-16,18-35 16,-1-1-16,18 1 15,-18-1-15,1 1 16,-1 17 0,0-35-16,-17 53 15,17-35-15,-17 17 16,35-17-16,-35 35 15,17-36 1,-17 19-16,35-19 16,-35 19-16,17-19 15,0 1-15,1 0 16,-1-1-16,18 1 0,-18 17 16,-17 0-1,18-17-15,17 0 0,-36-1 16,19 1-16,-1 17 15,0-17-15,1-18 16,-1 35-16,0-17 0,1-1 16,-18 19-16,17-19 15,0 19 1,1-19-16,34-17 31,-17 18 0,-17 0-15,34-36 15,1 0-15,0-17-16,34-18 16,-34 18-16,35-18 15,-35 35-15,17-17 16,0-18-16,0 35 15,1-35-15,-1 18 16,36-35-16,-36 34 16,35-52-16,-34 35 15,34-17 1,-34 17-16,16-18 16,-16 36-16,-19 17 0,36-52 15,-35 34-15,35-16 16,-18 16-16,0-17 15,1 18-15,34-53 16,-52 53-16,35-36 16,-18 53-16,18-35 15,-35 18-15,17-35 16,0 34-16,18-34 16,-18 35-1,18-54-15,-17 36 16,-1 1-16,0-1 0,0 17 15,-17 1-15,0 0 0,-1-1 16,1 19-16,17-36 16,-35 35-16,35-17 15,-35 17-15,18-17 16,0 17-16,35-52 16,-36 17-16,36-18 15,-35 36-15,35-18 16,-18 18-16,0-18 15,1 35-15,-19-35 16,1 36-16,-18-1 16,18-17-16,-18 17 15,17 1-15,-17-1 0,0 0 16,0 1-16,0 34 31,0 1-15,-17 17-16,17-17 0,-18-18 15</inkml:trace>
  <inkml:trace contextRef="#ctx0" brushRef="#br1" timeOffset="72574.5127">6932 7038 0,'0'0'15</inkml:trace>
  <inkml:trace contextRef="#ctx0" brushRef="#br1" timeOffset="72791.6506">6844 7214 0,'0'18'16,"0"-36"-16</inkml:trace>
  <inkml:trace contextRef="#ctx0" brushRef="#br0" timeOffset="84302.2514">7532 6826 0,'0'-17'31,"17"17"79,-17 17-95,0 1 1,0 0-1,0 17-15,0-18 16,0 1-16,0 0 0,0 17 16,0 0-1,18-17-15,-18 0 0,0-1 16,0 1-16,18-1 0,-18 36 16,0-35-16,0 17 15,0-17-15,0 35 16,0-35-16,-18 34 15,18-34-15,0 0 16,0 35-16,0-36 16,0 19-16,0-19 0,0 18 15,0 18-15,0-17 16,0 17-16,0-36 16,0 54-1,0-36-15,0 0 0,0 1 16,0-1-16,0-17 0,0 52 15,0-35-15,18 36 16,-18-36-16,0-17 16,0 35-16,17-18 0,-17 36 15,18-36 1,-18 18-16,18-18 16,-1 36-16,-17-54 15,0 36-15,0-18 16,0 18-1,0-17-15,0 34 16,0-52-16,18 17 16,-18-17-16,0 35 0,0-36 15,0 1-15,0 17 16,0-17-16,0 17 16,0-17-16,0 17 15,0-17 1,18-1-16,-18 19 15,0-19 1,0 19-16,0-19 16,0 18-1,0-17-15,0 17 16,0-17-16,0 0 16,0-1-1,0 1-15,17-18 31,-17 18-31,0-1 16,0 1 0,0-1-16,0 1 15,0 0 17,0-1-17,0 1-15,0 0 16,0-1-1,0 1 1,0 0 0,0-1-1,0 1-15,0-1 16,0 1-16,0 0 16,0-1-1,0 1 1,0 0-1,0-1-15,18-17 16,-18-17 15,-18-1-15</inkml:trace>
  <inkml:trace contextRef="#ctx0" brushRef="#br0" timeOffset="84881.8303">7549 9631 0,'0'-18'31,"0"36"0,18-1-15,-18 1 0,18 0-1,-1-1 1,-17 1-16,18 17 15,0-17-15,-1 0 16,-17-1-16,18 1 0,0-18 16,-1 0-16,1 0 15,-1-18 1,1 1-16,0-1 0,-1 0 16,1 1-16,-18-19 15,18 36-15,-1-17 16,-17-1-16,18 18 15,0-18-15,-18-17 16,17 35 0</inkml:trace>
  <inkml:trace contextRef="#ctx0" brushRef="#br0" timeOffset="85498.7025">7408 7038 0,'-17'0'0,"17"-18"31,17 1-31,-17-19 15,0 1-15,18-18 16,-18 36-16,18-19 16,-18-17-16,17 36 15,-17-1-15,18 18 16,-18-18-16,35 18 16,-17 18-16,17 0 15,-17-1-15,17 19 16,-17-36-16,-1 17 15,1-17-15,-18 18 0,18-18 16</inkml:trace>
  <inkml:trace contextRef="#ctx0" brushRef="#br0" timeOffset="86671.9227">4727 10178 0,'-17'0'32,"34"0"30,1 0-46,17 17-1,0-17-15,1-17 16,17-1-16,-18 18 16,0 0-16,36-18 15,-36 18-15,71-17 16,-53 17-16,53-18 16,-36 18-16,-17 0 15,18 0-15,52 0 16,-52 0-16,-1 0 0,1 0 15,-1 0-15,54 0 16,-54 0-16,36 0 16,-53 0-16,53-18 15,-53 18-15,-18 0 16,0 0-16,1 0 0,17 0 16,-36 0-16,36 0 15,-35 0-15,17 0 16,-17 0-16,-1 0 15,-17-17 32,-17 17-31</inkml:trace>
  <inkml:trace contextRef="#ctx0" brushRef="#br0" timeOffset="87033.5275">6685 9966 0,'18'0'31,"-1"0"-15,1 0-16,0 18 16,-1-18-16,19 17 15,-19 1 1,1-18-16,0 18 0,17-1 16,-18-17-1,1 0-15,-18 18 16,-18-18-1,1 17 1,-1-17-16,1 0 16,-1 18-16,0-18 15,-17 0-15</inkml:trace>
  <inkml:trace contextRef="#ctx0" brushRef="#br0" timeOffset="87984.584">4921 10037 0,'0'-18'15,"-17"18"48,-1 0-47,-17 18-16,-1-18 15,1 17-15,-35 1 16,34-1-16,1 1 15,17-18-15,-35 18 16,36-1-16,17 1 31,35 0-15,-17-1-16,35 19 16,-36-19-16,19 18 15,-19-17-15,36 35 16,-35-18-1,-18-17-15</inkml:trace>
  <inkml:trace contextRef="#ctx0" brushRef="#br0" timeOffset="91655.9188">5891 11201 0,'0'17'0,"0"-34"32,0-1-1,-17 0 0,-1 18-31,0 0 16,1 18-16,-1-18 15,-17 35 1,17-17-16,1 0 16,17-1-1,17 1-15,1 0 16,0-1-16,-1-17 16,1 18-16,17-18 15,-17 0-15,17-18 16,-35 1-16,0-1 15,0 0-15,-18 1 16,1-1-16,-19 0 16,36 1-16,-17 17 15,-1 0 1,18 17 0,0 1-1,0 0-15,18 17 16,-18-17-16,35-18 15,-17 0 1,17-18 0,-35 0-16,18-17 15,-18 17-15,-18-17 16,0 17-16,-17 1 16,17 17-16,1 0 15,-1 17-15,1 19 16,17-1-16,0 18 15,0-35-15,17-1 16,18 1-16,-17-18 16,0 0-16,-1-18 15,1 18-15,-18-35 16,0 17-16,0 1 16,-18-1-16,1 0 0,-1 18 15,-17 0-15,17 0 16,1 18-16,17 0 15,17-1 1,1-17-16,17 18 16,-17-18-16,-1 0 15,1 0-15</inkml:trace>
  <inkml:trace contextRef="#ctx0" brushRef="#br1" timeOffset="100630.1428">6844 6809 0,'18'-18'16,"-18"0"15,17 1-31,-17 34 31,-17 1-15,17 17 0,-18-35-16,18 18 0,0 0 15,-18 34 1,1-34-16,17 17 0,-53 36 16,35-36-16,-35 53 15,36-52-15,-36 52 16,17-53-16,-34 53 15,52-35 1,-35 35 0,18-52-16,17-1 0,-35 53 15,36-53-15,-19 36 16,19-36-16,-1 36 16,1-36-16,-1 18 15,0-18-15,18-17 16,0 0-16,-17-1 0,17 1 15,-18 17 1,0-17 0,1-1-16,-1 19 15,18-19-15,-18 19 0,18-19 16,-17 1-16,17 35 16,0-36-16,-18 1 15,18 0-15,0-1 31,-17-17-15,-1-17-16,18 34 16,-18-17-1,1 18-15,17-36 63,17 18-16,1 0-32,0 0-15,-1 0 16,18-17-16,1 17 16,-1 0-16,0 0 15,18-18 1,18 18-16,-36 0 15,53-18-15,-53 18 16,36 0-16,-36 0 16,36 0-16,-53 18 15,34-18 1,-16 0-16,-19 0 0,19 0 16,-19 0-1,1-18-15,-36 18 47,1-17-47</inkml:trace>
  <inkml:trace contextRef="#ctx0" brushRef="#br1" timeOffset="102020.7448">5891 8555 0,'-17'-18'16,"-1"18"0,18-17-1,-18-1 1,18 0-1,-17 18 1</inkml:trace>
  <inkml:trace contextRef="#ctx0" brushRef="#br1" timeOffset="102916.3464">5838 8449 0,'0'0'0,"0"-18"0,18 18 15,-18-17 1,-18 34 15,18 1-15,0 0-16,0 17 15,0-17-15,0-1 0,0 54 16,0-36-16,-17 36 16,17-18-16,0 35 15,0-35 1,0 52-16,0-69 15,0 17-15,0 35 16,0-53-16,0 18 16,0-18-16,0 1 0,0 17 15,0-36-15,0 18 16,0-17-16,17 17 16,-17-17-1,0 0-15,0-1 16,0 1-1,0 0-15,0-1 16,0 1 0,0-1-16,0 1 15,0 0 1,0-1 15,18 1-15,-18 0-16,0-1 15,0 1 1,0 0-16,18-1 16,-18-34 46,-18 17 1,18-18-32,-18 18 0,1 0-15,-1 0-1,-17 18-15,17-18 16,-17 0 0,0 0-16,-1 0 15,1 17-15,-35-17 16,34 0-16,-17 0 0,-35 0 16,53 18-16,-53-18 15,52 0-15,-52 0 16,53 0-16,-18 18 15,18-1 1,17-17-16,1 0 0,-1 0 16,0-17-1</inkml:trace>
  <inkml:trace contextRef="#ctx0" brushRef="#br1" timeOffset="103827.5954">6209 8008 0,'0'18'15,"0"35"1,0-18-16,-18 18 16,1 17-16,-19 36 15,19-53-15,-1 0 0,0-18 16,18 1-16,18-36 16,17-71-1,-17 18-15</inkml:trace>
  <inkml:trace contextRef="#ctx0" brushRef="#br1" timeOffset="104017.4391">6473 7638 0,'0'0'16,"-17"105"-16,-1-34 0,1 17 15,-36 106-15,35-106 16,0 54-16,18-107 15,18-35-15,-18 17 16,35-34-16,-17-18 16,0-1-16,-1-17 0</inkml:trace>
  <inkml:trace contextRef="#ctx0" brushRef="#br1" timeOffset="104217.5826">6526 7602 0,'0'0'16,"-17"141"-16,17-52 0,-36 17 16,19-18-16,-1 0 0,1 71 15,17-124 1,0 0-16,0-17 0,17-18 16,1-35-1,17-1-15,0-52 16,-17 18-16</inkml:trace>
  <inkml:trace contextRef="#ctx0" brushRef="#br1" timeOffset="104412.0344">6632 7479 0,'0'159'16,"0"-318"-16,0 388 0,0-141 15,-35 89 1,35-89-16,-18-17 0,18-36 15,0 0-15,0-17 0,18-18 16,0-36 0,-1 1-16,-17-18 0,18 0 15,0-17-15,-18-1 0</inkml:trace>
  <inkml:trace contextRef="#ctx0" brushRef="#br1" timeOffset="104596.1997">6809 7320 0,'0'0'15,"0"88"-15,0-17 0,0 17 16,-18 106 0,0-88-16,18 0 0,-17-36 15,17 1-15,0-36 0,17 18 16,1-53 0,17-53-1,-35 18-15,18-18 0,0-53 16,-18 36-16</inkml:trace>
  <inkml:trace contextRef="#ctx0" brushRef="#br1" timeOffset="104746.0707">6809 7514 0,'0'0'0,"0"71"0,0 70 16,-18-88-16,18 17 15,0 89 1,0-71-1,-18-35-15,18-35 16,-17-1-16</inkml:trace>
  <inkml:trace contextRef="#ctx0" brushRef="#br1" timeOffset="105297.3409">5027 9366 0,'0'0'15,"0"18"-15,0 35 16,0 0-16,0 0 0,-18 35 15,18-53 1,0 0-16,0 18 16,0-35-1,18-53-15,0-36 16</inkml:trace>
  <inkml:trace contextRef="#ctx0" brushRef="#br1" timeOffset="105474.8517">5133 9349 0,'0'0'0,"-18"53"0,18-18 0,-17 18 15,17 35 1,0-35-16,0 35 16,0-70-16,17-1 15,-17 1-15,18-18 0,0-35 16,-1-1-16,1 1 0</inkml:trace>
  <inkml:trace contextRef="#ctx0" brushRef="#br1" timeOffset="105646.3147">5292 9313 0,'0'0'15,"0"159"-15,0-88 16,0-1-16,0-17 0,17 0 15,1 0-15,0-53 16,17 0 0,-17-18-16,-1-70 15</inkml:trace>
  <inkml:trace contextRef="#ctx0" brushRef="#br1" timeOffset="105836.4341">5450 8978 0,'36'88'0,"-72"-176"0,89 247 16,-53-18-16,0-53 15,0-17-15,0 88 16,0-107-16,0 1 16,18-35-16,0-36 15,-18-17 1</inkml:trace>
  <inkml:trace contextRef="#ctx0" brushRef="#br1" timeOffset="106036.2748">5592 8908 0,'0'0'15,"17"88"-15,-17-35 0,18 70 16,-18-52-16,17 88 15,-17-71-15,18 53 16,-18-88-16,18-18 16,-1-35-1,1-71 1</inkml:trace>
  <inkml:trace contextRef="#ctx0" brushRef="#br1" timeOffset="106253.8761">5644 8731 0,'18'36'0,"0"-1"16,-1 106-16,1-71 16,0 19-16,-1 105 15,1-88-15,-18 35 16,0-88-16,-18-1 15,18-16-15,0-19 16</inkml:trace>
  <inkml:trace contextRef="#ctx0" brushRef="#br1" timeOffset="106597.5226">5309 9349 0,'0'0'0,"0"-18"15,0 0 1,0 36 15,0 35-15,0 53-16,0-53 0,0 52 16,18-52-1,-18 0-15,18-53 16,-18 18-16,17-36 0</inkml:trace>
  <inkml:trace contextRef="#ctx0" brushRef="#br1" timeOffset="106776.4954">5292 9243 0,'0'0'15,"17"106"-15,1-53 0,-18 17 16,18-17-16,-1 0 0,1 35 16,0-53-16,-18 1 15</inkml:trace>
  <inkml:trace contextRef="#ctx0" brushRef="#br1" timeOffset="107043.0209">5415 9031 0,'0'35'15,"0"1"-15,0 70 16,0-54-16,18-16 0,-18 17 16,0 0-16,17-1 0,1 19 15,-18-36-15,18-35 16</inkml:trace>
  <inkml:trace contextRef="#ctx0" brushRef="#br1" timeOffset="107305.3521">5362 9225 0,'0'0'16,"-17"53"-16,-1-18 0,36 36 15,-18-36-15,17 0 16,36 18-16,-18-53 16</inkml:trace>
  <inkml:trace contextRef="#ctx0" brushRef="#br1" timeOffset="107472.1974">5786 8890 0,'0'35'15</inkml:trace>
  <inkml:trace contextRef="#ctx0" brushRef="#br1" timeOffset="111107.8231">5962 8467 0,'0'17'0,"0"1"16,0 17-16,0 18 0,18 53 15,-1-18-15,-17 18 16,18 0-16,-18 17 16,0 1-16,0-18 0,0-1 15,0 54-15,0-106 16,18 0-16,-18-71 15,17 1-15</inkml:trace>
  <inkml:trace contextRef="#ctx0" brushRef="#br1" timeOffset="111336.3622">5980 8608 0,'0'0'15,"17"88"-15,1-35 16,0 88-16,-1-53 16,-17 89-16,0-72 15,0 89-15,0-123 16,0-18-16,0-18 16,18 0-16,-18-70 15,17 0 1,-17-18-16</inkml:trace>
  <inkml:trace contextRef="#ctx0" brushRef="#br1" timeOffset="111531.1808">6015 8484 0,'0'141'15,"0"-35"-15,0 106 16,0-89-16,-18 107 15,18-124-15,0-36 16,0 1-16,0-1 16,18-70-16,0-17 15,-18-36-15</inkml:trace>
  <inkml:trace contextRef="#ctx0" brushRef="#br1" timeOffset="111730.5017">5856 8590 0,'18'141'15,"-36"-282"-15,53 370 0,-35-52 16,0-89-16,18 106 16,-18-106-16,18-17 15,-18 17 1,17-53-16,-17-17 0,0-36 15</inkml:trace>
  <inkml:trace contextRef="#ctx0" brushRef="#br1" timeOffset="111948.2494">5980 8537 0,'0'0'15,"17"88"-15,-17-17 0,18 0 16,-18 34-16,35 89 16,-35-88-16,18 106 15,-1-124-15,-17 0 16,18-70-16,0-18 0,-1-35 16,1-18-16,-18-18 15</inkml:trace>
  <inkml:trace contextRef="#ctx0" brushRef="#br1" timeOffset="112142.706">6156 8449 0,'0'0'16,"-18"106"-16,36-36 0,0 36 16,-18 106-16,17-106 15,-17 123-15,18-141 16,0 18-1,-1-71-15,-17-17 0,18-18 16,-18-18-16,17-17 0,-17-53 16,18 17-16</inkml:trace>
  <inkml:trace contextRef="#ctx0" brushRef="#br1" timeOffset="112332.2412">6262 8467 0,'0'0'16,"17"194"-16,1-88 0,0-1 0,-1 125 16,-17-107-1,0 1-15,0-36 0,0 0 0,18-17 16,0-54 0,-1-52-16,1-18 15,0-53 1</inkml:trace>
  <inkml:trace contextRef="#ctx0" brushRef="#br1" timeOffset="112527.2195">6456 8573 0,'0'0'16,"17"158"-16,-17-70 0,0 106 15,0-88 1,0 124-16,0-142 15,36 35-15,-36-87 16,35-19-16,-17-52 16,-1-71-1</inkml:trace>
  <inkml:trace contextRef="#ctx0" brushRef="#br1" timeOffset="112715.13">6668 8396 0,'0'0'16,"35"71"-16,-18-1 0,1 1 16,0 88-16,-18 35 15,0-89-15,0 89 16,0-123-16,0 35 16,17-71-16,-17-17 15,18-36 1</inkml:trace>
  <inkml:trace contextRef="#ctx0" brushRef="#br1" timeOffset="112987.8001">6773 8431 0,'0'0'16,"0"18"-16,18 0 31,0 17-31,-18 18 16,17 0-16,-17 17 0,18 19 15,-18 87-15,-18-70 16,18-18-16,-17 0 0,17-35 16,-18 18-1,0-54-15,18-34 16,-17-19-16,-1-34 15,0 17-15</inkml:trace>
  <inkml:trace contextRef="#ctx0" brushRef="#br1" timeOffset="113216.4024">6579 8431 0,'18'89'16,"-36"-178"-16,54 231 0,-19-1 15,-17-53-15,0-18 16,18 36-16,-18-18 0,-18 142 16,1-19-1,-1-34-15,18-71 16,0-71 0,18-53-16,-1-88 15,-17 36-15,18-1 16,-18-17-16</inkml:trace>
  <inkml:trace contextRef="#ctx0" brushRef="#br1" timeOffset="113398.5505">6509 8502 0,'0'0'0,"0"141"0,17-53 16,1 106-16,-18-106 15,18 89 1,-18-107-16,17 1 0,19 0 16,-19-54-16</inkml:trace>
  <inkml:trace contextRef="#ctx0" brushRef="#br0" timeOffset="124031.1573">6438 6720 0,'-17'0'15,"17"-17"1,-18 17-16,0 0 15,1 0 1,-1 0-16,0 17 16,1-17-16,-36 0 15</inkml:trace>
  <inkml:trace contextRef="#ctx0" brushRef="#br0" timeOffset="124215.39">5680 6720 0,'0'0'0,"-18"0"15,0 0 1,1 18 0,-1-18-16,-17 18 15,0-18-15,-1 17 16</inkml:trace>
  <inkml:trace contextRef="#ctx0" brushRef="#br0" timeOffset="124326.833">5151 6826 0,'-53'0'0,"106"0"0,-142 0 15,72 0-15</inkml:trace>
  <inkml:trace contextRef="#ctx0" brushRef="#br0" timeOffset="124375.8702">4727 6826 0,'-123'18'0,"246"-36"0</inkml:trace>
  <inkml:trace contextRef="#ctx0" brushRef="#br0" timeOffset="124555.2959">3792 6773 0,'0'0'0,"-17"0"16,-1 0-16,0 0 16,-34 0-1,34 0-15,-17 0 0,-36 18 16,36-18-16,0 0 16</inkml:trace>
  <inkml:trace contextRef="#ctx0" brushRef="#br0" timeOffset="124738.7379">2928 6791 0,'0'-18'16,"0"36"-16,0-53 0,0 17 15,-18 0-15,1 18 16,-1 18-1,1 0-15</inkml:trace>
  <inkml:trace contextRef="#ctx0" brushRef="#br0" timeOffset="124972.551">2417 6791 0,'-18'18'16,"0"-1"-16,1-17 0</inkml:trace>
  <inkml:trace contextRef="#ctx0" brushRef="#br0" timeOffset="125160.9852">2240 6791 0,'18'18'16,"-1"-18"-1,19 0-15,-1 0 16,18 0 0,-18 0-16,-17 0 0,35 0 15,-36 0-15,1 0 16</inkml:trace>
  <inkml:trace contextRef="#ctx0" brushRef="#br0" timeOffset="126039.3631">670 6491 0,'0'-35'0,"0"17"15,0 1-15,0-1 16,-17 0-16,-1 1 0,-17 34 16,17 1-1,-17 52-15,17-17 16,1 89-16,17-72 15,0 1-15,0 52 16,35-17 0,0-71-16,-17-17 0,35 17 15,-36-17 1</inkml:trace>
  <inkml:trace contextRef="#ctx0" brushRef="#br0" timeOffset="126178.2897">441 7003 0,'35'17'16,"1"-17"-16,-19 0 15,54-17 1,-54 17-16,54 0 16</inkml:trace>
  <inkml:trace contextRef="#ctx0" brushRef="#br0" timeOffset="126452.0046">794 6544 0,'0'71'16,"0"-142"-16,0 177 0,0-71 16,0 53-1,17-35-15,1 35 0,0-52 16,-1-1-16,1-17 16,17 17-16,-17-35 15</inkml:trace>
  <inkml:trace contextRef="#ctx0" brushRef="#br0" timeOffset="126907.3367">1005 6632 0,'-17'0'0,"17"18"16,-18 35-16,1-18 16,17 0-16,-18 36 15,36-36-15,-1 36 16,18-36-16,-17-17 16,17-1-16,-17 1 0,53-18 15,-54 0-15,18-18 16,-17 1-16,0-1 15,-18-35 1,0 35-16,-18-17 0,-17-18 16,-18 0-1,18 36-15,-1-1 0,-52 0 16,53 36 0,35 17-1,18 18 1,34-17-16,-16-19 15,17 1 1,-18-18-16,0 0 0,18-18 16,-35 18-16,-1-35 15,-17 17-15</inkml:trace>
  <inkml:trace contextRef="#ctx0" brushRef="#br0" timeOffset="127118.4798">1323 6703 0,'18'0'32,"-1"0"-32,1 0 15,35-18-15,-36 18 16,19-17-1,-19 17-15,-17-18 0</inkml:trace>
  <inkml:trace contextRef="#ctx0" brushRef="#br0" timeOffset="127296.905">1411 6562 0,'0'35'15,"0"-17"-15,-18 35 16,18-18-16,0 0 16,0 36-16,0-54 15,18 19-15,-18-19 16,18-17 0</inkml:trace>
  <inkml:trace contextRef="#ctx0" brushRef="#br0" timeOffset="127662.6888">1640 6597 0,'0'0'16,"-17"18"-1,-1 17 1,1-17-16,-1 17 0,0 18 15,18-36-15,0 1 16,18 0-16,0-1 16,17-17-1,-35-17 1,0 34 15,-18 1-31,18 0 16,0 17-16,18-18 15,17 1 1,-35 0-16,18-18 16,35 0-1,-36 0-15,1-18 0,0 0 16</inkml:trace>
  <inkml:trace contextRef="#ctx0" brushRef="#br0" timeOffset="127947.6058">1676 6350 0,'0'18'15,"35"17"1,0-17-16,36 70 15,-36-35 1,0 0-16,1-18 0,-19 18 16,19-18-16,-19 18 0,-17 18 15,0-36-15,-17 35 16,-1-52-16,0 17 16,1 18-16,-1-35 15</inkml:trace>
  <inkml:trace contextRef="#ctx0" brushRef="#br0" timeOffset="128942.6001">4568 9772 0,'-17'-18'0,"-1"18"15,1 0-15,-19 0 16,1 0-16,17 0 0,-52-17 16,35 17-16</inkml:trace>
  <inkml:trace contextRef="#ctx0" brushRef="#br0" timeOffset="129094.5615">3581 9737 0,'0'0'0,"-18"0"16,0-18-16,1 18 15,-1 0-15,1 0 16</inkml:trace>
  <inkml:trace contextRef="#ctx0" brushRef="#br0" timeOffset="129349.4821">2928 9737 0,'0'0'0,"-18"0"0,1-18 16,-1 18-16,1-18 15,-1 18 1,0 0-16,1 0 16,-1 0-16,0 0 15,1 0 1,17-17-16,-18 17 15</inkml:trace>
  <inkml:trace contextRef="#ctx0" brushRef="#br0" timeOffset="129493.4615">2381 9719 0,'-17'0'0</inkml:trace>
  <inkml:trace contextRef="#ctx0" brushRef="#br0" timeOffset="129770.4103">2205 9772 0,'18'0'15,"-18"-18"1,17 18-16,-17-17 15,18 17-15,-1-18 0,-34 18 47,-1 0-31,36 0 0,17 0-1,-17 18-15,17-18 16,0 0-16,1 0 15,-19 17-15,18-17 0,-17 0 16,0 0-16,-1 0 16,-34 0-16</inkml:trace>
  <inkml:trace contextRef="#ctx0" brushRef="#br0" timeOffset="130433.2045">564 9507 0,'0'0'15,"-17"-35"-15,17 17 0,-35 1 16,17-1 0,0 18-16,1 0 0,-19 0 15,19 18-15,-1 17 16,0 0-1,1 1-15,17 52 16,0-35-16,17 53 16,1-53-16,0-1 15,-1-16-15,19 17 0,-19 0 16,-17-36-16,0 1 0</inkml:trace>
  <inkml:trace contextRef="#ctx0" brushRef="#br0" timeOffset="130567.8322">335 9913 0,'0'0'15,"53"0"-15,-18-18 0,-17 18 16,35 0-16,-35 0 16,17 0-1</inkml:trace>
  <inkml:trace contextRef="#ctx0" brushRef="#br0" timeOffset="130839.0709">723 9490 0,'-35'35'16,"70"-70"-16,-70 88 0,17-18 16,18 0-16,0 0 15,0 71-15,0-70 16,0 17-16,0-18 16,18 0-16,0 0 0,-1-17 0,36 17 15,-35-35-15,-1 0 16</inkml:trace>
  <inkml:trace contextRef="#ctx0" brushRef="#br0" timeOffset="131296.8709">882 9560 0,'0'0'15,"-18"0"-15,1 18 16,17 0-16,-18-1 16,18 1-16,-18 35 15,18-18-15,0 36 16,0-36-16,36 18 16,-19-18-16,1-17 15,0-1-15,35 19 16,-36-36-16,1 0 0,17-18 15,-17 0-15,-1 18 0,1-53 16,-18 36-16,0-36 16,-18 18-16,1-1 15,-19 1-15,-16 0 16,34 17-16,-35 18 16,18 0-1,17 18-15,0 17 16,18 18-16,18-35 15,17 17 1,1-17-16,-1-18 16,-17 0-16,17 0 0,-18 0 15,19 0-15,-19 0 0,1 0 16,0 0-16</inkml:trace>
  <inkml:trace contextRef="#ctx0" brushRef="#br0" timeOffset="131544.7866">1199 9754 0,'18'0'15,"0"0"1,-1 0 0,1 0-1,0-17-15,-1 17 16,19-18-16</inkml:trace>
  <inkml:trace contextRef="#ctx0" brushRef="#br0" timeOffset="132006.1956">1552 9560 0,'-17'0'32,"-19"18"-17,19 0-15,-19-1 16,36 1-16,-17-18 16,17 17-16,0 19 15,0-19 1,17-17-16,1 0 15,0 0-15,-1 0 0,19 0 16,-36 18 0,-18 0-1,18-1-15,-35 19 16,35-19 0,-18 19-16,18-19 15,35 1-15,-17-1 16,0-17-16,-1 0 0,36-17 15,-35 17-15,-1-18 16,1 18-16,0-17 16</inkml:trace>
  <inkml:trace contextRef="#ctx0" brushRef="#br0" timeOffset="132262.5109">1658 9331 0,'35'35'16,"-70"-70"-16,88 88 16,0 35-16,-18-53 15,-17 18-15,-1-17 0,19 16 16,-19 1-16,-17-17 0,18 17 15,-18-18-15,0 18 16,-35 35-16,17-53 16,-17 1-16</inkml:trace>
  <inkml:trace contextRef="#ctx0" brushRef="#br0" timeOffset="135353.8994">8378 7567 0,'0'-18'16,"18"1"0,0-1-16,-1 1 15,-17-1-15,0-17 16,0 17-16,-17 0 15,-19 1-15,19 17 16,-18 0-16,17 17 0,-35 19 16,35-1-16,1 18 15,17 53 1,35 52 0,53-16-1,-53-72 1,1-35-16,-36-17 15</inkml:trace>
  <inkml:trace contextRef="#ctx0" brushRef="#br0" timeOffset="135475.839">8184 7938 0,'0'0'0,"18"0"0,17-18 16,1 18-16,-1-18 15,0 18-15,18 0 16,-18 0-16,1 0 15,-19 0-15</inkml:trace>
  <inkml:trace contextRef="#ctx0" brushRef="#br0" timeOffset="135710.6786">8590 7514 0,'0'0'16,"0"88"-16,0-52 0,0 17 0,0 35 15,18-35-15,-1 17 16,19-52 0,-19 17-16,1-17 0,17-1 15,-17 1-15,17-18 16</inkml:trace>
  <inkml:trace contextRef="#ctx0" brushRef="#br0" timeOffset="136122.1043">8890 7638 0,'0'0'0,"-18"0"0,1 17 16,17 1-16,-18 0 15,18 17-15,0 0 16,0 53-16,0-52 16,0-1-16,18 0 0,-1 0 15,1-17-15,17-18 0,1 18 16,34-36 0,-52 18-16,35-35 15,-18 17-15,-35-17 16,18 17-16,-18 1 0,-18-36 15,0 17-15,-35-34 16,18 35-16,-53-18 16,53 53-16,-1 0 15,19 17-15,-1 36 16,36-18-16,-1-17 16,36 53-16,-17-54 15,52 19-15,-53-36 16,36 0-1,-54 0-15,1 0 0,17 0 16</inkml:trace>
  <inkml:trace contextRef="#ctx0" brushRef="#br0" timeOffset="136322.1987">9278 7796 0,'35'-17'16,"-17"17"-1,35-18-15,-18 18 16,18 0-16,-35 0 16,-18-18-16</inkml:trace>
  <inkml:trace contextRef="#ctx0" brushRef="#br0" timeOffset="136511.3837">9366 7655 0,'0'53'15,"0"-106"-15,0 159 0,18-71 16,-18 36-16,0-36 15,18-17-15,-1 0 0,1 17 16,-1-35-16,1 0 16</inkml:trace>
  <inkml:trace contextRef="#ctx0" brushRef="#br0" timeOffset="136888.9477">9754 7638 0,'18'0'15,"-36"0"1,-17 35 0,17-17-16,1 34 15,17-34-15,0 0 16,0-1-1,17-17-15,1 0 0,0 0 16,-1 0 0,-17 18-16,-17 0 15,-1-1 1,18 1 0,0 0-16,0-1 15,18 1-15,-1-18 0,1 0 16,17 0-1,-17 0-15,0-18 16,-1 1-16</inkml:trace>
  <inkml:trace contextRef="#ctx0" brushRef="#br0" timeOffset="137129.2233">9860 7444 0,'35'0'0,"-70"0"0,88 0 15,-18 53-15,1 35 16,-19-53-16,1 18 16,17 53-1,-35-71-15,0 0 0,0 1 16,0-1-16,0 0 0,0-17 15,0-1-15,-17 1 0,-1-18 16</inkml:trace>
  <inkml:trace contextRef="#ctx0" brushRef="#br0" timeOffset="137312.7555">10336 7867 0,'0'0'0,"18"0"0,35 0 16,-35 0-16,-1 0 16</inkml:trace>
  <inkml:trace contextRef="#ctx0" brushRef="#br0" timeOffset="137890.6183">10848 7585 0,'0'-18'15,"0"0"1</inkml:trace>
  <inkml:trace contextRef="#ctx0" brushRef="#br0" timeOffset="138162.9693">10848 7585 0,'0'-71'16,"-18"54"-16,18-1 15,-17 0 1,-1 1-16,0 17 16,1 0-16,-1 0 15,0 0-15,18 17 16,-17 19-16,-1 16 16,18 19-1,0-36-15,35 53 16,-35-52-16,18-1 0,35 36 15,-35-54-15,35 19 16,-53-19-16,17-17 16,-17 18-16,-17-18 15,-1 0 1</inkml:trace>
  <inkml:trace contextRef="#ctx0" brushRef="#br0" timeOffset="138295.8148">10636 7832 0,'0'0'16,"36"0"-16,-1 0 0,35-18 16,-34 18-16,-1 0 15,0 0-15,0 0 0,1 0 16</inkml:trace>
  <inkml:trace contextRef="#ctx0" brushRef="#br0" timeOffset="138541.9848">11060 7461 0,'-18'36'15,"0"-19"-15,18 54 16,0 35-1,18-71-15,0 18 16,17 35-16,-17-53 16,-1-17-16,36 35 15,0-36 1,-35-17-16</inkml:trace>
  <inkml:trace contextRef="#ctx0" brushRef="#br0" timeOffset="138946.6834">11324 7673 0,'-17'-18'16,"17"36"-16,-18 17 16,18 0-16,0 1 15,0-1-15,0 18 0,35 18 16,-17-54-16,17 36 15,0-53-15,18 18 16,-35-18-16,35-36 16,-36 19-16,1-36 15,0 35-15,-36-52 16,0 34-16,-17-34 16,0 35-1,-36-1-15,36 19 16,-18 17-16,36 17 15,-1 1-15,18 0 16,0 70 0,53-53-16,17 0 15,-34-35-15,-1 0 16,35 18-16,-34-36 16,-19 18-16,1-17 15,-18-1-15</inkml:trace>
  <inkml:trace contextRef="#ctx0" brushRef="#br0" timeOffset="139163.1635">11748 7814 0,'17'0'15,"1"0"-15,-1 0 16,19 0 0,-19-18-16,19 18 15,-19 0-15,-17-17 16</inkml:trace>
  <inkml:trace contextRef="#ctx0" brushRef="#br0" timeOffset="139547.5155">12083 7655 0,'0'0'16,"-18"0"-1,0 36 1,1-36-16,17 35 15,0-18-15,0 1 16,0 0-16,17-1 16,1 1-16,0-18 15,-36 0 1,0 0 0,1 18-16,-1-1 15,18 1-15,-18-18 0,18 35 16,0-17-1,18 0-15,0-18 16,17 17-16,0-17 16,1-17-16,-19 17 15,1-36 1,-18 19-16</inkml:trace>
  <inkml:trace contextRef="#ctx0" brushRef="#br0" timeOffset="139831.8283">12241 7408 0,'0'0'16,"0"-17"-16,18 17 0,0 17 15,17 36 1,-17-17-16,17-1 0,-17 0 15,34 36-15,-52-36 16,18 0-16,0 36 16,-18-36-16,-18 36 15,0-36-15,18 0 16,-35 18-16,18-18 16,-19 1-16,36-19 15,-17 19-15</inkml:trace>
  <inkml:trace contextRef="#ctx0" brushRef="#br0" timeOffset="142411.6292">4833 11483 0,'18'0'31,"17"-18"-15,0 18-16,36 0 16,-18 0-16,0 0 15,70 0 1,-70 18-16,71-18 15,-72 0-15,37-18 16,-72 18-16,19 0 16,-54 0-1,-17 0 1</inkml:trace>
  <inkml:trace contextRef="#ctx0" brushRef="#br0" timeOffset="142684.7373">5450 11324 0,'36'18'16,"-19"-18"-16,36 17 16,-17-17-16,34 18 15,-52-18 1,17 18-16,-17-18 0,-18 17 15,0 1-15,0 0 16,-18-1-16,0 1 16,-17 0-16,17-18 15,-17 17-15,18-17 0,-1 18 16,0-18 0</inkml:trace>
  <inkml:trace contextRef="#ctx0" brushRef="#br0" timeOffset="143179.1239">4904 11342 0,'-18'0'47,"-17"17"-32,17 1 1,-17 17-16,17-17 15,1 17-15,-1-17 16,18 0-16,0-1 16,0 1-16,53-1 15,-18-17-15,53 0 16,-52 18-16,-1-18 16</inkml:trace>
  <inkml:trace contextRef="#ctx0" brushRef="#br0" timeOffset="143814.0902">6015 11430 0,'-18'0'15,"36"0"-15,-18 0 32,35 18-32,-17-18 15,17 0-15,53 0 16,-52 0-16,-1 0 0,0 17 15,53-17 1,-52 0-16,-1 0 0,0 0 16,0 0-16,1-17 0,-19 17 15,19-18-15,-36 0 16</inkml:trace>
  <inkml:trace contextRef="#ctx0" brushRef="#br0" timeOffset="144108.6481">6562 11324 0,'17'18'15,"-17"-1"-15,18-17 0,35 18 16,-18-18-16,18 0 15,-18 18-15,-17-18 16,0 0-16,-1 0 16,1 0-16,-18 17 15,-18-17-15,1 0 16,-1 18 0,0-18-16,18 18 0</inkml:trace>
  <inkml:trace contextRef="#ctx0" brushRef="#br0" timeOffset="144692.2425">6068 11307 0,'-18'0'15,"1"0"-15,-1 0 16,0 17-16,-17 1 15,0-1-15,17 1 16,0 0-16,18-1 16,0 1-1,18 0-15,17-1 0,-17-17 16,0 0-16,35 18 16,-18 0-16,-18-18 0</inkml:trace>
  <inkml:trace contextRef="#ctx0" brushRef="#br0" timeOffset="145196.8477">6368 11448 0,'0'0'15,"-18"0"-15,0 0 16,18-18 0,18 18-1,0 0-15,-1 0 0,1 0 16,17 0-16,18-18 16,-18 18-16,54 0 15,-54 18-15,18-18 16,-18 18-16,-17-18 15,17 0-15,-17 0 0,35 0 16,-36 0 0,1 0-16,-18-18 15,0 0-15,0 1 16,-18-1 0</inkml:trace>
  <inkml:trace contextRef="#ctx0" brushRef="#br0" timeOffset="145471.2646">6773 11289 0,'0'18'16,"0"-36"-16,0 53 0,0-17 15,18-18-15,17 17 16,1 1-16,16-18 15,-34 18-15,35-18 16,-35 17-16,-1-17 16,1 36-16,0-36 15,-18 17-15,-36 1 16,1 0-16,17-18 16,1 17-16,-19-17 0,19 0 0,-18 18 15,17-18 1,-17 0-16</inkml:trace>
  <inkml:trace contextRef="#ctx0" brushRef="#br0" timeOffset="145910.1595">6138 11342 0,'0'0'16,"-17"0"0,-1 0-1,0 17-15,1-17 16,-1 0-16,1 0 16,-1 0-16,0 0 0,1 18 15,17 0-15,35 17 16,-17 0-1,-1-17-15,36 17 16,-18 0-16,1-17 16,-19 0-16,1-18 0,-18 17 15</inkml:trace>
  <inkml:trace contextRef="#ctx0" brushRef="#br0" timeOffset="147000.5871">5398 10301 0,'0'-18'16,"17"18"0,18 0-16,1 0 15,17 18 1,-36 0-16,1-1 0,17 19 15,-17-19-15,-18 19 16,-18-19-16,1 19 16,-1-19-16,-17 1 15,17-1-15,0-17 16,18 18 0,18-18-16,0 18 15,17-18-15,-17 17 16,17-17-16,35 18 15,-52-18-15,0 18 16,-1-18-16,1 0 0</inkml:trace>
  <inkml:trace contextRef="#ctx0" brushRef="#br0" timeOffset="147994.9545">6033 10372 0,'17'0'0,"1"-18"32,-36 18-17,1 0-15,-1 0 16,-17 0-1,17 0-15,0 0 16,1 18-16,-1-1 16,0-17-1,18 18-15,18-18 16,-18 18-16,35-18 16,-35 17-16,18-17 15,0 0-15,-18 18 16,0 0-1,-18-18-15,0 17 16,18 1-16,-17-1 0,17 1 16,0 17-16,0-17 15,17 17 1,19 1-16,-19-19 16,1-17-16,35 18 15,-36-18-15,1 0 0,17-18 16,-52 18 15</inkml:trace>
  <inkml:trace contextRef="#ctx0" brushRef="#br0" timeOffset="164055.0141">8361 8467 0,'0'-18'31,"35"18"-31,-17 0 16,17 0-16,0 0 16,18 0-16,-17 0 0,16 0 0,72 0 15,-54 0-15,107 18 16,-89-18-1,0 17-15,124-17 16,-89 0-16,1 18 16,17-18-16,0 0 0,0 0 0,18 0 15,141 18 1,-159-18-16,-18 17 0,1-17 16,-18 0-16,88 0 15,-106 0-15,0 0 0,141-17 16,-140-1-1,-19 0 1,-52 1 0,-1 17-16,-34 0 15,-18 0 1</inkml:trace>
  <inkml:trace contextRef="#ctx0" brushRef="#br0" timeOffset="164362.141">11748 8326 0,'35'17'15,"0"-17"-15,0 0 16,1 0 0,-1 18-16,-17-18 0,34 17 15,-34 1-15,17 17 16,-35-17-16,0 17 16,-17-35-16,-1 18 15,-17 0-15,0-18 16,-1 17-16,1-17 0,-18 18 15,35 0-15</inkml:trace>
  <inkml:trace contextRef="#ctx0" brushRef="#br0" timeOffset="165073.154">8555 8308 0,'-18'0'0,"1"0"16,-36 18-16,35-1 15,-35 18 1,35-17-16,1 0 16,-1-1-16,18 1 0,0 0 15,18-1-15,17 19 16,36-19 0,-36 1-16,36 0 15</inkml:trace>
  <inkml:trace contextRef="#ctx0" brushRef="#br0" timeOffset="166914.0543">16475 4180 0,'0'-70'16,"0"140"-16,-18-175 0,0 34 15,1 36-15,-36-1 16,18 36-16,-1 18 16,1 0-16,0 35 0,0 70 15,17-35-15,0 89 16,18-89-16,18 71 15,0-106-15,-1 0 16,1-1-16,-1-16 0,19 17 16,-36-36-1,0 1 1,0-36-16</inkml:trace>
  <inkml:trace contextRef="#ctx0" brushRef="#br0" timeOffset="167025.6893">16087 4692 0,'0'0'15,"17"-18"-15,1 1 0,35 17 16,-18 0-16,53 17 16,-52-17-16,17 0 15,-18 0-15</inkml:trace>
  <inkml:trace contextRef="#ctx0" brushRef="#br0" timeOffset="167247.9319">16739 4198 0,'0'0'15,"-17"0"-15,-1 18 0,0 52 16,1 1-16,17-18 16,0 17-16,0 54 15,0-54-15,35 36 16,-17-71-16,35 36 15,17-36 1,-52-35-16</inkml:trace>
  <inkml:trace contextRef="#ctx0" brushRef="#br0" timeOffset="167620.2746">17074 4427 0,'-35'18'16,"70"-36"-16,-87 54 0,34-1 16,18 53-16,0-35 15,0 53-15,18-71 16,52 36-16,-35-54 16,1 1-16,52-18 15,-35-18-15,17-17 16,-34 0-16,-1-53 15,-35-1 1,0 36-16,-71-35 16,36 53-16,-53-36 15,35 71-15,-35 18 16,70 0-16,-17 70 16,17-53-16,36 36 15,17-36-15,36 18 16,-18-35-16,-18-18 15,18 0-15,0 0 0,-18 0 16</inkml:trace>
  <inkml:trace contextRef="#ctx0" brushRef="#br0" timeOffset="167805.5142">17604 4604 0,'0'0'16,"70"-18"-16,-52 18 0,17 0 16,18-18-1,-35 18-15,-1 0 16,-17-17-16,0-1 0,-17 18 16</inkml:trace>
  <inkml:trace contextRef="#ctx0" brushRef="#br0" timeOffset="167954.926">17674 4445 0,'18'71'0,"-36"-142"0,36 177 15,-1-71-15,1 18 0,-18-18 16,18-17-16,-18 17 0,17-17 16,1 17-1,0-35-15</inkml:trace>
  <inkml:trace contextRef="#ctx0" brushRef="#br0" timeOffset="168310.1475">18098 4480 0,'17'-17'15,"1"17"-15,-36 0 31,1 17-31,-1 1 0,-17 35 16,17-36 0,18 1-1,0 0-15,18-1 16,-1-17 0,1 0-16,0 0 15,-18 18 1,-18 0-1,18-1-15,-18 1 16,18 0-16,18-1 16,0-17-16,34 18 15,-16-18-15,17 0 16,-36 0-16,36-18 16</inkml:trace>
  <inkml:trace contextRef="#ctx0" brushRef="#br0" timeOffset="168554.7136">18256 4039 0,'53'71'0,"-18"-18"16,36 70-16,-36-52 15,-17-1-15,0 1 0,-1 52 16,-17-70-16,0 0 16,-17 0-16,17-18 15,-18 1-15,0-19 16,1 19-16,-19-36 0,19 17 0,-1-17 16</inkml:trace>
  <inkml:trace contextRef="#ctx0" brushRef="#br0" timeOffset="168960.4873">18750 4657 0,'0'0'16,"18"0"-16,-1-18 16,36 18-16,-17-18 15,-1 18-15,0 0 16,-17-17-16</inkml:trace>
  <inkml:trace contextRef="#ctx0" brushRef="#br0" timeOffset="169534.6003">19808 4251 0,'18'-71'16,"-36"142"-16,36-194 0,-53 52 16,17 36-16,-35 17 15,18 18-15,-36 53 16,36 0 0,0 17-16,17-17 0,18 18 15,-17-1-15,34 72 16,1-90-16,17 72 15,-17-89-15,52 36 16,-34-36-16,-19-17 16,1-18-16,0 0 0,-36-18 15</inkml:trace>
  <inkml:trace contextRef="#ctx0" brushRef="#br0" timeOffset="169637.2784">19526 4692 0,'0'0'16,"18"0"-16,35 18 15,-18-18-15,71 0 16,-53 0-16,0 0 16</inkml:trace>
  <inkml:trace contextRef="#ctx0" brushRef="#br0" timeOffset="169857.7936">20144 4145 0,'-18'18'0,"18"70"15,-18-35-15,1 53 16,17-53-16,0 0 16,0-1-16,17 54 15,1-53-15,35 18 16,-18-54-16,-17 19 15,17-36-15</inkml:trace>
  <inkml:trace contextRef="#ctx0" brushRef="#br0" timeOffset="170245.904">20443 4339 0,'-17'0'15,"-1"18"-15,1 52 16,-1-34-16,18 52 16,0-35-16,18 35 15,17-53-15,0 18 16,0-53-16,18 18 16,-17-18-1,-19-18-15,19 1 0,-19-19 16,1 19-16,-18-19 0,17 1 15,-34-36-15,-18 19 16,17 16-16,-35 1 0,18 17 16,-36-17-1,36 35-15,17 0 0,-17 35 16,35-17-16,0 17 16,53 18-16,-36-18 15,54 1-15,-18-19 16,18 1-16,-36-18 15,0 0-15,-17-18 16,-1 18-16</inkml:trace>
  <inkml:trace contextRef="#ctx0" brushRef="#br0" timeOffset="170436.3305">20884 4551 0,'18'0'16,"0"0"-16,17 0 16,-17 0-16,17 0 15,0 0-15,36 0 16,-54 0-16,1 0 16,0-18-16</inkml:trace>
  <inkml:trace contextRef="#ctx0" brushRef="#br0" timeOffset="170885.3143">21502 4339 0,'0'-17'15,"-35"17"1,-18 35 0,35 0-16,-35 18 15,35-18-15,18 18 16,18-35-16,17 17 15,-17-17-15,35-18 16,-35 0-16,-1 0 16,1-18-16,-1 18 0,-17-18 15,-17 18-15,-18 0 16,17 18-16,0 0 16,1 17-1,17-17-15,17-1 16,-17 1-16,36 0 0,16-1 15,-16-17-15,17 0 16,-18-17-16,0 17 0,-17-18 16</inkml:trace>
  <inkml:trace contextRef="#ctx0" brushRef="#br0" timeOffset="171140.3444">21643 4039 0,'18'18'16,"17"0"-16,0 17 0,0 18 15,36 35-15,-18-35 16,-18 0-16,18-18 0,-18 18 16,1 35-1,-19-35-15,-17 18 16,-17-54-16,-36 36 15,17-17-15,1-19 0,-18 1 16,0-1-16,-17 1 16</inkml:trace>
  <inkml:trace contextRef="#ctx0" brushRef="#br0" timeOffset="171986.2084">22366 5256 0,'-35'0'31,"17"0"-31,-52 0 16,34 0-16,-17 0 16,-70 18-1,70-18-15,-106 18 16,89-18-16,-124 0 15,88 0-15,-141-18 16,106 18-16,0 0 0,0 0 16,0 0-16,-1 0 0,-175 0 15,158 18-15,-176-1 16,159 1-16,-18 0 16,17-1-16,-17 1 15,-176 0-15,176-1 16,-194 1-16,211-18 15,-158 17 1,159-17-16,17 0 0,0 0 16,18 0-16,-141 0 15,158 0-15,-105 18 16,123-18-16,-70 18 16,88-1-16,-36-17 15,71 0-15,0 0 16,36-17-16,34 17 15</inkml:trace>
  <inkml:trace contextRef="#ctx0" brushRef="#br0" timeOffset="173432.2024">18662 5786 0,'-18'-18'15,"36"18"1,17-18-16,1 1 16,52 17-1,18 17-15,-71 1 16,0 17-16,-17-17 16,-18 35-16,-36-18 15,-16 36-15,34-36 16,-17 0-16,-1 0 0,19-17 15,-1 17-15,18-17 16,35 0 0,1-1-16,17-17 0,52 18 15,-69-18-15,52 18 16,-53-1-16,-17-17 16</inkml:trace>
  <inkml:trace contextRef="#ctx0" brushRef="#br0" timeOffset="174093.865">19808 5821 0,'0'0'15,"-17"0"-15,-1 0 0,-17 17 16,17 1-1,1 0-15,-1-1 0,0 1 16,1 0-16,-1 17 16,36-17-16,-1-1 15,19 1 1,-19-18-16,1 0 16,0 18-16,-36-18 31,0 17-31,1 1 15,-1-1-15,0 19 16,18-1 0,18-17-16,0-18 0,17 17 15,35 1-15,-17-18 16,-17-18-16,34 1 16,-52 17-16,0-18 0,-1 18 15,-34 0 1</inkml:trace>
  <inkml:trace contextRef="#ctx0" brushRef="#br0" timeOffset="174907.0209">5398 10830 0,'17'0'15,"1"0"-15,52 0 16,-17 0-1,18 0-15,70 0 16,-71 0-16,54 18 16,-53-18-16,17 0 15,-71 0-15</inkml:trace>
  <inkml:trace contextRef="#ctx0" brushRef="#br0" timeOffset="179262.4393">23901 5274 0,'0'-18'0,"0"1"16,0-1-16,17 0 15,1-17-15,0 0 16,17-18-16,-17 18 16,-1-1-16,1 19 15,-18-1-15,17 1 16,-17 34-16,0 54 15,0-18 1,0 52-16,18-69 16,0-1-16,35 0 15,-18-35-15,35-17 16,-52-1-16,17 0 16,-17 1-16,0-19 0,-1 1 0,19-35 15,-36 52 1,0-35-16,0 71 31,0-1-31,-18 19 0</inkml:trace>
  <inkml:trace contextRef="#ctx0" brushRef="#br0" timeOffset="179598.9594">24024 5644 0,'0'0'16,"-17"0"-16,17-17 16,17-36-16,1 18 15,17-36-15,-17 53 16,-1 1-16,1-1 16,0 1-1,-18 52 1,17 18-16,19 0 15,-1-36 1,-18-17-16,19 18 16,17-18-16,-36 0 15,19-35 1,-19 17-16,-17-17 0,18 17 16,-18 0-16,18-17 15,-1 53 1</inkml:trace>
  <inkml:trace contextRef="#ctx0" brushRef="#br0" timeOffset="180088.4279">25594 5256 0,'0'0'16,"-18"-70"-16,1 52 0,-36-17 16,18 35-1,-54 0-15,54 0 16,0 35-16,17-17 16,-17 35-16,35-18 0,35 18 15,0-18-15,-17-17 16,35 0-16,-35-18 15,52 0-15,-35 0 16,-17-18-16,0-17 16,-18 17-16,0 0 0,0 1 15,0-1-15,-18 18 16,18 18-16,0 17 16,0 18-16,18 17 15,17 72-15,-17-54 16,35 35-16,-36-70 15,1 0-15,0-18 0,-18 1 16,0-19-16,-18 1 16,-35-18-16,18 0 15,-54-35-15,37-1 16,-54-17-16,53 18 16,-18 17-16,18-17 15,-17 0-15,52 17 0,18-17 16</inkml:trace>
  <inkml:trace contextRef="#ctx0" brushRef="#br0" timeOffset="180383.5359">26194 4692 0,'-36'-71'0,"72"142"0,-89-159 15,18 88-15,-1 0 16,19 35-16,-1 18 16,-17 18-16,-1 87 0,36-52 15,0-18-15,0 0 16,18-17-16,0 0 0,17-18 15,18 52-15,-18-69 16,0-19-16,36 1 16</inkml:trace>
  <inkml:trace contextRef="#ctx0" brushRef="#br0" timeOffset="180800.0432">26617 4992 0,'0'0'16,"0"-53"-16,0 35 15,-18 18-15,1 0 16,-18 18-16,17 17 0,-35 71 16,53-53-1,0 17-15,0-17 0,35 53 16,1-53-16,34 0 15,-17-35-15,35-18 16,-53 0-16,18-36 16,-17 1-16,-19 0 15,-17-18-15,0 18 0,-17-18 16,-19 0-16,1 18 16,-18-1-16,-53 19 15,53 17-15,-17 17 16,35 19-16,35-19 15,0 54-15,53-18 16,-18-36-16,71 19 16,-53-36-16,52 0 15,-52 0-15,-17-18 16,-1 0-16,-17 1 16</inkml:trace>
  <inkml:trace contextRef="#ctx0" brushRef="#br0" timeOffset="181011.5933">26899 4639 0,'71'0'16,"-142"0"-16,195 18 0,-1 52 16,-70-17-16,35 0 15,-17 18-15,-18-1 0,0 1 16,-18 105-1,-35-88-15,0-17 0,-71 88 16,19-106-16,-72 52 16</inkml:trace>
  <inkml:trace contextRef="#ctx0" brushRef="#br0" timeOffset="185734.9065">4445 3616 0,'35'-35'15,"-70"70"-15,123-88 0,-35 53 16,124-18-16,-54 18 16,0 0-16,19 0 0,16 0 15,195 0-15,-159 0 16,229 0 0,-211 0-16,0-17 15,-36 17-15,18-18 0,88-17 16,-176 35-16,0-18 15</inkml:trace>
  <inkml:trace contextRef="#ctx0" brushRef="#br0" timeOffset="188930.4919">16792 7602 0,'0'18'32,"18"17"-17,0 18-15,-1-18 0,18 89 16,-35-71-16,18 0 15,0 70 1,-1 1 0,1-71-16,0-18 15,-1-35 1,1-18-16,-18 1 16</inkml:trace>
  <inkml:trace contextRef="#ctx0" brushRef="#br0" timeOffset="189213.757">17216 8008 0,'17'0'63</inkml:trace>
  <inkml:trace contextRef="#ctx0" brushRef="#br0" timeOffset="189637.7041">17674 7867 0,'0'-35'15,"0"70"-15,0-88 0,-17 53 16,-1 0-16,0 18 16,-17 35-16,17-36 15,18 19-15,-17 34 16,17-35-16,17 1 15,1-19-15,17 19 0,36-19 16,-36 1-16,53-36 16,-52 18-16,-1-35 15,0-18 1,-35 35-16,0-17 0,-35-18 16,-18 0-1,0 36-15,-18-1 16,36 0-16,18 18 15,-1 0-15,0 0 0,18 18 0,0 0 16,18-1 0,17 1-16</inkml:trace>
  <inkml:trace contextRef="#ctx0" brushRef="#br0" timeOffset="189855.1991">18168 7761 0,'0'0'15,"0"18"-15,18 35 16,-18 0-16,17 0 16,1 35-16,-18-35 15,35 52-15,-17-69 16,0-1-16,-18 0 0,0-17 15</inkml:trace>
  <inkml:trace contextRef="#ctx0" brushRef="#br0" timeOffset="190477.728">16193 7479 0,'0'0'16,"-18"18"-16,0-1 16,1 18-16,-1 18 0,18 18 15,-18-1-15,18 89 16,18-88-16,17 70 16,1-71-16,34 36 15,-17-70-15,53 34 16,-53-52-16,17-18 15</inkml:trace>
  <inkml:trace contextRef="#ctx0" brushRef="#br0" timeOffset="191017.4726">18380 7444 0,'0'0'0,"17"17"0,1 19 0,0-1 16,52 71 0,-35-53-16,36 88 15,-36-71-15,1 1 0,-1-1 16,0 54-16,-35-54 15,0 19-15,-17-37 16,-36 1 0,35-35-16,-17 0 0</inkml:trace>
  <inkml:trace contextRef="#ctx0" brushRef="#br0" timeOffset="191489.7919">18609 7232 0,'0'0'0,"18"0"0,-18-18 16,17 1-16,19 17 15,17-18-15,-36 18 16,18 0-16,-35 18 16,18-1-16,-18 1 0,0 0 15,-18 17 1,18-17-16,-17-18 15,17 17 1,17 1-16,1-1 16,17 1-16,1 17 15,-1 1-15,0-1 16,-17-17-16,-18-1 16,-18 18-16,1-17 15,-1-18-15,-17 0 0,17 18 16,-17-18-16,-18 0 15,35 0-15,1 0 0</inkml:trace>
  <inkml:trace contextRef="#ctx0" brushRef="#br0" timeOffset="192041.5847">19368 8114 0,'17'18'31,"36"-18"-31,-18 0 16,1 0-16,17 17 15,-18-17-15,18 18 0,-36-18 16</inkml:trace>
  <inkml:trace contextRef="#ctx0" brushRef="#br0" timeOffset="193074.2274">20902 7973 0,'0'0'0,"0"-35"0,0 17 16,-35 0-1,17 18-15,-17 0 16,17 18-16,-35 35 16,36-18-16,-1 53 15,18-35-15,35 35 16,1-52-16,34 34 16,-17-52-16,53-1 15,-71-17-15,36-35 16,-54 18-1,1-54-15,-18 36 16,0-18-16,-35-18 16,-18 1-16,18 52 15,17-17-15,-17 35 0,17-18 16,0 18-16,1 18 16,34 17-1,19-17-15</inkml:trace>
  <inkml:trace contextRef="#ctx0" brushRef="#br0" timeOffset="193224.4471">21396 8167 0,'18'0'31</inkml:trace>
  <inkml:trace contextRef="#ctx0" brushRef="#br0" timeOffset="193675.6189">21802 7990 0,'0'-35'16,"0"70"-16,-18-70 0,0 18 0,-35 17 15,36 0-15,-36 17 16,35 1-16,1-1 16,17 36-1,0-17-15,0-19 0,17 1 0,1 0 16,35 17-1,-36-35-15,19 0 0,-19 0 16,1 0-16,17-18 16,-35 1-16,18-19 0,-18 19 15,18-19-15,-18 19 16,0-19-16,0 1 0,0 18 16,-18 17-1,18 17 1,0 36-1,0-18-15,0 1 0,18 34 16,-18-35-16,17 36 16,1-36-16,-18 18 15,0-35-15,0 17 16</inkml:trace>
  <inkml:trace contextRef="#ctx0" brushRef="#br0" timeOffset="194075.5563">22225 7938 0,'0'0'15,"-53"0"-15,35 0 0,1 0 16,-36 35-16,35 0 15,18 0 1,0-17-16,0 17 0,36 1 16,-19-36-16,36 17 15,-35-17-15,17-17 16,-17-1-16,-18-35 16,17 35-1,-17-17-15,0 17 0,0 1 16,0-1-16,-17 18 0,17-17 15,0 34-15,0 1 16,0 35-16,17-18 16,1 36-16,-18-36 15,18 0-15,-1 0 16,18 18-16,-35-17 16,0-1-16,-17-35 15,-1 17-15</inkml:trace>
  <inkml:trace contextRef="#ctx0" brushRef="#br0" timeOffset="194536.9201">20338 7532 0,'-53'53'15,"35"-18"-15,18 18 16,0 88-16,18-53 15,35 71 1,-18-71-16,0 0 0,36-17 0,-18-18 16,105 53-16,-69-71 15,69 0 1</inkml:trace>
  <inkml:trace contextRef="#ctx0" brushRef="#br0" timeOffset="194959.8746">22278 7479 0,'0'0'16,"18"0"-16,-1 18 15,18 70 1,1-35-16,34 70 15,-52-70-15,53 88 16,-54-88-16,36 88 16,-53-88-16,0 0 15,18 0-15,-18 0 0,-18 17 16,18-34-16,-18-1 16,1-17-16,-1-18 15,1-18-15</inkml:trace>
  <inkml:trace contextRef="#ctx0" brushRef="#br0" timeOffset="195443.2802">22348 7232 0,'0'-18'15,"18"18"-15,35-17 16,0 17-1,35 0-15,-53 0 16,18 17-16,-35 1 16,-18 35-1,-18-35-15,1 17 16,-1 18-16,0-36 16,1 19-16,17-19 15,35 1 1,0 0-16,-17-18 15,17 17-15,-17-17 16,0 18-16,-1-1 0,-17 1 16,0 0-16,-17-18 0,-36 35 15,35-35-15,-53 18 16,36-18-16,-53 0 16,70 0-16</inkml:trace>
  <inkml:trace contextRef="#ctx0" brushRef="#br0" timeOffset="196412.6399">22983 8925 0,'0'0'0,"0"-17"0,-17 17 47,-1 0-31,1 17 0,-1-17-16,-35 18 15,35-18-15,-70 0 16,35 18-1,-88-18-15,71 17 16,-107 1-16,71-18 16,1 17-16,-1-17 0,-106 18 15,89-18-15,-142 18 16,124-1-16,0-17 16,-18 18-16,18 0 15,-194-1-15,176 1 16,-176 17-16,158-35 15,-193 36-15,194-36 16,-177 17-16,177 1 16,-177-18-1,194 0-15,-176 17 16,176-17-16,-141 0 16,159 0-16,-141 18 15,141 0-15,-106-1 16,141-17-16,0 18 15,-88 17-15,124-35 16,-54 36-16,71-36 16,36 0-16,-1 0 0,18 17 15,18-34-15</inkml:trace>
  <inkml:trace contextRef="#ctx0" brushRef="#br0" timeOffset="196978.2512">18486 9701 0,'0'0'16,"17"0"0,36 0-1,-18 0-15,54 18 16,-72-18-16,19 18 0,-19-1 15,-17 19-15,18-1 0,-36 35 16,-17-34-16,0 17 16,-1-18-16,1 0 15,35-17-15,0-1 16,0 1 0,71 0-16,-18-1 15,-18-17-15,18 18 0,0-18 16,17 0-16,-52 0 15</inkml:trace>
  <inkml:trace contextRef="#ctx0" brushRef="#br0" timeOffset="197478.798">19403 9596 0,'0'0'0,"-18"0"0,1 17 16,-1 1-16,-17 52 16,17-17-16,-17 71 15,17-54-15,0 36 16,36-53 0,17 35-16,1-70 15,34 17-15,-35-17 16,1-18-16,34-18 15</inkml:trace>
  <inkml:trace contextRef="#ctx0" brushRef="#br0" timeOffset="198296.1753">19950 9843 0,'0'-18'0,"-18"18"15,0 0 1,1 0-1,-1 18-15,-17 52 16,17-35-16,18 1 0,0-1 16,0 0-16,35 18 15,1-35-15,34 17 16,-34-35-16,52-18 16,-53 1-16,18-19 15,-35 1-15,-18 0 16,-18-18-16,0 35 15,-52-35 1,34 36-16,1 17 0,0-18 16,0 18-16,-1 0 15,19 18-15,34-1 16,1-17-16</inkml:trace>
  <inkml:trace contextRef="#ctx0" brushRef="#br0" timeOffset="198540.5499">20532 9984 0,'17'0'16,"-17"17"-1</inkml:trace>
  <inkml:trace contextRef="#ctx0" brushRef="#br0" timeOffset="198947.0134">20832 9860 0,'0'0'16,"0"-17"-16,0-1 15,-18 18 1,0 18-16,1-1 16,-1 36-16,18-18 15,0 1-15,0-1 0,18 0 16,35 36 0,-36-54-16,54 1 15,-54-18-15,54-18 16,-53 1-16,17-1 0,-18-35 15,-17 18-15,0-36 16,-17 36-16,-36 0 16,18 0-1,-1 17-15,19 18 16,17 18 0,17-1-1</inkml:trace>
  <inkml:trace contextRef="#ctx0" brushRef="#br0" timeOffset="199169.1218">21237 9843 0,'0'35'0,"0"-18"16,0 19-16,18 17 15,-18-18-15,18 35 16,-1-34-16,1 17 16,-1-36-16,1 1 15,0-18 1</inkml:trace>
  <inkml:trace contextRef="#ctx0" brushRef="#br0" timeOffset="199453.8846">21431 9560 0,'36'0'16,"-72"0"-16,107 18 0,-54 0 0,19 17 0,17 35 15,-36-17 1,1 0-16,17 53 16,-17-53-16,-1 18 0,-17 17 15,0-35-15,-17 35 16,-1-53-16,-17 36 16,17-36-16,-52 18 15</inkml:trace>
  <inkml:trace contextRef="#ctx0" brushRef="#br0" timeOffset="200126.0239">23671 8837 0,'36'18'16,"-19"-18"-16,36 0 15,-17 0-15,-1 0 0,18-18 16,17 18-1,-34 0-15,-19 0 0,1 0 0,-18 18 16</inkml:trace>
  <inkml:trace contextRef="#ctx0" brushRef="#br0" timeOffset="200271.9154">23901 9119 0,'88'18'0,"-176"-36"0,229 18 16,-35 0-16,-71-17 16,0 17-16,-17-18 15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3T02:47:04.359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25100 8449 0,'-35'-35'15,"70"70"-15,-70-88 0,88 18 16,-18 35 0,71-18-16,-53 18 15,-18 18-15,0-1 16,-17 1-16,0 35 15,-18-35-15,-18 35 16,0-18-16,1-17 16,-1 17-16,0-18 0,18 19 0,0-19 15,0 19-15,53 34 16,18 1 0,-36-36-16,0 0 15,1-17-15,-19 17 0,1 0 16,-71-17-1,18-18-15,-18 0 0,0 0 16,-18-18 0,1 1-16,52-1 15,1 1-15,52 17 16,0-18-16</inkml:trace>
  <inkml:trace contextRef="#ctx0" brushRef="#br0" timeOffset="162.5202">25929 8872 0,'18'0'47,"-1"0"-31</inkml:trace>
  <inkml:trace contextRef="#ctx0" brushRef="#br0" timeOffset="785.4139">26670 8590 0,'-18'-17'15,"36"34"-15,-53-34 16,17-1-16,-17 18 15,0 18-15,17-1 0,0-17 16,-17 53 0,17-18-16,1 1 0,17-1 15,17 53-15,36-17 16,0-36-16,-18-17 16,18-1-16,-17 1 15,17-18-15,-18 0 0,0 0 16,36-35-16,-54-36 15,-17 36 1,0-1-16,0-16 0,-53-19 16,18 36-16,-53-36 15,53 54-15,-18-1 16,17 18-16,19 18 16,17-1-16,17 1 15,19-1 1</inkml:trace>
  <inkml:trace contextRef="#ctx0" brushRef="#br0" timeOffset="1259.4918">27340 8555 0,'-53'0'16,"106"0"-16,-123 18 0,52-1 15,-17 18-15,35 1 16,-18-1-16,18 36 16,0-36-16,18 0 15,35 36-15,17-36 16,-34-17-16,34-18 16,-17-18-1,0-17-15,-18-18 16,-35 17-16,0 1 0,0 0 15,-53-36 1,-141-34 15,177 105-15,17 17-16,17 1 16</inkml:trace>
  <inkml:trace contextRef="#ctx0" brushRef="#br0" timeOffset="1746.3747">27817 8661 0,'0'0'0,"-18"0"31,0 17-15,-17 36-1,17 18-15,18-36 16,0 0-16,18 1 0,0-1 16,35 18-1,-18-36-15,53-17 16,-35 0-16,35-35 16,-53 0-16,1 0 15,-1-18-15,-35 17 16,-35-34-16,-1 35 0,-52-1 15,35 19 1,-70 17-16,88 0 16,-1 0-16,19 17 15,-1 1-15,53 0 16,1-1-16</inkml:trace>
  <inkml:trace contextRef="#ctx0" brushRef="#br0" timeOffset="2118.043">28557 8520 0,'0'17'15,"0"19"1,0-1-16,0 53 15,0-53-15,0 18 16,0 0-16,0 0 0,0 53 16,18-71-1,-18 36-15,0-54 16,0 19-16</inkml:trace>
  <inkml:trace contextRef="#ctx0" brushRef="#br0" timeOffset="7628.6498">18997 11730 0,'0'0'16,"18"-35"-16,-18 17 15,-18-17-15,-35 17 16,18 18-1,-53 18-15,52-1 16,-34 54-16,35-36 16,-1 36-16,36-36 15,36 0-15,34 1 16,-35-36 0,54-18-16,-36 0 0,-18 1 15,0-1-15,0 0 0,-17-17 16,0 0-1,-18 0-15,0 52 16,-18 36 0,18-18-16,0 89 15,0-71-15,18 53 16,-1-54-16,19 37 16,-36-54-16,17 18 15,-17-35 1,-35-1-16,0-17 15,-1 0-15,1 0 0,-71-17 16,53 17-16,-35-36 16,53 36-16,0-17 15,17-1-15,36 0 16,17 18 0</inkml:trace>
  <inkml:trace contextRef="#ctx0" brushRef="#br0" timeOffset="7969.617">19597 11412 0,'0'0'15,"-18"-35"-15,18 17 16,-17 18-16,-1 18 0,0 53 16,1-18-16,17 17 0,0 1 15,0-1-15,0 1 16,0-1-16,0-17 15,17 0-15,1 0 0,35 35 16,-36-70-16,19 17 0,-1-35 16,18 0-16</inkml:trace>
  <inkml:trace contextRef="#ctx0" brushRef="#br0" timeOffset="9602.4226">20144 11624 0,'0'-35'16,"0"17"-1,-18 0-15,0 18 31,1 0-31,-1 18 0,0-18 16,1 18-16,-18 35 16,17-18-16,0 18 15,18-18-15,0 36 16,18-36-16,35 18 16,-18-35-16,0-1 15,18-17-15,0 0 16,-35-17-16,-1 17 15,1-53-15,0 35 16,-18-17-16,0 17 0,-36-52 16,-16 17-1,16 17-15,19 19 16,-19-19-16,1 36 0,0 0 16,-36 18-1,71 0-15,0 17 16,18 0-16,0-17 0,17 17 15,35 0-15,-34-35 16,17 18-16,-18-18 0,0 0 16,0 0-16,1-18 15,-19 18-15</inkml:trace>
  <inkml:trace contextRef="#ctx0" brushRef="#br0" timeOffset="9835.3321">20408 11342 0,'0'0'15,"71"106"-15,-1-18 16,-34-53-16,17 71 16,-36-71-1,1 53-15,-18-52 16,0-1-16,-18 0 0,-35 36 15,36-54-15,-19 1 16</inkml:trace>
  <inkml:trace contextRef="#ctx0" brushRef="#br0" timeOffset="10054.1664">21026 11642 0,'0'0'31,"70"0"-31,-52 0 0,-1 0 0</inkml:trace>
  <inkml:trace contextRef="#ctx0" brushRef="#br0" timeOffset="10183.819">21131 11818 0,'36'0'0,"-72"0"0,107-18 0,-36 1 16,1 17-16,-1-18 15,0 18-15</inkml:trace>
  <inkml:trace contextRef="#ctx0" brushRef="#br0" timeOffset="10790.5818">21766 11377 0,'0'0'16,"36"-18"-1,34 1-15,-17 17 16,35 17-16,-35 1 16,0 35-16,-35-18 15,-18 1-15,0-19 16,0 18-16,-18-17 0,1 17 16,-19 1-16,19-1 15,17-17-15,0-1 16,17 19-1,19 16-15,-19-34 16,1 35-16,-18-35 16,0-1-16,0 1 0,-18 0 15,-35-1 1,18-17-16,0 0 0,-18 18 16,18-18-16,-1 0 0,19 0 15,-1 0-15,36 0 16</inkml:trace>
  <inkml:trace contextRef="#ctx0" brushRef="#br0" timeOffset="11298.8401">22772 11501 0,'0'0'31,"-106"35"-31,71-18 0,-1 19 0,19 17 16,-18 53-16,35-54 15,17 1-15,18 0 0,36 35 16,17-35 0,-35-35-16,0 0 15,53-18-15,-18-53 16,-53 17-16,1-34 16,-36 17-16,-18 18 15,-35-53-15,18 35 16,-71-18-1,53 53-15,-53 1 16,53 17-16,-35 53 16,53-18-16,35 36 15,17-36-15,36 35 16,0-52-16,0 0 16,53 17-16,-53-35 15,-18 0-15,0 0 0,1-18 16,17 1-16</inkml:trace>
  <inkml:trace contextRef="#ctx0" brushRef="#br0" timeOffset="11883.703">23213 11359 0,'0'-17'16,"0"34"-16,0-52 16,17 35-1,19 0-15,-19 18 16,1-1-16,0 19 16,-18-1-1,-18 0 1,0-35-16,1 18 15,17 0-15,17-18 16,19 0 0,-19 0-16,19 0 15,-19 0-15,1 0 0,-1 17 16,19 1-16,-36-1 16</inkml:trace>
  <inkml:trace contextRef="#ctx0" brushRef="#br0" timeOffset="12260.2927">24042 11642 0,'35'17'32,"0"-17"-32,1 0 0,-1 0 15,18 0-15,-18 0 0,0 0 16,1 0-16,-19 0 0</inkml:trace>
  <inkml:trace contextRef="#ctx0" brushRef="#br0" timeOffset="12380.7388">24201 11818 0,'0'0'15,"105"-18"-15,-69 18 0,17 0 16,-18 0 0</inkml:trace>
  <inkml:trace contextRef="#ctx0" brushRef="#br0" timeOffset="13050.9112">25312 11430 0,'-18'0'16,"36"0"-16,-1 0 16,54 18-1,-36-1-15,53 19 16,-35-1-16,-35 0 16,-18 0-1,0 1-15,-35-19 0,-1 36 16,19-35-16,-1 35 15,36 0 1,-1-36-16,19 36 16,17 0-1,-18-18-15,-35-17 16,-18 0-16,-17-18 16,0 17-16,-18-17 0,-18 18 15,-229 35 1,230-35-16,-1-18 15</inkml:trace>
  <inkml:trace contextRef="#ctx0" brushRef="#br0" timeOffset="18991.5095">15716 13159 0,'-70'-18'16,"140"36"-16,-176-18 16,89 17-16,-18 19 0,-1 16 15,36 37 1,0-54-16,36 18 16,-1-18-16,0-35 15,36 18-15,-36-18 16,18-36-16,-36 1 15,-17-18-15,0 18 16,-17-18-16,-18 35 16,17 1-16,0 17 15,1 0-15,-1 17 16,18 36-16,0-17 16,53-1-16,-18-17 15,71-1 1,-71-17-16,53-17 15,-70-1-15,0 0 16,-1 1-16,-34-1 16,17 36-1,0 17-15,0 0 16,17 124-16,1-71 16,0 0-16,-1 1 0,36 34 15,-17-70 1,-1-18-16,-18-17 0,1-18 15,-36-35 1,1-18-16,-1 0 0,1 0 16,-36-71-16,17 54 15,1-71-15,35 70 16,0-35-16,18 71 16,-1 35-16,19-18 15,-1 36-15,-17 0 0,17-1 16,-18 19-16,1 34 15,-18-35-15,-18-17 16,18 0-16,-35-1 0,0-17 16,0-17-16,17-1 0,0 0 15,1 1-15,17-19 16,0 1-16</inkml:trace>
  <inkml:trace contextRef="#ctx0" brushRef="#br0" timeOffset="19338.1021">16369 13406 0,'18'52'16,"-36"-104"-16,53 246 0,-17-124 16,-18-17-16,17 18 15,1-18-15,0-1 0,-1 19 16,-34-89 0,-19-52-1,1-18 1,0-36-16,17 54 15,18-19-15,18-52 16,17 106-16,18-18 16,0 53-16,-18 0 0,36 35 15,-54 1 1,1 17-16,-18 35 16,0-71-16,0 19 15,-18-19-15,1 1 0,-1-18 16,-35-18-16,53 1 15,-17-19-15,17-34 16,17 35-16,36-36 0,-35 36 16</inkml:trace>
  <inkml:trace contextRef="#ctx0" brushRef="#br0" timeOffset="19697.732">16722 13300 0,'0'88'31,"0"-176"-31,17 194 0,-17-71 0,18-18 16,0 1-16,-1-18 15,1-18 1,0 1-16,-18-18 16,17 17-16,-17 0 0,18-17 15,-18 17 1,0 36 0,17 0-16,-17 17 15,18-17 1,0-1-1,17-17-15,-17 0 16,-1-17 0,1-1-16,-36 0 15,18 1-15,-17-19 16,-1 19 0,0 17-16,18-18 15,18 18 1,0 18-1,-1-1 1</inkml:trace>
  <inkml:trace contextRef="#ctx0" brushRef="#br0" timeOffset="19877.5054">17110 13300 0,'0'0'31,"53"53"-31,-18-18 0,-17-17 0,17-1 16,0 18-16,-17-17 15,17 0-15,-17-18 0,-1 17 16,1-17-16</inkml:trace>
  <inkml:trace contextRef="#ctx0" brushRef="#br0" timeOffset="20015.4576">17304 13300 0,'0'0'0,"-18"17"0,0 19 15,-17 34-15,18-52 16,-1 52-16,18-52 16,0 17-16</inkml:trace>
  <inkml:trace contextRef="#ctx0" brushRef="#br0" timeOffset="20971.0242">18380 13406 0,'17'0'31,"1"17"-16,0-34-15,-1 17 16,19-18-16,-36-17 16,17-1-16,-17 19 15,-17-1-15,-1 0 16,0 1-16,1-1 0,-19 18 16,19 35-16,-1-17 15,0 70-15,18-52 16,18-1-16,0 0 0,52 18 15,-17-35 1,0-18-16,-18 17 0,54-17 16,-72-17-16,19-1 15,-1-17-15,-35-1 16,0 19-16,0-1 16,0 1-1,0 34-15,0 36 16,17-35-16,1 17 15,0-17-15,17-1 16,-35-34 15,-18-19-15,18 19-16,0-19 0,0 19 16,18-36-16,-18 35 15,35-17-15,-17 17 16,0 18-16,17 0 15,-35 18-15,17 0 16,1-1-16,-18 19 16,0-1-1,0-18 1,0 1 0,0 0-1,0-1-15,18 1 16,17 17-1,-17-35 1,17 0-16,-17 0 16,17 0-1,-18-17-15,1-19 16,-18-17 0,-18 36-16,1-1 15,-1 1-15,-17-1 16,35 0-16,-18 18 15,18 18 1,36-18 0</inkml:trace>
  <inkml:trace contextRef="#ctx0" brushRef="#br0" timeOffset="21233.4761">19315 13547 0,'-18'-36'32,"18"-17"-32,-18 18 15,18-18 1,18 53-16,0-17 0,-1 17 15,36 0-15,-35 0 16,17 17-16,-17 1 0,-1 0 16,1-18-16,35 17 15</inkml:trace>
  <inkml:trace contextRef="#ctx0" brushRef="#br0" timeOffset="21433.8243">19808 13088 0,'0'0'0,"0"18"15,0-1-15,18 1 16,-18 0-16,0-1 0,18-17 15</inkml:trace>
  <inkml:trace contextRef="#ctx0" brushRef="#br0" timeOffset="21536.4347">19879 13370 0,'0'18'0</inkml:trace>
  <inkml:trace contextRef="#ctx0" brushRef="#br0" timeOffset="21976.1217">18856 13370 0,'0'0'0,"18"0"16,-18 18-16,0 0 15,17 17-15,1 0 16,-18-17-16,18 17 16,-18-17-16,0-1 0,17 1 15</inkml:trace>
  <inkml:trace contextRef="#ctx0" brushRef="#br0" timeOffset="22651.0748">21414 13176 0,'0'-17'15,"-18"-1"1,0 18-16,-17 18 16,17-1-1,1 19-15,-1 16 0,1 37 16,17-1-16,17-53 16,18-17-16,18 17 15,36-35 1,-54-18-16,35-35 15,-52 18-15,-18 0 0,18 0 16,-36-36-16,0 53 16,-52-34-1,-1 52-15,36 0 16,0 17-16,17 1 16,36 35-16,-1-36 15,19 1-15</inkml:trace>
  <inkml:trace contextRef="#ctx0" brushRef="#br0" timeOffset="23011.5933">22049 13335 0,'0'0'0,"17"18"15,1-1 1,-18 1 0,18-18-16,-18 18 31,0-36-15</inkml:trace>
  <inkml:trace contextRef="#ctx0" brushRef="#br0" timeOffset="23683.8494">22613 13264 0,'0'-17'16,"0"34"-16,0-52 0,-18 18 16,1 17-1,-1 17 1,-35 54-16,36 17 16,17 0-1,17-17-15,36-18 16,35-36-1,1-34-15,-54-1 16,18-17-16,-36 17 16,19-17-16,-19-18 0,-17-18 15,-17 36-15,-1 17 16,-17-17-16,-1 17 0,-52 1 16,35 34-1,18 1-15,17 17 16,36 18-1,17-53-15</inkml:trace>
  <inkml:trace contextRef="#ctx0" brushRef="#br0" timeOffset="24012.8253">23142 13282 0,'0'0'16,"-17"18"-16,-1-1 0,18 1 16,0 35-1,18 17-15,-1-34 16,19-1-16,-19-17 16,18-1-16,1-17 15,-19 0-15,19 0 0,17-35 16,-18 0-16,-18-18 15,-17 0 1,-35-18-16,0 54 16,-18-1-16,18 0 15,-18 18 1,35 0 0,18 18-16,18-18 15</inkml:trace>
  <inkml:trace contextRef="#ctx0" brushRef="#br0" timeOffset="24644.1074">23777 13282 0,'0'-18'16,"18"18"-16,-18-17 47,-18 17-32,-17 35 1,17 0-16,1 1 16,17-19-16,0 19 15,0-19-15,17 36 16,1-35-16,35 17 16,-35-35-1,52 18-15,-52-18 16,17-18-16,-17 0 0,35-17 15,-36-35 1,-17 52-16,0-17 0,-17 17 16,-54-35-16,36 35 15,-1 1-15,1 17 0,-18 0 16,-17 17 0,52 1-16,18 0 15</inkml:trace>
  <inkml:trace contextRef="#ctx0" brushRef="#br0" timeOffset="25110.726">24377 13176 0,'0'18'31,"18"35"-15,-18 0-1,17 17 1,1-17-16,0-18 0,-18 18 16,17-17-16,1-1 0,-18 0 15,0 1-15,0-1 16</inkml:trace>
  <inkml:trace contextRef="#ctx0" brushRef="#br0" timeOffset="32065.3928">17321 14164 0,'-35'18'0,"17"17"16,1 88-16,-1-52 16,18 17-16,18 53 15,17-70-15,18 52 16,-18-70-16,54 0 15,-72-35-15,18-1 16</inkml:trace>
  <inkml:trace contextRef="#ctx0" brushRef="#br0" timeOffset="32405.0997">17657 14799 0,'0'0'0,"17"71"0,1-1 15,-1 1-15,1-1 0,0 36 16,-1-71 0,-17 18-1,0-70-15,-17-72 16,17 37-16,-18-72 16,18 54-16,0-72 15,0 54 1,0 35-16,35-53 15,1 89-15,-19 17 0,36 0 16,-35 17-16,-1 54 16,-17-36-16,-17 18 15,-1-18-15,-17 36 16,0-53-16,17-18 16,0 17-16,18-34 15,0-19 1</inkml:trace>
  <inkml:trace contextRef="#ctx0" brushRef="#br0" timeOffset="32966.6827">18045 14658 0,'-18'53'0,"36"-106"0,-36 141 16,-17-53-16,17-17 15,18-36 1,0-35-1,0 36-15,35-36 16,-35 18-16,18-1 16,0 19-16,-1 17 15,1 17 1,0 1 0,-1 0-16,1-1 0,-1-17 15,1 18-15,0-18 0,-1 0 16,1-18-16,0 1 15,-1-19-15,-17 19 16,0-1 0,0 0-16,-17 18 15,-1 0-15,18 18 16,-18 17-16,18-17 16,0 35-16,0-35 15,0-1-15,36 1 16,-1-1-16,18-17 15,-36 0-15,19-17 16,-19 17-16,1 0 16,0 0-1,-18 17 1,17-17 0,1 0-16,0 0 15,-1 0-15,-17-17 16,0-1-16,0 1 15,0-19-15,0 19 16,0-19 0,0 19-16,0-1 15</inkml:trace>
  <inkml:trace contextRef="#ctx0" brushRef="#br0" timeOffset="33413.6235">19861 14552 0,'0'0'0,"-17"-18"16,-1-17-16,0 35 16,1 0-1,17 18-15,0 35 16,17-18-16,1 0 15,17 1-15,1-19 0,34 36 16,-52-35-16,0-1 16,-18 1-16,-53-18 15,35 0 1,-70 0-16,52-18 16,1 18-16,-18-17 15,18-1-15,35 0 16</inkml:trace>
  <inkml:trace contextRef="#ctx0" brushRef="#br0" timeOffset="33740.1223">20144 14076 0,'0'35'15,"17"71"1,-17-35-16,18 70 15,0-53-15,-18-18 16,17 1-16,1 35 16,-18-71-16,17 0 15,-17-17-15,18-18 0,-18-18 16</inkml:trace>
  <inkml:trace contextRef="#ctx0" brushRef="#br0" timeOffset="33879.2196">20391 14570 0,'0'0'0,"0"70"16,0-34-16,17 34 15,1-52 1,-1 17-16,1-35 16</inkml:trace>
  <inkml:trace contextRef="#ctx0" brushRef="#br0" timeOffset="34012.5498">20391 14393 0,'17'0'16,"1"18"0,-1 0-16</inkml:trace>
  <inkml:trace contextRef="#ctx0" brushRef="#br0" timeOffset="34523.0718">20567 14517 0,'0'53'0,"0"-106"0,-18 141 16,18 0-16,0-70 15,36 35-15,-19-36 16,19-17-1,-19-17-15,1-1 0,17-17 16,-17 0-16,-18-1 16,17 1-16,1 0 0,-18-18 0,0 0 15,0 0-15,0-53 16,0 71-16,-18-18 16,18 35-16,-35 18 15,35 18-15,-35 53 16,35-36-16,0 88 15,0-70-15,35 71 16,0-71-16,-17-1 16,17-16-16,1-1 0,16 0 15,19-17 1,0-18-16,-36-18 16,-18-17-16,1 17 0,-18-17 15,0-35-15,-18 34 16,-34-34-16,34 52 15,-17 0 1,35 36-16,-18 17 16,18 1-16,35 52 15,1-53-15,34 18 16,-17-35-16,53-1 16,-71 1-16,36-18 15</inkml:trace>
  <inkml:trace contextRef="#ctx0" brushRef="#br0" timeOffset="39561.1768">21625 14376 0,'0'-18'15,"18"18"1,0 0-16,-1 18 15,1-18-15,-1 17 16</inkml:trace>
  <inkml:trace contextRef="#ctx0" brushRef="#br0" timeOffset="39678.4098">21713 14605 0,'0'0'0,"18"0"16,0 0-1</inkml:trace>
  <inkml:trace contextRef="#ctx0" brushRef="#br0" timeOffset="40067.8826">22595 14323 0,'0'0'16,"18"-18"-16,0 18 15,-1 18-15,-17-1 16,0 1 0,18 0-16,-18-1 0,-18 1 15,18 17-15,0-17 0,0 17 16,0-17-16,18 17 15,-18-17-15,18-1 16,-1 1-16,1 17 16,0-17-16,-1 0 15,-17-1-15,-17 18 16,-1-17-16,-35 0 16,18-1-1,-18 1-15,35-18 16,-17 18-16,17-18 15,18-18-15,18 0 16</inkml:trace>
  <inkml:trace contextRef="#ctx0" brushRef="#br0" timeOffset="40251.0415">23001 14693 0,'18'0'16</inkml:trace>
  <inkml:trace contextRef="#ctx0" brushRef="#br0" timeOffset="41275.5706">23548 14411 0,'-35'0'16,"17"18"-16,0-1 15,1 36-15,-1-35 16,18 17-16,0 0 16,35 54-1,1-54-15,17-18 16,-18-17-16,0 0 0,0 0 15,-17-17-15,17-18 16,-35-1-16,0-17 16,-35 18-16,-36-18 15,36 36-15,0-1 0,-18 0 16,35 18-16,1 0 16,34 0-1</inkml:trace>
  <inkml:trace contextRef="#ctx0" brushRef="#br0" timeOffset="41619.3158">23795 14376 0,'35'0'15,"-70"0"-15,88 0 0,-36 0 0,1 0 16,17 17-16,1 1 15,-36 0-15,17-1 16,-17 1-16,0 0 0,-35 17 16,17-18-16,1 1 15,-1 0-15,36 17 16,-1-35 0,19 35-16,-19-17 15,19 17-15,-19-17 16,-17 17-16,0-17 15,-35 17 1,17-35-16,1 0 0,-36 0 16,17 0-1,19 0-15,17-18 16,17 18-16</inkml:trace>
  <inkml:trace contextRef="#ctx0" brushRef="#br0" timeOffset="41953.0375">24342 14499 0,'-18'0'0,"36"0"0,-54 18 15,1 35-15,35-36 16,0 19-16,0-19 0,0 19 15,18-19-15,35 18 16,-18-35-16,36 18 16,-36-36-16,0 18 15,18-35-15,-35 18 16,-18-19-16,0 19 16,-18-19-16,-17 1 0,-1 17 15,-34-17 1,35 35-16,-18 0 15,53 18-15,0-1 16,17-17-16</inkml:trace>
  <inkml:trace contextRef="#ctx0" brushRef="#br0" timeOffset="42197.5986">24765 14323 0,'18'-18'15,"-18"36"-15,0 35 16,17-18-16,1 36 16,0-19-1,-18-16-15,17 52 16,1-35-16,-1 0 15,1-18-15,0 0 16,-1-17-16</inkml:trace>
  <inkml:trace contextRef="#ctx0" brushRef="#br0" timeOffset="42310.4102">25118 14834 0,'-18'0'31</inkml:trace>
  <inkml:trace contextRef="#ctx0" brushRef="#br0" timeOffset="42914.7872">22595 14305 0,'0'-17'31,"-17"17"-31,-1 0 31,1 0-15,-1 0-16,-17 0 0,-1 0 16,19 0-16,-19 17 15,19-17-15,-19 18 16</inkml:trace>
  <inkml:trace contextRef="#ctx0" brushRef="#br0" timeOffset="43866.5725">26423 14605 0,'18'0'15,"-1"0"-15,19 0 16,-19-18-16,19 1 16,-19 17-16,-17-18 15,0 0-15,0 1 16,-17-1-16,17 1 16,-36 17-16,19 0 15,-36 17-15,35 1 16,-17 17-1,17-17-15,18 35 16,18-36-16,17 1 16,0 0-16,54-18 15,-54-18-15,35 0 16,-34 1-16,-1-1 16,-35 0-16,18 1 15,-36 17 1,18 17-1,0 19-15,18-1 16,17 0-16,-18-17 16,1-18-16,17 17 0,-17-17 15,0 18-15,-1-18 0,1-18 16,-18-17 0,0 18-16,0-19 0,-18-17 15,18 18 1,0 0-16,0 17 15,18 1-15,17-1 16,-17 18-16,0 18 16,-1-18-16,18 17 15,-17-17-15,0 18 16</inkml:trace>
  <inkml:trace contextRef="#ctx0" brushRef="#br0" timeOffset="44110.0729">27111 14693 0,'-18'-17'16,"18"-1"-1,-17 0-15,-1-17 16,18 17-16,0-17 15,0 17-15,35-17 16,-35 18-16,36-1 16,-19 18-16,1 0 15,0 18-15,-1-18 0,-17 17 0</inkml:trace>
  <inkml:trace contextRef="#ctx0" brushRef="#br0" timeOffset="44378.4732">27252 14605 0,'0'0'0,"-18"18"16,18-1-16,0 1 0,36 0 16,-19-18-1,19 17-15,-19-17 0,19 0 0,-19-17 16,18-1-16,-17 18 15,-18-18-15,0 1 0,-18-36 16,-17 17 0,18 19-16,-19 17 15,19 0-15,17 17 16,17 1 0</inkml:trace>
  <inkml:trace contextRef="#ctx0" brushRef="#br0" timeOffset="44549.8249">27570 14693 0,'-18'-17'16,"18"-1"-16,-18 18 15,18-53-15,18 35 16,17-17-16,-17 17 16,35 18-1,-18 0-15,18 0 16,-35 18-16,17-18 15</inkml:trace>
  <inkml:trace contextRef="#ctx0" brushRef="#br0" timeOffset="44711.7372">28134 14252 0,'0'53'16,"0"-106"-16,0 124 16,0-36-16</inkml:trace>
  <inkml:trace contextRef="#ctx0" brushRef="#br0" timeOffset="44839.194">28187 14552 0,'0'0'16,"18"35"-16,-18-17 16,17 0-16</inkml:trace>
  <inkml:trace contextRef="#ctx0" brushRef="#br0" timeOffset="45533.8719">28910 14270 0,'-35'0'0,"70"0"0,-88 0 16,18 53-1,17-36-15,-17 19 0,0 52 16,17-53-16,36 18 16,-1-35-16,36 17 15,0-35-15,53-18 16,-53 1-16,0-19 15,0 1-15,-18 0 16,18-53-16,-53 70 16,-18-52-16,-17 52 15,-35 0-15,34 18 16,-34 18-16,52 0 16,-17 17-1,35 0-15,35 0 16</inkml:trace>
  <inkml:trace contextRef="#ctx0" brushRef="#br0" timeOffset="45679.5298">29457 14482 0,'0'0'16,"0"17"30</inkml:trace>
  <inkml:trace contextRef="#ctx0" brushRef="#br0" timeOffset="46063.187">29827 14305 0,'-17'0'16,"34"0"-16,-52 0 0,17 0 0,1 18 0,-18 17 16,17 0-16,0 18 15,18-17-15,18 34 16,0-52-1,52 17-15,-17-17 16,-18-18-16,1 0 0,16 0 16,-16-18-16,-1 0 0,0-35 15,-35 36-15,0-18 16,0-1-16,-35 1 16,0 0-16,17 17 0,-52-35 15,17 36 1,35 17-16,0 0 15</inkml:trace>
  <inkml:trace contextRef="#ctx0" brushRef="#br0" timeOffset="46458.5891">30145 14199 0,'0'0'0,"35"0"0,0 0 15,1 0-15,-19 18 0,19-18 16,17 35 0,-36-17-16,1-18 15,-18 18-15,0 17 0,-18-18 16,-17 19-16,17-19 15,18 1 1,0 0-16,36-1 16,-19 1-1,18 17-15,-17-17 16,0-1-16,-18 1 16,-18 0-16,0-1 15,1 1-15,-1 0 16,1-18-16,-1 0 0,0 0 15,36 0 1,0 0 0</inkml:trace>
  <inkml:trace contextRef="#ctx0" brushRef="#br0" timeOffset="46830.2506">30727 13899 0,'18'0'15,"-36"0"-15,53 0 0,36 53 16,-18 0 0,53 71-16,-54-54 15,1 1-15,18 88 16,-53-89-16,-1 1 15,1-1-15,-18-17 0,-35 53 16,-1-71-16,1-17 16</inkml:trace>
  <inkml:trace contextRef="#ctx0" brushRef="#br0" timeOffset="64381.3313">29757 9084 0,'0'-18'15,"0"1"1,0-1-16,0 0 16,0 1-16,0-1 0,0 1 15,17-19-15,-17 19 0,36-36 16,-19 17-16,1 19 15,0-18-15,35 17 16,-18 18-16,-18 18 16,-17 17-1,0 0-15,0 0 16,0 18 0,-17 0-16,17-35 0,17-18 31,36-35-16,-35-1-15,17 1 0,-17 17 16,17-52-16,-17 52 16,0-17-16,-1 35 15,-17 18-15,-17 17 16,-1 0-16,0 0 16</inkml:trace>
  <inkml:trace contextRef="#ctx0" brushRef="#br0" timeOffset="64719.8757">29792 9331 0,'-18'0'16,"36"0"-16,-36-18 15,36-17-15,17 17 16,-17 1-16,17-36 15,-35 35-15,18-17 16,-18 17-16,0 36 16,0 35-1,18-18-15,-1 0 16,36 18 0,-35-35-16,17 0 0,53-18 15,-52 0-15,-1-36 16,0 19-16,-17-19 0,-1-16 15,1 16-15,-18-34 16,0 52-16,0 0 16,-18 1-1</inkml:trace>
  <inkml:trace contextRef="#ctx0" brushRef="#br0" timeOffset="65179.0728">30780 8484 0,'18'-35'16,"-1"35"-16,18-18 0,54-17 15,-36 35-15,17-18 16,-52 18 0,-1 18-16,1 17 15,-18 1-15,-35 34 16,17-34-16,0-1 0,1 0 16,-18 0-16,17 1 0,18-1 15,-18 18 1,36-36-16,35 36 15,-18-17-15,71 17 16,-53-18-16,0 0 0,0 36 16,-36-18-16,-17 0 15,-17-18-15,-54 18 16,18-36-16,-53 19 16,53-19-1,-35-17-15,53 0 16,-18 0-16,18-17 15</inkml:trace>
  <inkml:trace contextRef="#ctx0" brushRef="#br0" timeOffset="69898.5637">25435 6385 0,'18'0'15,"0"0"1,-1 0-16,36-17 0,0 17 15,106-18-15,88 0 16,-124 1 0,18 17-16,0-18 0,124 18 15,0 0-15,-142 0 16,-17 0-16,106-18 16,-89 1-1</inkml:trace>
  <inkml:trace contextRef="#ctx0" brushRef="#br0" timeOffset="121586.5397">3704 15663 0,'0'-17'31,"18"17"0,-1 0-15,1 0 0,17-18-1,1 18-15,-1-18 16,0 18-16,18-17 15,-18 17-15,36 0 16,-36 0-16,53-18 16,-52 18-16,52-17 15,-35 17-15,53-18 16,-53 18-16,70-18 16,-70 18-16,18 0 15,52-17 1,-52 17-16,52 0 15,-70-18-15,70 18 16,-52 0-16,52 0 16,-52 0-16,70-18 15,-70 18-15,-1 0 16,1 0-16,70 18 16,-71-18-16,72 18 15,-72-18-15,89 0 16,-89 17-16,89-17 15,-71 0-15,71 0 16,-71 18-16,89-18 16,-89 0-16,106 0 15,-106 0-15,106 0 16,-106 18-16,1-18 16,16 0-16,-16 17 0,105 1 15,-89-18 1,107 0-16,-88 0 15,105 0-15,-123 0 16,141-18-16,-142 18 16,142 0-16,-141 0 15,141-17-15,-123 17 16,-1 0-16,1 0 16,-19 0-16,142-18 15,-106 18-15,106 0 16,-123 0-16,123 0 15,-124 0-15,107 0 16,-125 0-16,142 0 16,-123 0-16,-18 0 15,17 0-15,1 0 0,105 0 16,-123 0-16,141-18 16,-141 18-16,123 0 15,-123 0-15,123-17 16,-123 17-1,17 0-15,-17 0 16,0 0-16,0 0 0,17 0 0,-17 0 16,106 0-16,-89 0 15,89 0 1,-106 0-16,123 0 16,-123 0-16,106-18 15,-107 18-15,107 0 16,-106 0-16,88 0 15,-88 0-15,105 0 16,-105 0-16,106 0 16,-106 0-16,123 0 15,-123 0-15,0-18 16,123 18 0,-105 0-16,87 0 15,-105 0-15,106 0 16,-1 0-16,-105 0 15,0 0-15,0 0 0,-18 0 16,124 0-16,-106 0 16,88-17-16,-89 17 15,125 0-15,-124-18 16,123 18 0,-123-18-16,123 18 15,-123-17-15,0 17 16,-1 0-16,19-18 0,88 18 15,-107-18-15,1 18 16,18 0-16,105-17 16,-123 17-16,247-18 15,-230 1-15,106 17 16,-105 0-16,88 0 16,-89 0-16,106 0 15,-105 0 1,105 0-16,-105 0 15,123 0-15,-142 0 16,125 17-16,-107-17 16,106 18-16,-105-18 15,-18 17-15,17-17 16,107 18-16,-107-18 16,1 0-16,-1 18 0,0-18 15,142 0-15,-141 0 16,-1 0-16,0 0 15,1 0-15,17 0 0,106 0 16,-106 0-16,-17 0 16,123 0-16,-124 0 15,142-18-15,-124 18 16,-18 0-16,159-18 16,-158 18-16,17 0 0,124 0 15,-142 0 1,142 0-16,-142 0 15,89-17-15,-124 17 16,53-18-16,-106 1 16</inkml:trace>
  <inkml:trace contextRef="#ctx0" brushRef="#br0" timeOffset="130664.709">1711 16475 0,'-35'-36'15,"35"1"-15,-36 18 16,1-1-16,18 18 15,-1 0-15,-17 18 16,17 17-16,0 18 0,18 70 16,0-52-16,18 52 15,0-52-15,-1 52 16,19-70-16,-36-18 16,35 36-1,-35-36-15,0-17 0,-18 0 16</inkml:trace>
  <inkml:trace contextRef="#ctx0" brushRef="#br0" timeOffset="130777.087">1482 16969 0,'88'-18'16,"-53"0"-1,0 1-15,1 17 16</inkml:trace>
  <inkml:trace contextRef="#ctx0" brushRef="#br0" timeOffset="131300.058">1923 16104 0,'0'0'0,"0"36"16,0-19-16,0 1 16,0 52-16,17-34 15,-17-1-15,0 0 16,0 36-16,0-54 15</inkml:trace>
  <inkml:trace contextRef="#ctx0" brushRef="#br0" timeOffset="132138.9247">2240 16545 0,'-35'0'15,"35"18"-15,-35 0 16,35-1-16,-18 1 0,18 52 15,0-17-15,0 36 16,0-37-16,18 37 16,-1-54-16,19 18 15,-19-36 1,18 19-16,-17-36 16,0 17-16</inkml:trace>
  <inkml:trace contextRef="#ctx0" brushRef="#br0" timeOffset="132616.6891">2487 16669 0,'-18'0'16,"1"17"-16,-1 1 16,18 17-16,-17-17 15,17 35-15,0 35 16,35-17-16,-18-36 16,19 0-16,-1 0 0,0-17 15,1 0-15,34-18 16,-35 0-16,36-18 15,-53 0-15,-1-17 16,1 18-16,0-19 0,-18 1 16,-18 0-16,-17-53 15,-1 52-15,-34-17 16,17 36-16,-35-1 16,52 18-16,-34 18 15,70 17-15,-18-17 16,18-1-16,18 1 0,17 35 15,0-36-15,54 1 16,-54-18-16,0 18 16,36-18-16,-36 0 15,-17-18 1,-1 18-16</inkml:trace>
  <inkml:trace contextRef="#ctx0" brushRef="#br0" timeOffset="132839.9958">2805 16492 0,'53'53'15,"-106"-106"-15,123 142 0,-35-37 16,36 19 0,-36-18-16,18 35 15,-35-53-15,-1 18 0,-17-17 16,0 52-16,0-53 15,-17 0-15,-18 1 16,17-19-16,-17 1 16</inkml:trace>
  <inkml:trace contextRef="#ctx0" brushRef="#br0" timeOffset="133447.4324">3422 16669 0,'18'17'0,"17"-17"15,-17 0-15,17 0 16,-18-17-16,19 17 0,-1 0 15,-17 0 1</inkml:trace>
  <inkml:trace contextRef="#ctx0" brushRef="#br0" timeOffset="133567.8609">3475 16898 0,'0'0'16,"53"18"-16,-18-18 0,18-18 15,-18 0-15,18 1 16</inkml:trace>
  <inkml:trace contextRef="#ctx0" brushRef="#br0" timeOffset="135575.2251">6650 16104 0,'0'0'16,"-18"-53"-16,18 18 0,0 17 15,-35-52-15,17 52 16,-17-17 0,17 17-16,1 18 0,-19 0 15,19 36-15,-1 34 16,18-17-16,0 18 16,18 52-16,-1-70 15,-17 18-15,36 34 16,-19-69-16,1-1 15,0 0-15,-18 1 16,0-19-16,-18-17 0</inkml:trace>
  <inkml:trace contextRef="#ctx0" brushRef="#br0" timeOffset="135692.1666">6385 16439 0,'53'-35'0,"-106"70"0,141-70 16,-35 18-16,-17 17 15,-1 0-15,0 0 16,-17 0-16</inkml:trace>
  <inkml:trace contextRef="#ctx0" brushRef="#br0" timeOffset="135942.7081">6756 16051 0,'0'0'15,"-36"36"-15,36-1 0,0 53 16,18-35 0,17 53-16,-17-53 15,0-18-15,35 36 16,-18-54-16,-18 1 0,36 17 15,-35-35 1</inkml:trace>
  <inkml:trace contextRef="#ctx0" brushRef="#br0" timeOffset="136388.3799">7056 16210 0,'0'0'0,"-18"0"16,0 0-16,1 18 16,17-1-16,-18 19 15,18-1-15,0 0 16,18 1-16,-1-1 0,36 35 15,-35-52-15,52 17 16,-34-35-16,17 18 16,-36-36-16,19 1 15,-19-1-15,-17 0 0,0-17 16,-17 0-16,-19-36 16,1 54-16,-36-54 15,18 53-15,-17 1 16,52 17-1,-17 17-15,35 19 16,18 17-16,17-36 16,35 19-1,-34-19-15,34-17 16,-34 18-16,34-18 16,-52 0-16,-1-18 15</inkml:trace>
  <inkml:trace contextRef="#ctx0" brushRef="#br0" timeOffset="136922.9923">7497 16334 0,'17'0'31,"18"0"-15,-17 0-16,0 0 16,35 0-16,-36 0 15,19 0-15,-1 0 16</inkml:trace>
  <inkml:trace contextRef="#ctx0" brushRef="#br0" timeOffset="137093.891">7620 16228 0,'0'0'16,"0"53"-16,0-18 0,0 0 15,0-17-15,0 17 0,0 18 16,18-35-16,-18-1 16,17-17-16</inkml:trace>
  <inkml:trace contextRef="#ctx0" brushRef="#br0" timeOffset="137449.9372">7920 16228 0,'0'0'16,"0"-18"-16,-18 18 15,1 18-15,-1 17 16,0-17-16,1 35 16,17-18-16,0 0 15,17-17 1,19-1-16,-19-17 15,19 0 1,-19 0-16,-34 0 31,-1 0-15,18 18-16,-18 0 16,18-1-16,18 1 15,17-18 1,-17 0-1,-1 0-15,1 0 0,35-18 16,-53 1-16</inkml:trace>
  <inkml:trace contextRef="#ctx0" brushRef="#br0" timeOffset="137706.885">8114 15963 0,'0'0'15,"18"53"-15,-1-18 0,18 1 16,18 52-16,-17-35 16,17 35-16,-36-35 15,1 17 1,-18-34-16,0 17 15,0-18-15,-18-17 16,1-18-16</inkml:trace>
  <inkml:trace contextRef="#ctx0" brushRef="#br0" timeOffset="137889.6209">8520 16422 0,'17'0'15,"1"0"-15,0 0 0,-1 0 16,1 0-16,17 0 16,-17-18-16,-1 18 15</inkml:trace>
  <inkml:trace contextRef="#ctx0" brushRef="#br0" timeOffset="138422.7123">9102 15946 0,'-36'-36'15,"72"72"-15,-89-89 0,0 35 16,35 18-16,-17 0 15,0 35-15,-1 53 16,36-35-16,0 0 16,0 0-16,18 18 0,17 35 15,1-53-15,-19-18 16,18 18-16,1-36 0,-19 19 16,19-1-16,-54-35 31,0 0-31,1-18 15</inkml:trace>
  <inkml:trace contextRef="#ctx0" brushRef="#br0" timeOffset="138517.8742">8908 16439 0,'17'-17'15,"-34"34"-15,52-34 0,18 17 16,-18 0-16,0 0 0,36 0 16,-36 0-1</inkml:trace>
  <inkml:trace contextRef="#ctx0" brushRef="#br0" timeOffset="138745.6397">9260 16087 0,'-17'70'15,"34"-140"-15,-52 176 0,35-71 16,0 18-16,0 0 0,18 35 16,-18-35-16,35 17 15,0-34-15,18-19 16,-17 1-16</inkml:trace>
  <inkml:trace contextRef="#ctx0" brushRef="#br0" timeOffset="139139.737">9578 16228 0,'0'0'16,"-18"35"-16,18-17 0,-17 52 15,17-17-15,17 18 16,1-36-16,35 18 15,-36-35-15,36-1 16,-17-17-16,17-17 16,-36-1-16,1-35 15,0 18-15,-36-18 16,18 0-16,-35-18 16,-1 36-1,-17 0-15,18 17 16,-18 18-16,36 0 15,-1 18 1,0-1-16,18 19 0,18-19 16,35 19-1,-18-19-15,36 19 16,-36-36-16,-17 0 16,17 17-16,-17-17 0,-1 0 0</inkml:trace>
  <inkml:trace contextRef="#ctx0" brushRef="#br0" timeOffset="139296.7459">9984 16404 0,'0'0'0,"17"0"16,1 0-16,0 0 0,-1 0 15,1-17-15,-1 17 0,1 0 16</inkml:trace>
  <inkml:trace contextRef="#ctx0" brushRef="#br0" timeOffset="139663.6308">10389 16228 0,'-17'-18'15,"-1"18"1,-17 18-16,17-1 16,0 1-16,1-18 0,-1 35 15,18-17-15,0 17 16,18-35 0,35 0-16,-36 0 15,19 0-15,-19 0 16,-17 18-1,-17 0 1,-1-1-16,0 1 0,1 17 16,17-17-1,0-1-15,17 1 16,19-18 0,-1 0-16,-17-18 0,52 1 15,-52-1-15,17-17 16</inkml:trace>
  <inkml:trace contextRef="#ctx0" brushRef="#br0" timeOffset="139909.0076">10530 15981 0,'0'0'0,"36"17"16,-1 1-16,36 17 15,-36 1 1,0-1-16,0 0 0,1 1 16,-1-1-16,0 35 15,-17-34-15,-18 17 16,-18-18-16,-17 18 16,0-36-16,-36 36 15,18-35-15,0 0 16</inkml:trace>
  <inkml:trace contextRef="#ctx0" brushRef="#br0" timeOffset="140646.2249">6615 16863 0,'0'0'15,"-18"0"-15,18-18 16,-18 18-16,36 0 15,17 0 1,-17 0-16,70 18 16,-35-1-16,88-17 15,-35 0-15,106 0 16,-71 0-16,0 0 16,212 0-16,-177 18 15,18-18-15,0 18 16,0-18-16,212 17 15,-212 1-15,17-18 0,160 18 16,-212-1-16,123 1 16,-159-18-16,-17 0 15,53-18 1,-36-17-16,-105 35 0,0 0 16,-18-18-16,-53 1 15</inkml:trace>
  <inkml:trace contextRef="#ctx0" brushRef="#br0" timeOffset="141153.8644">8149 17110 0,'0'0'16,"18"17"-16,35 1 15,-18-18-15,0 0 16,1 18-16,-1-1 16,0 19-16,-35-19 15,-18 36-15,1-18 16,-18 18-16,17-35 15,18 17 1,-18-17-16,36 0 16,0-18-16,-1 0 15,1 0-15,17 0 0,0 0 16,-17 0 0,0 0-16,17 0 0,-17 17 15,-1-17-15,19 0 16</inkml:trace>
  <inkml:trace contextRef="#ctx0" brushRef="#br0" timeOffset="141562.5196">9119 17216 0,'18'-18'0,"-36"36"0,36-54 16,-36 36-16,-35 0 16,18 18-16,-35 17 15,34-17 1,19-1-16,-1 1 0,18 0 16,18-18-1,35 0 1,-18 17-16,18-17 15,-36 0-15,1 18 16,-18 0-16,-18 17 16,1-17-16,-19 17 15,36 0-15,0-17 16,0 17-16,0-17 16,53-1-16,-17 1 15,34-18-15,-52 0 16,35 0-1,-36 0-15,1 0 16</inkml:trace>
  <inkml:trace contextRef="#ctx0" brushRef="#br0" timeOffset="143883.1532">4004 16228 0,'0'-18'0,"0"1"16,18 17 0,-18 17-1,17 36 1,1-18-16,17 106 15,-35-70-15,36 70 16,-19-70-16,1 35 16,-18-71-16,17 35 15,1-52-15,-18 0 16</inkml:trace>
  <inkml:trace contextRef="#ctx0" brushRef="#br0" timeOffset="144140.2117">4427 16686 0,'18'53'16,"-36"-106"-16,54 142 0,-19-54 0,-17 0 16,0-17-16,18 35 15,-18-36-15,18-17 0,-18-35 32,0 0-17</inkml:trace>
  <inkml:trace contextRef="#ctx0" brushRef="#br0" timeOffset="144262.1984">4392 16387 0,'18'35'16,"-1"-18"-16</inkml:trace>
  <inkml:trace contextRef="#ctx0" brushRef="#br0" timeOffset="144641.6396">4692 16916 0,'0'0'0,"0"-18"16,0-17-1,0 0-15,0-1 0,0 1 16,0 0-16,0-1 15,18 36 1,-1 36 0,1 17-16,0-36 15,-1 36-15,1-35 16,-1-18 0,1 0-16,0 0 0,-1-35 15,19-18 1,-36 17-16,35 1 15,-17 17-15,-1 18 16,1 18-16,-18 35 16,0-18-1,0 18-15,17-18 16,1-17-16,0 0 16</inkml:trace>
  <inkml:trace contextRef="#ctx0" brushRef="#br0" timeOffset="147253.9933">4198 17251 0,'-18'0'47,"1"0"-31,-1 0-16,1 0 16,-19 17-16,19 1 15,-1-18 1,18 18-16,-18-18 15,36 0 1,0 17 0,-18 1-1,0 0 1,0-1 0,0 1-16,-18 0 15,18-1-15,0 1 16,0 0-1,18-1-15,-1-17 16,1 0-16,0 0 0,17 0 16,-18 0-1,1 0-15,-18 18 16</inkml:trace>
  <inkml:trace contextRef="#ctx0" brushRef="#br0" timeOffset="147900.3486">4128 17357 0,'0'17'47,"17"-17"-31,-17 18-1,18-18-15,-1 0 16,1 0 0,0 0-1</inkml:trace>
  <inkml:trace contextRef="#ctx0" brushRef="#br0" timeOffset="148483.1044">4445 17339 0,'-18'0'15,"36"-18"32,17 18-47,-17 0 16,0 0-16,17-17 0,-18 17 15,19 0 1,-19 0-16,19 0 16,-19 0-16,-17 17 15</inkml:trace>
  <inkml:trace contextRef="#ctx0" brushRef="#br0" timeOffset="148811.9452">4568 17216 0,'18'0'32,"0"0"-32,-1 0 15,19 17-15,-1-17 16,0 0-16,1 18 15,-1-1-15,-18 1 0,1-18 16,0 18-16,-18-1 16,17 1-1,-17 0-15,-17-18 0,-1 17 16,0-17-16,1 0 16,-1 0-16,1 18 15,-1-18-15,0 18 16,36-18-1</inkml:trace>
  <inkml:trace contextRef="#ctx0" brushRef="#br0" timeOffset="149187.9851">5080 17268 0,'-18'18'16,"1"-18"-16,-1 35 16,0-17-16,18 17 15,0 1-15,18 17 16,0-36-16,35 36 15,-18-35-15,35-1 16,-52-17-16,35-35 16,-18 17-1,1-52-15,-19 52 16,-17-52-16,0 34 16,-35-17-1,17 36-15,-17 17 0,0-18 0,-1 18 16,-34 0-16,35 18 15,-18-1 1</inkml:trace>
  <inkml:trace contextRef="#ctx0" brushRef="#br0" timeOffset="150407.6408">4180 17251 0,'18'0'31,"0"-18"0,-36 18 16,0 0-31,1 0-1,-1 0-15,1 0 16,-1 0-16,0 0 16,1 18-1,-1-18-15,0 0 16,18 17-16,-17-17 0,17 18 16,-18-18-1,36 18 1,-1-1 15,1-17-31,0 18 16,17 0-1,-17-18-15,-1 0 16,1 17-16,-1-17 0,19 18 16,-19-18-16,1 0 15,-36 0 63,1 0-62,-1 0 0,0 0-1,1 0 1,-1 0-1,18-18 1,-17 18-16,-1 18 16,0-18-1,1 18 1,-1-1 0,18 1-16,0 0 15,0-1 16,18-17-15,-1 18-16,19-18 16,-19 0-16,1 0 15,35 0-15,-18 0 16,0-18-16,-17 18 16,0 0-16,-18 18 15,-18-18 1</inkml:trace>
  <inkml:trace contextRef="#ctx0" brushRef="#br0" timeOffset="161357.8023">6491 17463 0,'0'-18'15,"18"18"1,-36 0-1,18 35 1,0 0-16,0 36 16,0-36-16,18 1 15,-1 34 1,1-52-16,0 17 0,35 0 16,-36-17-16,36 0 15,-18-18-15,54 0 16,-36 0-16,-1-18 15,19 0-15,-18 1 0,70-1 16,-70 18 0,18 0-16,-1 0 0,54 0 15,-36 0-15,0 18 16,-17-18-16,17 0 0,-17 0 16,70 17-16,-71-17 15,18 36 1,-35-19-16,-17 1 0,-1-1 15,0 1-15,0 0 0,1-1 16,-19 1-16,1-18 16,-36 0 15,1-18-15,17 1-1,-18-1-15,0 0 0,18-17 16,0 18-16,0-1 15,0 0 1,18 18-16,0-17 16,-1 17-16,19-18 15,-19 0-15,36 1 16,0 17-16,18-18 16,-36 18-16,53-18 15,-35 18-15,35 18 16,-52-18-1,69 18-15,-34-18 16,70 0-16,-70 0 16,17 0-16,0 0 0,106 0 15,-88 17 1,0-17-16,105 0 0,-122 0 16,87 0-1,-105-17-15,87-1 16,-87 0-16,52-34 15,-70 52-15,0-36 16,-35 36-16,-1 0 16,-34 0-16,-1 18 15,0 0-15,-17-1 16</inkml:trace>
  <inkml:trace contextRef="#ctx0" brushRef="#br0" timeOffset="162531.8436">8678 18256 0,'0'-17'16,"-17"-1"-16,17 0 16,0 36 46,35 17-62,-17-17 16,-1 17-16,19-17 0,34 17 15,-17-17 1,0-1-16,70 19 16,36-19-16,0-17 15,17 0 1,18 0-1,-105 0-15,16-17 16,125-36-16,-125 35 0,1-17 16,106-53-16,-89 35 15,107-53-15,-124 53 16,-1 0-16,-16 0 0,-1-17 16,71-54-16,-89 71 15,36-17-15,88-89 16,0 18-1,-106 70-15,89-70 16,-107 88-16,1 18 0,-18 0 16,-36-1-16,1 19 0,0 17 15,-36 17 1,-17 19 0,35-19-16,-18 19 15,18-19-15</inkml:trace>
  <inkml:trace contextRef="#ctx0" brushRef="#br0" timeOffset="164100.5966">13653 16228 0,'0'-18'15,"-18"1"1,18-1 0,-18 0-16,1 18 15,-19 0 1,19 0-16,-1 18 16,-35 35-16,35-36 15,1 54-15,-1-18 16,18-18-16,18 18 15,-1-18-15,54 1 16,-36-19-16,54-17 16,-54 0-16,18 0 15,-18-17-15,36-36 16,-36 17-16,-18-34 16,-17 35-16,-17-54 15,-18 54-15,-18-35 16,17 52-16,-17-17 15,18 17-15,0 18 16,17 0-16,1 18 0,-1 17 16,36 0-16,-1-17 15</inkml:trace>
  <inkml:trace contextRef="#ctx0" brushRef="#br0" timeOffset="164376.7948">14199 16051 0,'-17'-17'16,"-1"17"-16,18 17 15,-18 1-15,1 35 16,-1-18-16,18 53 15,0-35-15,0 36 16,18-54-16,17 35 16,0-52-16,1 17 15,-1-17-15,0-36 16,-17 18 0</inkml:trace>
  <inkml:trace contextRef="#ctx0" brushRef="#br0" timeOffset="164788.3822">14605 16157 0,'-18'0'31,"-17"18"-15,0 0-16,0 17 16,17-18-16,18 19 15,0-19 1,0 19-16,18-19 16,17 1-16,-18-18 15,19 0-15,-19 0 16,-17 18-1,0-1 1,-35 1-16,35-1 16,-18 19-16,18-19 15,0 1-15,0 0 16,36-18-16,-19 17 16,36-17-1,-35-17-15,0 17 0,17-18 16,-18 0-16</inkml:trace>
  <inkml:trace contextRef="#ctx0" brushRef="#br0" timeOffset="165334.8101">14781 15946 0,'18'0'31,"0"0"-16,-1 0-15,1 17 16,17-17-16,-17 18 16,-18-1-16,0 1 15,0 0 1,-35 17-16,17-17 16,36-18-1,-1 17 1,1-17-16,17 0 15,0 0-15,1 0 16,-19 0 0</inkml:trace>
  <inkml:trace contextRef="#ctx0" brushRef="#br0" timeOffset="165650.8674">15046 15822 0,'18'18'31,"17"17"-31,-17 0 15,52 18-15,-52-35 16,17 17-16,18 36 16,-35-18-16,-1 52 15,-17-52-15,-17 18 16,-1 35-16,-17-53 16,-36 35-16,36-53 15,-18 0-15</inkml:trace>
  <inkml:trace contextRef="#ctx0" brushRef="#br0" timeOffset="169855.519">14587 17321 0,'0'0'0,"-17"-17"0,-1 17 16,0 0-16,1 0 15,-18 35-15,17-17 16,0-1-16,18 1 0,0 53 15,0-54-15,36 54 16,-19-36 0,36 18-16,-18-53 15,1 0-15,34 0 16,-17-53 0,-35 18-16,-1-36 15,-17 54-15,0-19 0,-17 1 16,-36-18-16,35 35 15,-35 1-15,18 17 16,0 0-16,35 17 16,0 19-16,17-36 15,1 17 1</inkml:trace>
  <inkml:trace contextRef="#ctx0" brushRef="#br0" timeOffset="170372.5106">15011 17480 0,'17'0'47,"1"18"-32,0-18 1,-18 17-16</inkml:trace>
  <inkml:trace contextRef="#ctx0" brushRef="#br0" timeOffset="170828.4421">15381 17374 0,'-18'-17'15,"1"17"-15,-1 0 16,1 0-16,-1 0 16,0 17-16,1 1 0,-1 35 15,18-18 1,18 0-16,-1 1 0,36 52 15,-35-70-15,70 17 16,-53-35-16,36 0 16,-36-18-16,18-17 15,-53 0-15,18-54 16,-36 54-16,0-18 16,-17 18-16,-18 0 15,36 17 1,-36 18-16,35 0 15,0 0-15,18 18 16,0-1-16,0 1 16</inkml:trace>
  <inkml:trace contextRef="#ctx0" brushRef="#br0" timeOffset="171087.3265">15893 17304 0,'17'35'15,"-17"-17"-15,18-1 16,-18 36-16,18-17 15,-1 52-15,-17-35 16,0 52 0,0-69-16</inkml:trace>
  <inkml:trace contextRef="#ctx0" brushRef="#br0" timeOffset="173208.2622">14693 18309 0,'0'-17'16,"-17"17"15,-1-18-15,0 36-16,1-18 16,-1 17-16,0 18 0,1-17 15,-1 0-15,18 17 0,0 0 16,0-17-16,18 17 15,17-35 1,-17 0-16,17 0 16,-17 0-16,17 0 0,18-35 15,-36 17-15,1-17 16,-18 0-16,-18-18 16,1 35-16,-19-17 0,19 17 15,-36 1 1,35 17-16,-17 0 0,17 0 15,18 35 1,18-17-16,53 17 16</inkml:trace>
  <inkml:trace contextRef="#ctx0" brushRef="#br0" timeOffset="173369.575">15064 18380 0,'0'0'0,"17"0"32,1 0-32,0 0 15,-1 0-15,1 0 16</inkml:trace>
  <inkml:trace contextRef="#ctx0" brushRef="#br0" timeOffset="173822.7431">15522 18239 0,'0'-18'15,"-17"18"-15,-1 18 16,0-1 0,1 1-16,-19 52 15,19-34-15,17 34 16,0-52-16,17 17 0,36 0 15,-17-35-15,-19 0 16,19 0-16,-1 0 16,0-17-16,-17-1 0,-1-35 15,1 36-15,-36-36 16,18 35-16,-35 0 16,17 1-16,-17-1 0,18 1 15,-36 17 1,35 0-16,0 0 0,1 0 15,34 17-15,19-17 16</inkml:trace>
  <inkml:trace contextRef="#ctx0" brushRef="#br0" timeOffset="174454.1604">15981 18309 0,'0'18'15,"0"-36"1,-18 18 0,1 0-1,-1 18 1,0-18-16,1 0 0,17 17 16,-18 1-16,0 0 0,1 17 15,17 0-15,-18 36 16,36-54-1,17 36-15,0-53 16,1 18-16,16-18 0,19-35 16,-18 17-16,-18-35 15,-17 36-15,0-19 16,-18 1-16,-18 0 16,0 17-16,-17-35 15,0 36-15,-36-1 16,36 18-16,17 18 0,-17 17 15,35-18 1,18 1-16,-1-18 16</inkml:trace>
  <inkml:trace contextRef="#ctx0" brushRef="#br0" timeOffset="175055.2977">16439 18344 0,'0'18'31,"-17"-18"-15,-1 0-16,18 18 0,-17-18 0,-1 17 15,18 1-15,-18 0 0,18-1 16,-17 1-16,17 0 16,0 17-16,17-18 15,19 19-15,-19-19 16,54-17-1,-54 0-15,19 0 0,-1-17 0,-17-1 16,-1 0-16,1 1 16,-18-1-16,0-17 0,0-18 15,-18 35-15,1-17 16,-19-18-16,19 36 16,-19-1-1,19 18-15,-1 0 0,18 18 31,18-18-31</inkml:trace>
  <inkml:trace contextRef="#ctx0" brushRef="#br0" timeOffset="175349.1714">16951 18150 0,'0'18'16,"0"-36"-16,0 54 15,18 17 1,-18-18-16,0 0 15,0 0-15,17 1 0,-17 52 16,18-53-16,-18 36 16,0-36-16,18-17 15</inkml:trace>
  <inkml:trace contextRef="#ctx0" brushRef="#br0" timeOffset="176961.9472">13511 16863 0,'-17'0'0,"34"0"31,54 17-15,-18-17-16,53 18 15,-36-18 1,71 18-16,-88-1 16,-17-17-16</inkml:trace>
  <inkml:trace contextRef="#ctx0" brushRef="#br0" timeOffset="181043.7126">14534 18927 0,'0'17'0,"18"-17"16,0-17 0,17 17-1,-17-18-15,-1 18 16,1 0 0,0 0-16,-1 0 15,1 0-15,-1 0 16,19 0-16,-19-18 15,36 1 1,-17 17-16,34-36 0,-35 36 16,18-17-1,-17 17-15,-1 0 16,0-18-16,0 18 0,36 0 16,-36 0-16,36 0 15,-36-18-15,0 18 16,1 0-16,17 0 0,35 0 15,-53 0-15,53 0 16,-35 0-16,-18 0 16,1 0-16,17 0 0,-18 0 15,35 0 1,1 0-16,-18 0 16,0 0-16,35-17 15,-17 17-15,34 0 16,-52 0-16,53 17 15,-53-17-15,-18 18 16,18-18-16,0 0 0,0 18 16,0-18-16,53 0 15,-36 0-15,36 0 16,-70 0-16,52 0 16,-53 0-16,0 17 15,-17-17-15,-36 0 16</inkml:trace>
  <inkml:trace contextRef="#ctx0" brushRef="#br0" timeOffset="185292.2155">18344 15928 0,'-17'0'0,"17"18"15,0-1 1,-18 1-16,18 17 0,0 71 15,0-18-15,0 106 16,18-53-16,-1 18 16,1 17-16,-18 1 0,35 229 15,-17-212-15,35 141 16,-35-212-16,34 71 16,-52-123-16,36 52 15,-36-88 1,0-17-16</inkml:trace>
  <inkml:trace contextRef="#ctx0" brushRef="#br0" timeOffset="186672.3329">19985 15998 0,'0'-70'16,"0"140"-16,0-158 0,0 53 15,-18-18-15,1 18 16,-1 17-16,0 18 16,1 0-16,-19 53 15,19-18-15,-1 71 16,18-35-16,18 52 16,-18-52-16,17-1 15,-17-17-15,18 0 16,0 18-16,-18-36 15,0-17-15,-18-36 32,0-53-32,18 36 15,-17-35 1,34 52-16,1-17 16,17 17-16,18 18 15,-17 0-15,16 0 16,-34 18-16,17-18 15</inkml:trace>
  <inkml:trace contextRef="#ctx0" brushRef="#br0" timeOffset="186954.5543">20179 15946 0,'0'0'16,"0"17"-16,-18 18 0,1-17 16,17 70-16,0-35 15,0 0-15,0 0 0,17 0 16,19 18-1,-1-36-15,0 18 16,0-53-16,-17 17 0</inkml:trace>
  <inkml:trace contextRef="#ctx0" brushRef="#br0" timeOffset="187790.0148">20567 16051 0,'0'0'16,"-18"-35"-16,18 17 15,-17 1-15,-1 17 16,0 0-16,1 0 16,-1 35-16,0 18 15,18-18-15,0 1 16,0-1-16,18 53 15,0-53-15,17 1 16,-17-19-16,52 19 16,-17-19-16,18-17 15,-36 0-15,-17-17 0,35-36 16,-36 35-16,-17-53 16,0 36-16,-35-18 15,0 18-15,-1 17 16,1 1-16,0-1 15,-53 0-15,52 36 16,1 0-16,0 17 16,35 0-16,17 18 15,1-35-15,17 17 0,18 0 16,-17-17-16,34 0 16,-35-18-1,18 17-15,-35-17 16,-18-17-16</inkml:trace>
  <inkml:trace contextRef="#ctx0" brushRef="#br0" timeOffset="188736.9333">20990 16193 0,'-17'0'16,"34"17"-1,19 1-15,-1-18 16,71 17 0,-36-17-1,-17 0 1</inkml:trace>
  <inkml:trace contextRef="#ctx0" brushRef="#br0" timeOffset="188908.3829">21131 16122 0,'0'0'0,"0"35"0,0 18 15,0-18-15,18 1 16,-18-1-16,35 18 16,-17-35-16,17-1 15,1-17-15,-19-17 16</inkml:trace>
  <inkml:trace contextRef="#ctx0" brushRef="#br0" timeOffset="189208.2737">21449 16175 0,'0'0'0,"0"-18"0,-18 18 31,1 36-31,17-19 16,0 18-1,0-17-15,0 0 16,0-1 0,17-17-16,-17 18 15,-17 17 1,17-17 0,0 35-1,0-36-15,0 1 0,17 0 16,1-18-16,17 0 15,0-18-15,-17 0 16,0 1-16,-1-1 0,-17 1 16</inkml:trace>
  <inkml:trace contextRef="#ctx0" brushRef="#br0" timeOffset="189463.4016">21590 15822 0,'35'-18'0,"-70"36"0,88-36 16,-35 54-16,17-19 16,0 36-16,-17-17 0,52 87 15,-52-70-15,17 53 16,-35-53-16,0 17 15,0-34-15,-35-1 16,17-18-16,-35 19 16,36-19-16</inkml:trace>
  <inkml:trace contextRef="#ctx0" brushRef="#br0" timeOffset="190037.5801">22154 16193 0,'0'-18'0,"18"18"0,17-18 16,1 18 0,17 0-16,-36-17 15,18 17-15,-17 0 16</inkml:trace>
  <inkml:trace contextRef="#ctx0" brushRef="#br0" timeOffset="190380.8838">22684 15893 0,'0'-36'16,"0"72"-16,-18-89 0,18 35 0,-18 0 16,18 1-16,-17-1 15,-1 18-15,0 0 0,1 18 16,-1 52-16,18-34 15,0 17-15,0 70 16,18-70-16,-1 0 16,1-18-16,17 0 0,-17 1 15,0-1-15,-1 0 0,-17-17 16,0 0-16,0-1 16</inkml:trace>
  <inkml:trace contextRef="#ctx0" brushRef="#br0" timeOffset="190708.8065">22472 16210 0,'18'0'15,"17"-17"1,0 17-16,53-18 15,-52 0-15,17 18 0,-18-17 16,0-1-16,0 18 0,-17-18 16</inkml:trace>
  <inkml:trace contextRef="#ctx0" brushRef="#br0" timeOffset="190942.3786">22966 15787 0,'-18'17'15,"1"19"1,-1 17-16,18 52 16,-18-52-16,18 71 15,18-71-15,17 35 16,-17-53-16,35 18 15,-36-35-15,19-18 16</inkml:trace>
  <inkml:trace contextRef="#ctx0" brushRef="#br0" timeOffset="191299.1707">23266 15928 0,'0'0'16,"-53"53"-16,35 0 0,1 35 16,17-35-16,17 35 15,1-53-15,35 18 16,-18-35-16,36-18 16,-36-18-16,35-17 15,-52 0-15,0-36 16,-18 18-16,0 18 15,-18-53-15,-17 52 16,-36-16 0,1 69-16,34 18 15,19-17-15,-19 53 16,36-36-16,53 36 16,-17-36-16,-1-18 0,53 1 15,-35-18 1,18-18-16,-54 1 15</inkml:trace>
  <inkml:trace contextRef="#ctx0" brushRef="#br0" timeOffset="191498.5388">23707 15787 0,'0'0'16,"70"123"-16,-34-52 0,-1-18 15,-18-18-15,19 18 0,-1-18 16,-17 18 0,-18-35-16,0-1 0,-36 19 15,1-36-15,0 17 16,-53 19-16</inkml:trace>
  <inkml:trace contextRef="#ctx0" brushRef="#br0" timeOffset="192091.8933">23830 16669 0,'0'0'0,"-17"0"16,-36 0-16,0 0 16,0 0-16,-18 0 0,-105 17 15,88-17-15,-36 18 16,-17-18-16,0 0 16,-194 18-16,158-18 15,1 17-15,-18-17 0,0 18 16,0-18-16,-176 35 15,175-17-15,-140 0 16,194-1-16,-53-17 16,124 0-16,34 0 15,-17 0-15,71 0 16,35 0 0,-35 0-16,17 35 15,-17-35-15,-18 18 16,0 17-16,17-17 15,1 35-15,-18-35 16,53 17-16,-36-35 16,19 17-16</inkml:trace>
  <inkml:trace contextRef="#ctx0" brushRef="#br0" timeOffset="192465.3229">22172 16898 0,'-35'0'16,"0"18"-16,-1-1 0,1 1 16,0 0-16,17-1 15,-17 1-15,17 17 0,1-17 16,34-1-16,1 1 15,-1 0-15,19-18 0,34 0 16,1 0 0,-36 0-16,-17-18 15,-18 36 1,-18-18-16,0 17 0,-17 1 16,0 17-16,0 1 15,35-19-15,35 36 16,0-35-16,89-1 15,-71-17 1,70 0-16,-70 0 16,0-17-16</inkml:trace>
  <inkml:trace contextRef="#ctx0" brushRef="#br0" timeOffset="194379.8834">25435 16334 0,'18'0'16,"0"0"-16,17-18 15,-18 0-15,1 1 16,17-19-16,-17 19 16,-18-1-1,-18 18-15,-17-17 16,17-1-16,-34 36 16,16-18-16,1 17 15,17 1-15,-17 17 16,17-17-16,18 17 0,0 36 15,18-36-15,35 18 16,0-36-16,35 1 16,-35-18-16,18-18 15,-36 1-15,0-36 16,-35 35-16,18-17 16,-18 17-16,-18 18 15,18 18 1,0 35-1,18-18-15,-1 36 16,1-54-16,0 1 16,-1-18-16,1 18 0,0-18 15,-1-18-15,-17 0 16,18-35 0,-18 18-16,18-18 15,-18 18-15,17 0 16,-17 17-16,35 18 15,-17 0-15,0 18 16,-18-1 0,17-17-16,-17 18 0,18 0 15,-18-1-15,18 1 16,-18-1-16,0 1 16,0 0-1,17-1-15,-17 1 16,-17-18 15,17-18-31,0 1 16,0-19-16,17 19 15,1-36-15,0 35 16,-1-17 0,1 35-16,-1 0 15,1 0-15,0 0 16,-18 18-16,17-18 0,-17 35 15,18-35-15,-18 18 16,0-1-16,0 1 16,0-1-1,18-17-15,-1 18 16,1-18-16,0 0 16,-1-18-16,1 18 0,0 0 15,-1 0-15,1-17 16,-18-1-1,-18 1-15,1-1 16,17 0-16,-18 18 16,0 0-16,18 18 15,18 0 1,0-1 0,-1 1-16,1-1 0,-1-17 15,19 18-15,-19-18 0,1 0 16,17 0-1,-35-18-15,18 1 16,-18-1-16,18 1 16,-18-1-16,17 0 15,1 18-15,-1 0 16,1 0-16,17 0 16</inkml:trace>
  <inkml:trace contextRef="#ctx0" brushRef="#br0" timeOffset="194540.0979">27076 16051 0,'0'18'16</inkml:trace>
  <inkml:trace contextRef="#ctx0" brushRef="#br0" timeOffset="194658.381">27164 16404 0,'0'0'15,"0"-17"-15</inkml:trace>
  <inkml:trace contextRef="#ctx0" brushRef="#br0" timeOffset="195380.8093">27993 15963 0,'-18'-35'0,"36"70"0,-53-88 16,17 36-16,-17 17 16,17 0-16,0 0 0,-17 70 15,0-17 1,17 88-16,36-70 15,35 52-15,-18-52 16,53 17-16,-35-70 16,18 17-16,-1-35 15,1 18-15,-18-18 0,17-18 16,-17 0-16,35-52 16,-70 52-16,0-70 15,-18 35-15,-36-35 16,1 35-16,-53-35 15,17 52-15,-52 1 16,52 35-16,18 0 16,1 18-16,16 17 0,1-17 15,17 17-15,36-17 16,35 17-16,-18-17 16</inkml:trace>
  <inkml:trace contextRef="#ctx0" brushRef="#br0" timeOffset="195693.4727">28963 15963 0,'0'0'16,"0"-17"-16,-18 17 0,1 17 15,-1 18-15,1 1 0,-1-1 0,0 18 16,18 0-16,0 17 16,0-17-16,0 0 0,18 0 15,17 53-15,0-71 16,18 18-16,-17-35 15,52 17-15,-53-35 16</inkml:trace>
  <inkml:trace contextRef="#ctx0" brushRef="#br0" timeOffset="196053.785">29580 16157 0,'18'-17'16,"-36"34"-16,54-52 0,-54 35 0,-17 0 16,-18 35-1,18 1-15,-36 16 16,53-16-16,18-1 0,-17 0 16,52 18-1,-17-35-15,17-1 0,53-17 16,-53 0-16,18 0 15,-35 0-15,-36 0 16,1 0 0,-19 18-16,1 17 15,0-17-15,0 17 0,17-17 16,0 0-16,36 34 16,0-34-16,52 0 15,-17-18-15,35 0 16,-52 0-16,52-18 15</inkml:trace>
  <inkml:trace contextRef="#ctx0" brushRef="#br0" timeOffset="196453.4095">29968 15822 0,'18'18'16,"53"17"0,-36 18-16,36 0 0,34 70 15,-52-34-15,-17-19 16,-1 18-16,-18 0 0,-17 1 15,-17 52-15,-18-88 16,-71 53 0</inkml:trace>
  <inkml:trace contextRef="#ctx0" brushRef="#br0" timeOffset="197962.0997">26405 17321 0,'0'-17'0,"-17"-1"16,-1 0-16,1 18 15,-1 0-15,0 18 16,-52 17-16,52 1 15,-17 52-15,17-35 16,18 53-16,18-53 16,52 17-16,-34-52 15,69-1 1,-16-34-16,-54-19 16,18-52-16,-36 35 15,-17-52-15,-17 69 16,-18 1-16,-54-36 15,36 71 1,18 18 0,35 0-16</inkml:trace>
  <inkml:trace contextRef="#ctx0" brushRef="#br0" timeOffset="198117.3074">26793 17533 0,'0'0'16,"0"18"-16,18-1 15,0 1 1</inkml:trace>
  <inkml:trace contextRef="#ctx0" brushRef="#br0" timeOffset="198455.9302">27111 17392 0,'0'0'0,"0"-18"0,-18 18 16,1 0-1,-36 18 1,35 17-16,1 18 15,17-18-15,0 18 0,17-17 16,1-1-16,17-17 16,0-1-16,1 1 0,-1-18 0,18 0 15,0-35 1,-18-1-16,-17 1 0,-18 0 16,0-18-16,0 18 0,0-18 15,-53 0 1,17 35-16,1 0 0,18 1 0,-19-1 15,1 18-15,17 18 16,1-1-16,-1 19 16,18-19-16</inkml:trace>
  <inkml:trace contextRef="#ctx0" brushRef="#br0" timeOffset="198650.6844">27623 17198 0,'0'0'15,"17"53"-15,-17 0 0,35 88 16,-17-53-16,17 88 16,-35-87-16,18-19 15,0 1-15</inkml:trace>
  <inkml:trace contextRef="#ctx0" brushRef="#br0" timeOffset="200725.1702">29457 17074 0,'18'0'47,"-1"0"-31,1 0-16,17-17 15,0-1-15,1 18 16,34-17-16,-17-1 16,-35 18-16,-1-18 15,1 18-15</inkml:trace>
  <inkml:trace contextRef="#ctx0" brushRef="#br0" timeOffset="204035.2871">22331 17868 0,'0'-17'16,"0"34"15,0 36-15,0 0-16,0 0 15,0 0-15,0 70 16,0-70-16,17 0 16,-17 0-16,18-18 0,-18 1 15,18-1-15,-1-17 0,1-1 0,0-17 16,-18-17 15,0-1-15</inkml:trace>
  <inkml:trace contextRef="#ctx0" brushRef="#br0" timeOffset="204412.8859">22031 18239 0,'0'0'16,"0"17"-1,0 1 1,18-18 0,-18-18 15,17-17-15,1 17-16,0 1 0,-1-19 15,1-16-15,-1-1 16,19-36-16,-19 54 15,19-35-15,-19 52 16,1 0-16,0 54 31,17 34-31,0-17 16,-17-18-16,17 18 0,18-17 16,18 16-16,-19-34 15,-16 17-15,-19-17 0,1-18 16</inkml:trace>
  <inkml:trace contextRef="#ctx0" brushRef="#br0" timeOffset="209162.1947">7885 18221 0,'-18'88'0,"0"-17"0,1-1 15,-36 71 1,53-70-16,-18-18 0,0 17 16,18-52-16,18-18 15,0 0 1</inkml:trace>
  <inkml:trace contextRef="#ctx0" brushRef="#br0" timeOffset="209439.8973">7497 18256 0,'17'18'0,"-34"-36"0,69 54 15,19-36-15,-18-18 16,70-35-16,-70 18 16,36-36-16,-54 54 15,-18-19-15,19 19 16,-36-19-16,17 36 0,-17-17 16,0 34-16,-17 54 15,17-18-15,0 106 16,17-89-16,19 36 15,-1-53 1</inkml:trace>
  <inkml:trace contextRef="#ctx0" brushRef="#br0" timeOffset="221462.5525">20726 17833 0,'0'-18'0,"-18"18"32,18 36-17,-18 34 1,1 1-16,-36 52 16,35-70-1,-17 18-15,17-18 0,-17-1 16,17-16-16,1-1 0,17 18 15,17-53 1,1-35 0</inkml:trace>
  <inkml:trace contextRef="#ctx0" brushRef="#br0" timeOffset="221768.671">20373 18045 0,'18'0'32,"34"-36"-32,1 1 15,53-36 1,-70 36-16,16 0 0,-16 0 15,-1-1-15,18 1 16,-35 17-16,-1 18 16,-17 18-1,0 35 1,0 0-16,0 17 16,0-34-16,18-1 0,17 0 15</inkml:trace>
  <inkml:trace contextRef="#ctx0" brushRef="#br0" timeOffset="231079.8405">1341 15558 0,'0'-18'16,"0"0"0,-18 1-1,0 17 1,-17-18-1,17 18-15,-35 18 16,1-18-16,16 17 0,-34 19 16,34-19-16,-52 36 15,53-35 1,-36 70-16,36-53 16,-35 71-16,34-53 15,1 0-15,17 0 0,-17 0 16,0 53-16,35-54 15,-18 37 1,18-19-16,0 18 16,0-35-16,18 53 15,-1-53-15,1 18 16,-18-36-16,18 18 16,-18-36-16,0 19 15,0-19-15,0 1 16,17 0 15,1-1-15,0-17-16,-1 36 15,1-19-15,0 1 16,17 35-16,-18-36 16,-17 54-16,0-1 15,0-52-15,0 35 16,0-18-16,0-17 15,0 17-15,0 18 16,0-18-16,0 89 16,0-54-16,18 107 15,0-89-15,35 71 16,-36-106-16,54 35 16,-18-53-16,35 18 15,-35-53-15,-18 18 16,18-18-16,-18 17 0,18 1 15,-17 0-15,-19 17 16,-17-17-16</inkml:trace>
  <inkml:trace contextRef="#ctx0" brushRef="#br0" timeOffset="246742.7782">16140 3722 0,'-18'0'0,"-17"0"16,17 0-16,-35 0 0,18 0 16,-71 17-1,0 1-15,53-18 16,-88 0-16,71 0 16,-1 0-16,-52 0 15,70 0-15,-36 0 16,37 0-16,16 18 15,19-1 1,-1 1-16,-17 17 16,17-17-16,-17 17 15,0 18-15,17-18 16,0 1-16,18-19 16,0 1-16,0 17 15,0-17-15,0 52 0,0-17 16,18 88-1,-18-70-15,0 141 16,0-89-16,0 1 0,-18-1 16,18-17-16,0 123 15,0-123-15,0 18 16,18-1-16,17 106 16,-17-123-16,17 123 15,0-123-15,-17-18 16,0 1-16,-1-1 0,1 35 15,35 1 1,-36-89-16,19-17 16,-19-1-16,72-17 15,-37 0-15,54-53 16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3T02:55:07.977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3087 5221 0,'0'18'78,"0"-1"-62,0 1-16,0 0 16,0-1-1,17 1-15,1 0 16,-18-1-16,18-17 16,17 18-1,-17 0-15,-1-18 0,19 17 16,-1-17-16,0 0 0,36 18 15,-54-1-15,54 1 16,-36-18-16,18 18 16,-18-18-16,18 17 15,0-17-15,0 0 0,53 0 16,-36-17-16,-17 17 16,89-18-16,-72 18 15,1-18-15,105 1 16,-105-1-16,17 18 15,-18-17-15,1 17 0,52 0 16,-87 0-16,52 0 16,-53 0-16,36 0 15,-54 0-15,19 0 16,-1 0 0,-18 0-16,1 0 0,17-18 15,-17 18 1,0-18-16,-1-17 15,-17 17 1,18-35 0,-18 36-16,0-19 15,0 19-15,0-18 16,0 17-16</inkml:trace>
  <inkml:trace contextRef="#ctx0" brushRef="#br0" timeOffset="4281.2869">9666 5221 0,'0'0'0</inkml:trace>
  <inkml:trace contextRef="#ctx0" brushRef="#br0" timeOffset="4347.6386">9666 5221 0,'0'0'0,"-88"35"0</inkml:trace>
  <inkml:trace contextRef="#ctx0" brushRef="#br0" timeOffset="4910.4502">9543 5221 0,'0'0'0,"-18"0"16,18 18 46,0-1-62,0 1 16,0 0-1,0-1-15,0 1 16,35-18 0,1 18-16,-1-18 15,18 17-15,-18-17 16,53 0-16,-35 0 16,53 0-1,-35 0-15,-19 0 0,37 0 16,-19 0-16,89-17 15,-88-1-15,70 0 16,-71 18-16,54-17 16,-71 17-16,70-18 15,-70 18-15,53-18 16,-53 18-16,35 0 16,-53 0-16,18 0 15,-35 0-15,-1 0 16,1 0-16,0 0 0,-1 0 15,1 0 1,0-17 0,-1-1-16,18 0 15,-17 1-15,-18-1 16,18 1-16,-18-1 16,-18-17-1,0 35-15,1 0 16</inkml:trace>
  <inkml:trace contextRef="#ctx0" brushRef="#br0" timeOffset="7196.4876">4322 5644 0,'-18'0'15,"36"18"17,-1 53-32,18-36 15,36 53 1,-18-53-16,70 36 16,-52-36-16,105 1 15,-87-36-15,87 17 16,-106-17-16,1 0 15,-18 0-15,0 0 0,-18 0 16</inkml:trace>
  <inkml:trace contextRef="#ctx0" brushRef="#br0" timeOffset="7558.136">6156 5592 0,'0'17'15,"18"1"-15,35 35 16,-36-36-16,54 36 16,-36-35-16,0 17 0,1-17 15,-1-1-15,35 19 16,-34-19-16,-19-17 0,36 0 16,-35 0-16,0 0 15,-36 0 1,0-17-1</inkml:trace>
  <inkml:trace contextRef="#ctx0" brushRef="#br0" timeOffset="9077.8164">10160 5609 0,'-18'18'16,"-70"35"-16,-18 17 15,53-17-15,-88 18 16,71-18 0,-54 0-16,89-18 15,-53 0-15,70-17 16,-17-18-16,35 17 15,35-17 1,0-17-16</inkml:trace>
  <inkml:trace contextRef="#ctx0" brushRef="#br0" timeOffset="9382.2416">11906 5644 0,'-70'53'15,"140"-106"-15,-193 142 0,52-72 0,-105 54 16,52-54-16,1 19 15,-159 34-15,123-52 16,-141 35 0,177-35-16,-89 17 15,124-18-15,-71 1 16,88 0-16,19-18 16</inkml:trace>
  <inkml:trace contextRef="#ctx0" brushRef="#br0" timeOffset="10111.7143">6103 6103 0,'-53'0'0,"36"18"0,-36 70 16,35-53 0,18 0-16,0 1 0,35 34 15,-17-34-15,35-1 16,-18-35-16,0 0 16,1 0-16,-1 0 0,18-18 15,-53 1 1,17-1-16,-17 0 15,0 1-15,-17 17 0,-1 0 16,1 17 0,17 1-16,-18 35 0,36-36 15,34 36 1,-34-35-16,70 0 16,-52-18-16,34-18 15,-35 0-15,1-17 16,-36 17-16,0 1 15,-18-1-15,-35 1 16,18 17-16,-18 0 16,35 0-16,1 0 15</inkml:trace>
  <inkml:trace contextRef="#ctx0" brushRef="#br0" timeOffset="10384.5122">6703 6579 0,'0'0'16,"-35"18"-16,17-18 15,18-18 1,0-52 0,0 34-16,35-34 15,-17 52-15,17-35 16,-17 53-16,-1 0 15,-17 18-15,18 0 16,-18-1-16,0 19 16,0-1-16,0-18 0,18 36 15,-1-35-15,1 17 16,0-17-16,-1-18 16</inkml:trace>
  <inkml:trace contextRef="#ctx0" brushRef="#br0" timeOffset="10926.9466">6985 6403 0,'-35'35'15,"17"0"-15,0 18 16,18-35-16,18 17 16,35 1-16,0-19 15,17-17-15,-34 0 16,52-35-16,-70 17 15,17-17 1,-17 0-16,-18-1 16,-18 36-16,-17 0 15,-1 0-15,-17 36 16,36-19-16,-19 54 16,36-53-16,18 17 15,17-17-15,-17-18 16,70 0-16,-52-18 15,-1 18-15,18-35 16,-36 17-16,-17 0 0,18 1 16,-18-1-16,-18 18 0,-17 0 15,17 18 1,1 17 0,17 0-16,17 1 15,1-19-15,0 1 0,-1-18 16,36 0-16,-17 0 15,-19-18 1,1 1-16,-18-1 16,0 0-16,0 1 0,-18 17 15,18-18-15,18 18 32,17 0-17,-17 0-15,17 18 16</inkml:trace>
  <inkml:trace contextRef="#ctx0" brushRef="#br0" timeOffset="11567.4952">7620 6509 0,'-18'0'0,"36"0"16,0 0 0,-1-18-1,19 18-15,-19-18 16,18 18-16,1-17 16,-19 17-16,19 0 15,-36-18-15,-18 18 31,0 0-15</inkml:trace>
  <inkml:trace contextRef="#ctx0" brushRef="#br0" timeOffset="11773.359">7673 6191 0,'0'88'16,"0"-176"-16,0 212 0,0-71 0,35 35 16,-35-53-16,18 36 15,-1-36-15,1-17 16,-18 17-16,35-17 16,-17-18-16</inkml:trace>
  <inkml:trace contextRef="#ctx0" brushRef="#br0" timeOffset="12213.6708">7832 6562 0,'17'17'15,"1"1"1,0-18-16,-1 0 16,19-18-16,-19 1 15,1-19-15,-18 19 16,0-1-16,-18 0 15,1 1 1,-1 17-16,0 0 0,1 17 16,17 1-16,0 0 15,0 35-15,17-18 16,1-17-16,0 17 0,17 0 16,-18-35-16,19 18 15,-36-36 16,0 1-31,0-1 16,0 0-16,0 1 16,0-1-16,0-17 15,17 35-15,-17-18 16,18 18-16,0 0 0,-1 0 16,1 0-16,17 35 15,-17-35-15,-1 36 16,1-36-16,0 17 15,-1-17 1,1 0 0</inkml:trace>
  <inkml:trace contextRef="#ctx0" brushRef="#br0" timeOffset="12553.8752">8326 6491 0,'-18'0'31,"0"53"-31,1-35 15,-1 35-15,18-36 16,0 1-16,18 17 16,-1-35-16,19 18 15,-19-18 1,18-35-16,-35 17 16,0-17-1,0 17-15,-17 0 16,17 36-1,17 0 1,1-18 0,0 17-16,-1-17 0,1 0 15,35 0-15,-35-17 16,-1-1-16,-17 0 16,0-17-16,0 17 15,0-17-15,0 0 16,-17-18-16,17 0 15</inkml:trace>
  <inkml:trace contextRef="#ctx0" brushRef="#br0" timeOffset="12680.6617">8467 6138 0,'17'36'15,"-17"-1"-15,18 88 16,0-70-16,-1 0 0,1 0 16,17 35-16,-17-52 15,17-1-15,-35-17 16,18-1-16</inkml:trace>
  <inkml:trace contextRef="#ctx0" brushRef="#br0" timeOffset="12818.2966">8484 6491 0,'18'-18'15,"0"18"-15,17-17 16,-17 17-16,-1 0 15,18 0-15,-17-18 0,0 18 0</inkml:trace>
  <inkml:trace contextRef="#ctx0" brushRef="#br0" timeOffset="13119.5498">8696 6562 0,'35'0'16,"-17"0"-16,35-36 15,-36 19-15,19-19 16,-19 19-16,-17-1 16,-35 1-16,0-1 15,-53 18-15,52 18 16,-34 17 0,52-18-16,1 1 0,17 17 15,17 1-15,18-1 0,54 18 16,-36-35-16,17-18 15,54 17 1,-1-17-16,-88 0 0,1 0 16,-19-17-1,-70 17 1</inkml:trace>
  <inkml:trace contextRef="#ctx0" brushRef="#br0" timeOffset="18441.4427">5556 7408 0,'18'0'0,"0"0"15,70-17 1,-35 17-16,0 0 0,-1-18 0,1 18 15,53-18 1,-88 18-16,35 0 16,-53 18-16,0 0 15,-35-1 1,17 1-16,0 17 16,18-17-16,-17 52 15,17-34-15,0-1 16,17 0-16,-17 1 0,36 34 15,-19-35-15,1 36 16,-1-53-16,-17 17 16,0-17-16,-35-1 15,18 1 1,-36-18-16,17 17 16,1-17-16,0 18 0,-1-18 15,1 18-15,18-18 16,34 0-1,1 0 1</inkml:trace>
  <inkml:trace contextRef="#ctx0" brushRef="#br0" timeOffset="18702.026">6526 7303 0,'-17'-36'16,"34"72"-16,-52-72 0,0 54 16,35 17-16,-35 71 15,35-35 1,0 87-16,0-87 16,52 70-16,-34-70 15,35 17-15,-18-53 16,-17 0-16,17-17 0,-17 0 15,0-18 1,-18-18-16</inkml:trace>
  <inkml:trace contextRef="#ctx0" brushRef="#br0" timeOffset="19406.8364">7056 7532 0,'0'0'0,"0"-18"0,0 1 16,-18 17-16,18 35 16,-18 18-16,18 70 15,18-52-15,0 52 16,-1-87-1,18 16-15,-17-34 16,17 0-16,-17-1 0,35-34 16,-18-19-16,1-34 15,-36 35-15,0-36 16,17 53-16,-17 1 16,0 34-16,18 36 15,-1-35-15,1 35 16,17-35-16,1 17 0,-1-18 15,53 19-15,-70-19 16,35-17 0,-36-17-16,-17-19 15,0 19-15,-17-18 0,-19-18 16,19 17-16,-1-17 16,18 18-16,0 17 15</inkml:trace>
  <inkml:trace contextRef="#ctx0" brushRef="#br0" timeOffset="19642.3647">7761 7267 0,'0'0'0,"18"-17"0,17 17 0,0 0 15,-17 0 1,17-18-16,-17 18 16</inkml:trace>
  <inkml:trace contextRef="#ctx0" brushRef="#br0" timeOffset="19804.5373">7796 7232 0,'0'0'0,"0"18"0,-17-1 0,17 19 16,17 16-16,-17-34 15,36 35-15,-19-18 16,19 1 0,-19-36-16,1 17 0,0-17 15,-1 0-15,1 0 16,-1 0-1</inkml:trace>
  <inkml:trace contextRef="#ctx0" brushRef="#br0" timeOffset="20131.0284">8149 7267 0,'0'18'31,"0"0"-31,18 34 15,-18-16-15,0-19 0,17 19 16,-17-1 0,18 0-16,0-35 15,-18 18-15,17-36 0,1 1 16,-18-19 0</inkml:trace>
  <inkml:trace contextRef="#ctx0" brushRef="#br0" timeOffset="20421.1489">8273 7197 0,'0'0'0,"17"0"15,1 0-15,17 0 16,-17 0-16,17 0 16,-17 17-16,-1 1 15,1-18-15,0 35 16,-18-17-16,17 35 15,-17-18-15,0 0 16,0-17 0,0 0-16,18-1 15,-36-17 1,18-17 0,-17 17-1,-1 0 1</inkml:trace>
  <inkml:trace contextRef="#ctx0" brushRef="#br0" timeOffset="20654.096">8767 7832 0,'0'0'15,"0"35"-15,0 0 0,-18-17 0,0 35 16,1-36-16,-36 19 16,35-19-16,0-17 15</inkml:trace>
  <inkml:trace contextRef="#ctx0" brushRef="#br0" timeOffset="21272.4573">9137 7250 0,'18'17'15,"-1"19"-15,1 16 16,35 72-16,-36-71 15,1 17-15,0-17 0,17 53 16,-35-71 0,18 1-16,-36-36 15,18-18 1,0-17-16,18 17 16,-1 0-1,36 36-15,-18 17 16,-17-17-16,0 17 15,-1 1-15,1-1 0,-18-17 16,0 17-16,0-18 0,-35 1 16,17-18-16,-52 18 15,34-36-15,19 18 16,-36-35-16,35 17 16,0 1-16,18-1 15</inkml:trace>
  <inkml:trace contextRef="#ctx0" brushRef="#br0" timeOffset="21616.0826">9631 7161 0,'17'-17'16,"1"17"-1,17-18-15,-17 18 16,0-18-16,35 1 16,-18 17-16,-53 0 15</inkml:trace>
  <inkml:trace contextRef="#ctx0" brushRef="#br0" timeOffset="21799.7211">9701 7179 0,'18'35'16,"-36"-70"-16,36 88 0,-18-18 15,0-17-15,18 17 0,-18-17 16,35 35-16,-17-36 16,-1 1-16,19 0 15,-1-18 1,-18 0-16,1 0 0</inkml:trace>
  <inkml:trace contextRef="#ctx0" brushRef="#br0" timeOffset="21966.1462">9948 7232 0,'18'35'0,"-18"-17"16,18 17-16,-1-17 15,1-1-15,0 1 16,-1-18-16,18 0 16</inkml:trace>
  <inkml:trace contextRef="#ctx0" brushRef="#br0" timeOffset="22273.604">10107 7091 0,'0'0'0,"18"-18"16,-1 18-16,19-17 16,-19-1-16,1 18 15,0 0-15,-1 0 0,1 0 16,-1 35 0,1-17-16,0 52 15,-1-34-15,1 34 16,0-34-16,-18-1 0,17 0 15,-17 0-15,18-17 16,-18 0-16,0-1 0,0 1 16,-18-18-1,1-18 1,-19 18 0,19 0-16,17 18 0</inkml:trace>
  <inkml:trace contextRef="#ctx0" brushRef="#br0" timeOffset="22462.3243">10636 7885 0,'-35'35'0,"70"-70"0,-88 105 16,0-35-16,18-17 15,18 0-15,17-1 16,-18-17-16</inkml:trace>
  <inkml:trace contextRef="#ctx0" brushRef="#br0" timeOffset="22609.5802">10971 7867 0,'0'0'16,"18"0"-16,0 0 16,-1-18-1</inkml:trace>
  <inkml:trace contextRef="#ctx0" brushRef="#br0" timeOffset="22740.0782">11271 7849 0,'0'0'16,"18"-17"-16,0 17 0,-1 0 15,1-18-15</inkml:trace>
  <inkml:trace contextRef="#ctx0" brushRef="#br0" timeOffset="22873.7804">11659 7832 0,'18'0'0,"0"-18"15,-18 0 1</inkml:trace>
  <inkml:trace contextRef="#ctx0" brushRef="#br0" timeOffset="23112.2945">12100 7902 0,'0'0'15,"0"36"-15,-17-19 0,-1 1 16,0-1-16,1 1 16,-1 0-16,-17-18 15,17 0-15</inkml:trace>
  <inkml:trace contextRef="#ctx0" brushRef="#br0" timeOffset="23850.8188">12435 7250 0,'0'0'16,"0"-36"-16,18 36 15,-18 18-15,0 53 16,18-19-16,-18 72 16,17-89-1,1 18-15,0-18 0,-1 1 16,1-19-16,0 1 16,17-18-16,-18 0 0,36 0 15,-17-18-15,-1-35 16,-17 53-16,-1-35 15,1 53 1,-1 17 0,1 0-16,17 1 15,1-19-15,34-17 16,-34 0-16,16-35 16,-34 0-16,0-18 15,-36 17-15,-17-34 16,17 52-1,-35-17-15,18 17 16,17 1-16,1 17 0,17-18 16</inkml:trace>
  <inkml:trace contextRef="#ctx0" brushRef="#br0" timeOffset="24134.5261">13159 6844 0,'17'-18'0,"-34"36"0,52-36 16,-17 36-1,-18 52 1,0-34-16,-18 34 15,18-34-15,0 16 16,18-34-16,-18 0 0,17-1 16,1-17-16,17 18 0,-17-18 15,35 0 1,-36 0-16,19-18 16</inkml:trace>
  <inkml:trace contextRef="#ctx0" brushRef="#br0" timeOffset="24407.7834">13529 6932 0,'-18'0'0,"1"35"15,17-17-15,-18 17 16,18-17-16,0 17 16,0-17-16,18-1 0,-1 1 15,1-18-15,17 18 16,1-18-16,-1 0 16,-17 0-16,-1-18 15</inkml:trace>
  <inkml:trace contextRef="#ctx0" brushRef="#br0" timeOffset="25014.6068">13776 6844 0,'0'0'0,"18"-18"32,-1 18-17,1 0-15,0-17 16,-1 17 0,1 0-16,-18 17 78,17 1-63,-17 0-15,18 17 16,-18-18-16,0 1 16,18 17-16,-18 1 0,17 34 15,-17-52-15,0 35 16,0-36-16,-17 1 15,-1-18 17,0 0-17,1 0-15,-1-18 16,-17 18-16,-18-17 16</inkml:trace>
  <inkml:trace contextRef="#ctx0" brushRef="#br0" timeOffset="25192.2939">13159 6791 0,'0'0'15,"35"-18"-15,-17 1 0,17 17 16,0-18-16,0 18 15,1 0-15,-1 0 16</inkml:trace>
  <inkml:trace contextRef="#ctx0" brushRef="#br0" timeOffset="25543.5011">14041 7585 0,'35'35'15,"-35"-17"-15,17 35 16,-17-18 0,0 0-16,0 0 0,-17 18 15,17-35-15,17 0 16</inkml:trace>
  <inkml:trace contextRef="#ctx0" brushRef="#br0" timeOffset="25893.3714">14446 6967 0,'0'0'16,"0"159"-16,0-53 0,0 88 15,0-88-15,36 53 16,-19-107-16,18 19 16,-17-53-1,0-36 1,-18-17-16,17-1 0,1-52 16,17 0-1,1 70-15,-1 1 16,-18 34-16,1 1 0,-18 35 15,0-18-15,-18 18 16,1-18 0,-36-17-16,35 0 15,-35-18-15,18-18 16,17 18-16,1-35 16,-1 17-16,18-17 0</inkml:trace>
  <inkml:trace contextRef="#ctx0" brushRef="#br0" timeOffset="26416.566">14905 6809 0,'18'0'32,"-1"0"-17,1 0-15,17 0 16,-17 0-16,-1 0 31,-34 0-31,-1 0 16</inkml:trace>
  <inkml:trace contextRef="#ctx0" brushRef="#br0" timeOffset="26626.5137">14905 6809 0,'0'35'0,"-18"0"15,18 18-15,0-35 16,0 35-16,18-18 15,0 0 1,-1-35-16,1 35 16,-1-35-16,1 0 15,0 0-15,-1 0 16</inkml:trace>
  <inkml:trace contextRef="#ctx0" brushRef="#br0" timeOffset="26983.0483">15187 6879 0,'18'0'15,"-18"18"1,0-1 0,-18 19-1,18-19-15,-18 19 16,18-19-16,18 19 16,0-19-16,-1-17 15,1 0 1,17 0-16,-17 0 15,-18 18 1,18-18 0</inkml:trace>
  <inkml:trace contextRef="#ctx0" brushRef="#br0" timeOffset="27427.9279">15416 6862 0,'18'-18'0,"0"18"15,17 0 1,-17 0-16,17 0 15,-17-18-15,-1 18 0,18 0 16,-35 18 31,0 0-16,18-1-15,-18 1-16,0 17 15,18 0-15,-18 1 16,17-1-16,-17 0 16,0-17-16,0-1 15,-17-17 1,-1 0 15,0-17-31,1 17 16,17 17-1</inkml:trace>
  <inkml:trace contextRef="#ctx0" brushRef="#br0" timeOffset="27755.2443">15857 6738 0,'0'-18'15,"0"36"-15,36-36 16,34 54 0,-35-1-16,54 71 15,-36-36-15,17 89 16,-35-88-16,1 17 0,-19 88 15,-17-88-15,-35 36 16,0-54-16,-36 1 16,18-36-1,-35 18-15,53-53 16,0 0-16</inkml:trace>
  <inkml:trace contextRef="#ctx0" brushRef="#br0" timeOffset="27950.8465">16704 7285 0,'88'-18'0,"-52"18"16,-19 0-16,18 18 15,-35 0-15,0-1 0,-17 1 16</inkml:trace>
  <inkml:trace contextRef="#ctx0" brushRef="#br0" timeOffset="28051.0459">16792 7497 0,'36'17'0,"-72"-34"15,89 34-15,0-17 0,-35 0 16,-1 0-16</inkml:trace>
  <inkml:trace contextRef="#ctx0" brushRef="#br0" timeOffset="28685.2925">17851 6879 0,'35'0'16,"0"0"-16,53 18 15,-17-18-15,52-18 16,-52 18-16,-18-17 0,53-1 16,-89 18-1,19-18-15,-54 36 16,0 17 0,1 0-1,-1 54-15,0-36 16,18-1-16,0 54 15,18-53-15,17 35 16,-17-35-16,17 36 16,-35-54-16,18 18 15,-18-36-15,-18 1 16,-17-18-16,-53 0 16,35-18-16,-71 1 15,71 17-15,-35 0 16,53 0-16,17 17 15</inkml:trace>
  <inkml:trace contextRef="#ctx0" brushRef="#br0" timeOffset="28967.6061">19173 7003 0,'-17'0'15,"-1"0"1,1 53-16,-1-18 16,0 18-16,18 17 0,-17-17 15,17 88-15,17-70 16,19 70-16,-1-88 15,0 0-15,0-18 16,36 36-16,-36-71 16,1 17-16</inkml:trace>
  <inkml:trace contextRef="#ctx0" brushRef="#br0" timeOffset="29435.3051">19879 7038 0,'-35'-18'16,"70"36"-16,-88-36 0,0 71 15,18 0-15,17 0 0,-17 88 16,35-88-16,18 88 15,-1-88-15,54 35 16,-36-52 0,53-1-16,-35-35 15,35-18-15,-35 1 16,0-19-16,-17 1 16,-19-18-16,1 18 0,-1-18 15,-17 0-15,-52-35 16,16 53-16,-70-36 15,36 53-15,-54 1 16,71 17-16,-35 17 16,71 1-16,-1 35 15,53-18-15,36 36 16,-18-36-16,88 18 16,-88-53-16,53 18 15,-53-18-15,-1 0 16,-52-18-16,0 0 15</inkml:trace>
  <inkml:trace contextRef="#ctx0" brushRef="#br0" timeOffset="29729.9696">20355 6914 0,'0'0'16,"18"-17"-16,17-1 15,36 36-15,-36-1 0,0 19 16,18 17-16,-17 0 16,34 88-16,-35-71 15,18 89-15,-35-88 16,0 52-1,-18-70-15,0 0 0,-18 0 16,-53 17-16,18-34 16,-70 34-16,52-35 15</inkml:trace>
  <inkml:trace contextRef="#ctx0" brushRef="#br0" timeOffset="38867.013">3669 11077 0,'35'18'32,"36"17"-17,-1-35-15,89 18 16,-71-18-1,0 0-15,18 0 0,106-18 16,-106 1-16,-18 17 16,71-36-16,-106 36 15,-18 0-15,-17-17 0</inkml:trace>
  <inkml:trace contextRef="#ctx0" brushRef="#br0" timeOffset="39312.4743">6897 11060 0,'17'0'31,"1"0"-31,17 0 0,89 0 16,-36-18-16,0 18 15,-17-18-15,17 18 0,71 0 16,-89 0-1,-17-17-15</inkml:trace>
  <inkml:trace contextRef="#ctx0" brushRef="#br0" timeOffset="39750.6455">11060 11077 0,'35'18'0,"18"0"15,0-18-15,53-18 16,-36 18-16,89-35 16,-71 17-16,53-17 15,-70 35-15,17-36 16</inkml:trace>
  <inkml:trace contextRef="#ctx0" brushRef="#br0" timeOffset="40229.9182">14235 11148 0,'35'0'15,"0"17"-15,18-17 16,88 0-16,-53 0 15,142 0 1,-107-17-16,1-1 0,-19 18 16,1-17-16,-18 17 0,-17 0 15</inkml:trace>
  <inkml:trace contextRef="#ctx0" brushRef="#br0" timeOffset="41602.9972">32262 11095 0,'17'0'47,"36"0"-32,53 0-15,-36 0 16,89 0-16,-53 0 15,88 0-15,-88 0 16,53 0 0,-106 18-16,-18-18 15</inkml:trace>
  <inkml:trace contextRef="#ctx0" brushRef="#br0" timeOffset="48626.7455">4304 11236 0,'0'-18'0,"0"1"79,0-1-48,0 0 31,-18 18-62,18 18 32,0 0-17,-17-1 1,17 1-16,0 17 15,0-17-15,0 17 16,0-17-16,0 17 16,0 0-1,17-17-15,1 17 0,17 1 16,-17-1-16,70 53 16,-53-53-16,71 71 15,-53-71-15,71 54 16,-54-54-16,1 0 15,-18 0-15,70 18 16,-88-35-16,53 17 16,-52-17-16,-1 0 0,0-18 15,1 17-15,-19 1 16</inkml:trace>
  <inkml:trace contextRef="#ctx0" brushRef="#br0" timeOffset="50411.4606">7320 11254 0,'0'-18'31,"-17"36"-15,17 17-1,-18 35 1,18-17-16,-18 0 0,18 53 16,0-35-16,0 35 15,0-54-15,0 37 16,0-54 0,0 35-16,-17-52 15,-1 17-15</inkml:trace>
  <inkml:trace contextRef="#ctx0" brushRef="#br0" timeOffset="51847.6089">11536 11130 0,'17'18'94,"-17"-1"-79,18 1 1,-18 0-16,0 17 15,0-17-15,0 52 16,-18-35-16,1 36 16,-1-18-16,-17 35 15,17-53-15,-17 18 0,-53 36 16,35-54-16,-53 53 16,36-53-1,17 1-15,-53 34 16,53-52-16,0 17 0,0 0 15,-35 1 1,0-1-16,52-18 0,19 1 16,-1-18-16</inkml:trace>
  <inkml:trace contextRef="#ctx0" brushRef="#br0" timeOffset="57275.3903">3334 11148 0,'-18'0'16,"0"0"-16,36 0 47,35-18-32,-18 18 1,54 0-16,-37-17 16,90 17-16,-72 0 15,18 0-15,124 0 16,-106 0-16,158-18 15,-140 18-15,105-18 16,-123 1-16,70 17 16,-87 0-16,52 0 15,-88 17-15,35-17 16,-53 0-16,36 0 16,-36 0-1,18 0-15,-18 0 16,0-17-16,-17 17 15,0 0 1,-18-18 47,0 0-17,17 1-30,-17-1-16,18-35 16,-18 35-16,18-70 15,-18 35-15,17-52 16,-17 52-16,18-88 16,-1 70-1,-17 0-15,18-87 16,0 34-16,-1 54 15,1-19-15,-18 1 16,0 35 0,0 36-16,18-36 15,-18 35-15,0 0 16,0 1-16,17-18 16,-17 17-16,-17 18 31,-19 18-16,19-18-15,-36 17 16,18-17-16,-54 18 16,19-18-16,-89 0 15,53 0-15,18 0 16,-35 0-16,17 0 0,-18 0 16,-17-18-16,0 18 15,-18 0-15,18 0 0,-18 0 16,18-17-16,-141 17 15,176 0-15,0 0 16,36 0-16,-1 17 0,1-17 16,17 18-16,0-1 15,35-17-15,18 18 16,0 0-16,18-1 16,-18 1-16,18 0 15,-18-1-15,0 1 16,0 17-16,0 1 0,0 69 15,0-34-15,-18 141 16,18-89-16,0 1 16,0 122-16,18-16 15,-1-142-15,-17 0 16,18-17-16,35 35 16,-18-71-16,-17-35 15</inkml:trace>
  <inkml:trace contextRef="#ctx0" brushRef="#br0" timeOffset="58569.9878">3069 4039 0,'-17'0'0,"17"18"16,0 35-16,0-18 15,0 18-15,0 0 16,0 0-16,0 0 0,0 106 15,0-89-15,0 124 16,-18-106-16,18 89 16,-18-107-16,36 54 15,-18-71-15,35 17 16,-17-34 0,-1-19-16,19-17 0,34 18 15,-17-18-15,0 0 16,0 0-16,18 0 0,70 0 15,-53 0 1,0 0-16,106 17 16,-88-17-16,0 0 0,141 18 15,-124-18-15,89 0 16,-106 0-16,52 0 16,-87-18-16,0 1 15,52-18 1,-88 35-16,36-36 15,-53 36-15,-1-17 0,1-1 16,-18 0 0,0-17-1,-18 17-15,18-17 0,0 0 16,0-36 0,18-52-16,-18 35 15,17 17-15,1-17 0,0-18 16,17-70-16,-17 87 15,-1 19-15,1-1 16,-18 18-16,0 1 0,0 16 16,0-17-16,0 18 0,0 0 15,-18 17-15,18-52 16,0 34-16,0 19 16,0-19-16,0 19 0,-17-36 15,17 35-15,-18 1 16,0 17-16,-35 17 15,36-17-15,-89 35 16,53-35-16,-123 0 16,70 18-16,-176-18 15,123 0-15,-194 18 16,159-18 0,-159 0-16,195 0 15,-89 17 1,141-17-16,35 18 0,18-18 0,36 35 15,34-17 1</inkml:trace>
  <inkml:trace contextRef="#ctx0" brushRef="#br0" timeOffset="59693.9528">6526 9507 0,'-17'53'16,"17"0"-16,-18 53 15,18-53-15,-18 88 16,18-70-16,-17 17 0,17 0 16,-18 0-16,18-17 0,0 105 15,0-105 1,18 52-16,-1-88 16,72 54-16,-54-54 15,88 35-15,-34-52 16,87 17-1,-70-35-15,0 18 0,17-18 16,142 0-16,-124 0 16,159-18-16,-177 18 15,106-35-15,-123 17 16,35-17 0,-70 18-16,-36-1 0,36 0 15,-54 1-15,19-19 16,-36 1-16,17-18 15,1 18-15,-18-71 16,0 53-16,35-106 16,-17 71-16,35-106 15,-36 106-15,54-53 16,-36 88 0,18-35-16,-35 52 15,0 1-15,-1 18 16,-17-19-16,-17 19 15,-36-1 1,17 18-16,-17-18 16,-105-17-16,52 17 15,0 1-15,-35-1 16,-18 18-16,0 0 0,-140 0 16,157 0-16,-87 18 15,123-18-15,-70 0 16,123 0-16,-53-18 15,71 1-15</inkml:trace>
  <inkml:trace contextRef="#ctx0" brushRef="#br0" timeOffset="60712.7726">5944 3810 0,'0'0'16,"-17"71"-16,17-36 0,0 18 16,-36 70-1,19-35-15,-36 71 16,35-53-16,-17 88 16,17-88-16,1-18 0,-1 88 15,36-123-15,17 53 16,0-53-1,53 0-15,-17-35 16,70 17-16,-53-17 16,106-18-1,-88 0-15,0 0 0,106 0 16,-124 0-16,18 0 0,-18 0 16,71 0-1,-106 0-15,70-18 16,-88 0-16,1 1 0,16-1 15,-34 0-15,0-17 16,-18 17-16,0-34 16,0-19-1,0 36-15,0-18 16,17-35-16,-17 17 16,18-52-16,0 52 15,-1-52-15,1 52 16,0 0-16,-1-70 15,-17 88-15,0-70 16,0 88-16,-17-18 16,-1-18-16,-17 36 15,17 0-15,-35 17 16,0-17-16,0 17 0,-35-17 16,-106 0-16,71 17 15,-19 18-15,19 0 0,-18 18 16,0-1-16,0 18 15,17-17-15,36 17 0,-35 1 16,87-19-16</inkml:trace>
  <inkml:trace contextRef="#ctx0" brushRef="#br0" timeOffset="62279.585">14393 11148 0,'-17'17'0,"-36"36"15,35-17-15,-70 34 16,35-35-16,-18 1 16,-87 52-16,70-35 15,-36 0-15,-123 17 16,-264 54-1,123-36 1,176-53-16,18 1 0,0 16 16,-124 19-16,177-36 15,-70 1-15,140-1 16,-35 0-16,89-17 16,17-18-1</inkml:trace>
  <inkml:trace contextRef="#ctx0" brushRef="#br0" timeOffset="63592.7008">6791 12471 0,'-35'17'0,"70"-34"0,-88 52 15,0 53-15,36-53 16,17 36 0,0-36-16,17 1 15,1-19-15,17 1 0,0-18 0,1 17 16,52-34-16,-35-1 16,-18 1-16,36-36 15,-36 17 1,-35 19-16,0-1 0,-18 36 31,18-1-31,-17 54 16,17-36-16,35 18 15,-18-35-15,1-1 0,53-17 16,-36 0 0,18-35-16,-18 0 15,-17-18-15,-18 18 16,-35-18-16,17 35 15,-17 0-15,-18 18 16,17 0-16,19 0 16</inkml:trace>
  <inkml:trace contextRef="#ctx0" brushRef="#br0" timeOffset="63864.6338">7532 12718 0,'0'0'16,"0"17"-16,-18-17 0,18 18 16,0-36-1,0 1 1,0-19-16,18-17 16,-1 18-16,1 0 15,0 17-15,-1 18 16,1 18-1,0 17-15,-18-17 16,17 35 0,1-36-16,0 36 15,-18-35-15</inkml:trace>
  <inkml:trace contextRef="#ctx0" brushRef="#br0" timeOffset="64592.6689">8008 12594 0,'-18'-17'15,"1"17"-15,-1 17 16,1-17-1,-1 53-15,0-35 16,1 35-16,17-36 16,0 1-16,17 0 0,1-1 15,35 1-15,-18-18 16,36-18 0,-36 1-16,-17-1 15,-1 0-15,1 18 0,-18-17 0,0-1 16,0 0-16,-35 18 15,17 0 1,-17 36 0,17-1-16,18-17 15,18-1-15,17 1 16,-17-18-16,34 0 16,-34-18-16,17 1 15,-17 17-15,-18-18 16,18 18-16,-18-18 15,0 1-15,-18 17 32,18 17-17,0 1 1,18 0-16,-1-18 0,36 17 16,-35-17-1,-1-17-15,1 17 0,17-18 16,-35 0-1,-17 18 1,17-17 0</inkml:trace>
  <inkml:trace contextRef="#ctx0" brushRef="#br0" timeOffset="64765.2262">8449 12559 0,'0'18'0,"18"-18"16,17-18-16,-17 18 16,52-18-16,-52 1 15,35-19 1,-36 36-16,1-17 16</inkml:trace>
  <inkml:trace contextRef="#ctx0" brushRef="#br0" timeOffset="64943.6972">8502 12241 0,'18'36'15,"-1"34"1,-17 1 0,18-18-16,0 35 15,-18-35-15,17 0 0,18 17 16,-35-34-16,18-19 15,0 1-15,-18-1 0</inkml:trace>
  <inkml:trace contextRef="#ctx0" brushRef="#br0" timeOffset="65404.9863">8731 12665 0,'18'-18'31,"17"18"-31,-17-18 16,-1 18-16,1-17 16,-18-1-16,18 18 0,-18-17 15,-18 17-15,-17-18 16,35 36-16,-35-1 16,17 1-1,18 35-15,18-36 16,-1 19-16,1-19 15,17 19-15,0-36 16,-17 17-16,0-17 16,-1 0-1,-17-17-15,0-1 16,0 0 0,18 1-16,-18-1 15,18 18 1,-18-18-1,17 18 1,1 18 0,-18 0-1,17-1-15,1-17 16,17 36 0,1-36-16,-19 17 15,1-17-15</inkml:trace>
  <inkml:trace contextRef="#ctx0" brushRef="#br0" timeOffset="65899.6427">9208 12647 0,'0'0'0,"-18"18"16,0-1-16,18 1 16,0 17-16,0-17 15,0 0-15,18-18 0,0 17 16,-1-17-1,1 0-15,-1-17 16,1-1 0,-18 0-16,0 1 15,0-1-15,18 36 32,-18-1-17,17-17 1,1 18-16,0-18 15,-1-18-15,1 18 16,-18-35 0,0 0-16,0 17 0,0-17 15,0-18-15,0 18 16,0-71-16,-18 53 16,18 0-16,0 18 0,0-1 15,0 1-15,-17 17 0,17 36 16,0 0-16,0 52 15,0-17 1,0 18-16,17-18 0,1 53 16,0-54-16,-1 37 15,1-54-15,-18-17 16,17 17-16,-17-18 16</inkml:trace>
  <inkml:trace contextRef="#ctx0" brushRef="#br0" timeOffset="66050.7511">9331 12541 0,'18'-17'0,"-1"17"16,19 0-16,-1 0 16,0 0-16,0 0 15,-17 0-15,0 0 16,-18 17-16</inkml:trace>
  <inkml:trace contextRef="#ctx0" brushRef="#br0" timeOffset="66350.375">9543 12629 0,'35'0'15,"-17"0"-15,17-17 16,-18-1-16,1 1 15,0-1 1,-18 0-16,-36 18 16,19-17-16,-18 34 15,-1 1-15,19 0 16,-1-1-16,18 1 0,0-1 16,53 36-16,-18-35 15,0-18-15,71 18 16,-53-18-16,53-18 15,-53 0-15,-18 18 16,-17-17-16,-18-1 16,-18 18-1</inkml:trace>
  <inkml:trace contextRef="#ctx0" brushRef="#br0" timeOffset="68775.6106">32191 11165 0,'-35'0'15,"70"0"-15,-88 0 0,35 0 0,1 0 16,34 0 0,36-17-1,-17 17-15,17 0 16,70 0-1,-52 0-15,105 17 16,-70 1-16,105 17 16,-105-35-16,88 18 15,-123 0-15,17-18 16,-70 17-16,-36-17 16,-17 0-16,0 0 15,-18 0-15,-18-17 0,18 17 16,-17 0-16,-72-18 15,72 18-15,-1-18 16,-17 18-16,18-17 0,-89-1 16,88 18-16,1-18 15,-1 18-15,36 0 0,-18 0 16,53-17 0,18 17-16,-1 0 15,19 0-15,16 0 0,19 0 0,88 17 16,-89 1-1,19-18-15,-1 18 0,106-18 16,-106 17-16,18-17 16,-18 0-16,18 0 0,17 0 15,-105 0 1,-53 0-16,-89 0 16,54 0-1</inkml:trace>
  <inkml:trace contextRef="#ctx0" brushRef="#br0" timeOffset="71375.5082">29616 5539 0,'0'-18'16,"17"18"-16,1 0 0,88-18 15,-18 18 1,124-17-16,-106-1 16,17 18-16,-17-18 0,53 18 15,-124 0 1</inkml:trace>
  <inkml:trace contextRef="#ctx0" brushRef="#br0" timeOffset="74599.1802">4815 14235 0,'18'0'16,"0"17"0,70 36-16,-35-35 15,88-1-15,-53-17 16,53-17-16,-70-1 15,35-17-15,-71 17 16,0-17 0,-35 17-16,-17 1 15,-36 34-15,17 1 16,-34 35-16,52 0 16,1 17-16,17 71 15,0-70-15,17 0 16,1-1-16,-1 1 0,1 52 15,0-70-15,-18 35 16,-18-70-16,-17 17 16,17-17-16,-52-18 15,34-18-15,-17-17 16,18 17-16,17 1 16,36 17-1,53 0 1,-36 0-16,71 17 15,-53 1-15,0-18 16,0 18 0,52 17-16</inkml:trace>
  <inkml:trace contextRef="#ctx0" brushRef="#br0" timeOffset="74970.4703">6156 14728 0,'0'0'0,"-35"-17"0,17-1 15,-17 18-15,17 0 0,1 18 16,-19-1-16,19 19 15,34-19-15,19 36 16,-1-17 0,35 17-16,-17-36 15,18 36-15,-54-35 16,1-1-16,0 1 16,-18 0-16,0-1 0,-36 1 15,1-18-15,0 18 16,0-18-16,-18 0 0,0 0 15,-35 0-15,52-18 16,1 18-16,17 0 16,18-18-16</inkml:trace>
  <inkml:trace contextRef="#ctx0" brushRef="#br0" timeOffset="75643.3631">8467 14817 0,'0'-36'15,"0"19"-15,-18-1 16,18 0-16,-18 1 16,1-1-16,-1 18 15,0 0-15,-17 18 0,-18 52 16,36-17-16,-19 36 16,36-37-16,0 19 15,0-36-15,53 1 16,-35-19-16,17-17 15,18-17-15,-18-19 16,18-52-16,-35 35 16,0-17-16,-1 17 15,-17-88-15,-17 52 0,-19-69 16,1 87 0,-18-52-16,18 105 15,17 0-15,1 36 16,-1 53-16,18-1 15,18 89 1,-1-71-16,36 88 16,-18-87-16,54 34 15,-54-88-15,18 1 16,-18-1-16,18-17 0,18-1 16,-54-34-16</inkml:trace>
  <inkml:trace contextRef="#ctx0" brushRef="#br0" timeOffset="76221.3207">9013 14376 0,'0'-18'15,"0"36"-15,-17-36 0,17 0 16,-18 18 15,1 36-31,-1-19 16,0 36-16,1-35 16,-1 35-16,18-18 0,-18 71 15,18-53 1,18 0-16,-18 0 0,18 0 15,17 0-15,35 17 16,-17-35-16,-17-17 16,17 0-16,0-18 0,-1 0 0,37-36 15,-36 19 1,17-36-16,-52 18 16,-18-54-16,0 36 15,0 18-15,-36-18 0,19-17 16,-36 17-16,18 0 0,-18 0 15,-53 0 1,35 35-16,-52 18 16,70 0-16,-35 36 15,70-19-15,0 19 16,18-19-16,36 36 16,-1-18-16,88 1 15,-52-19-15,0 1 0,-1-18 16,54 18-16,-71-18 15,17 0-15,-52 0 16,-1 0-16,-52 0 16</inkml:trace>
  <inkml:trace contextRef="#ctx0" brushRef="#br0" timeOffset="77378.7519">10813 14781 0,'53'-35'15,"-1"17"1,1 1-16,0-18 0,53-18 16,-53 35-16,35-17 15,-52 35-15,-1-18 16,-18 0-16,1 1 0</inkml:trace>
  <inkml:trace contextRef="#ctx0" brushRef="#br0" timeOffset="77584.7073">11148 14217 0,'0'18'15,"0"17"-15,0 18 16,17 17-16,-17 1 0,36 88 16,-19-71-1,-17 0-15,18-17 0,0 34 16,-18-69-16,17-1 15,-17-17-15,0-36 16,0-17 0</inkml:trace>
  <inkml:trace contextRef="#ctx0" brushRef="#br0" timeOffset="78056.6927">11377 14146 0,'0'0'0,"0"71"0,35 123 16,-17-88 0,17 70-16,-17-123 15,0 18-15,-1-1 16,1-52-16,-18 0 16,17-18-16,-17-53 15,0 17 1,-17-17-16,17 18 15,0 0-15,17 52 32,1 36-32,0-35 15,17 0-15,-17-18 16,35 17-16,-18-17 16,-17 0-16,-1-17 0,18-1 15,-17 0-15,-18-17 16,-18 17-16,1 1 15,-1 17-15,1 0 16,-1 17-16,-17 54 16,35-36-16,17 36 15,19-36-15,-1-17 16,0 17-16,71-35 16,-53 0-16,-18 0 0,53-35 15,-70 35 1,0-18-16,-18 1 0</inkml:trace>
  <inkml:trace contextRef="#ctx0" brushRef="#br0" timeOffset="78936.0276">13794 14693 0,'17'-35'15,"-34"70"-15,34-88 0,-17 36 16,-17-1-16,17 0 16,-18 18-16,-17 18 15,17 0-15,-17 70 16,17-35-16,1-18 0,-1 53 15,36-70-15,-1 17 16,1-17 0,35-18-16,-36-18 15,36-17-15,-35 0 16,17-36 0,-35 53-16,0-17 0,0 17 15,0-17-15,0 18 16,0-1-16,-17 18 15,-1 0-15,0 0 16,18 18-16,0-1 16,18-17-1,-18 18 126,0 35-125,0-18-16,35 71 15,-17-36 1,-1 1-16,1-18 0,0 17 15,17 36-15,-35-53 16,0 0-16,0-18 0,-18-17 16,-17 35-1,17-35-15,-17-18 0,0 0 16,17 0-16,-70-18 16,53-17-16,0-1 0,-18-34 15,35 35-15,0-54 16,18 36-16,18 18 15</inkml:trace>
  <inkml:trace contextRef="#ctx0" brushRef="#br0" timeOffset="79954.8137">14111 14746 0,'0'71'16,"0"-142"-16,-18 195 0,18-89 15,0-17-15,0 17 16,18-18-16,-18-34 31,-18-36-31,18 35 16,-17-17-16,17 0 0,-18-1 16,1-17-16,17 1 15,0 34-15,35 0 16,-18 18-16,36 0 15,-17 0 1,34 18-16,-34-18 16,-1 0-16,-18 0 0,19 18 15,-36-1 1,-18 18 0,0-17-16,-17 53 15,18-18-15,-1 17 16,18-35-16,18-17 15,17 0 1,0-18-16,0 0 0,-17-18 16,17 0-16,18-34 15,-35 34-15,-18-17 0,17 17 16,-17-17-16,-17-1 16,17 19-16,-18-1 0,1 18 15,-1 0 1,18 18-16,0 17 15,0-17-15,35 17 16,-17-35-16,17 18 16,18-18-16,-35 0 15,-1 0-15,1 0 16,0-18-16,-1 18 0,-17-18 0,18-17 16,-18 17-1,0 36 16,0 17-15,0-17-16,17 35 0,1-35 16,17-18-1,-17-18-15,0 18 16,-18-35-16,17 17 0,-17-17 16,0-36-16,0 36 15,0-18-15,0 0 0,0 0 16,-35-88-1,35 70-15,-35-70 16,17 88-16,-17 18 0,17 35 16,18 35-16,0 1 15,0 105-15,18-71 16,17 89-16,-17-88 16,52 52-1,-34-70-15,52 18 16,-53-36-16,18-17 15,-35-1-15,-1-17 16,-34-17 0,-1-1-1,0 18-15,1 0 0,17-18 16,-18 18 0,18-17-16,18-1 15,-18 0-15,17-35 16,-17 18-16,0-18 15,-17 18 1,17 0-16</inkml:trace>
  <inkml:trace contextRef="#ctx0" brushRef="#br0" timeOffset="80426.6778">15081 14781 0,'0'18'16,"0"-36"-16,18 36 0,0-18 31,-1 0-31,-17-18 16,18 18 15,-18 18-31,17-18 16,19 18-1,-36-1-15,53-17 16,-36 0-16,1 0 0,17-35 16,-17 17-16,-1-52 15,1 35 1,17-54-16,-17 36 16,-18 1-16,18-107 15,-18 88-15,-18-88 16,0 107-16,1-1 15,-1 53-15,0 70 16,18 1-16,0 88 16,0-71-16,18 0 15,35 71 1,-35-106-16,35 35 0,-18-53 16,-35-17-16,18-18 15,-18 17-15,-18-34 0,-35-19 16</inkml:trace>
  <inkml:trace contextRef="#ctx0" brushRef="#br0" timeOffset="80526.5851">15328 14605 0,'18'18'0,"-36"-36"0,1 0 16,34 18-1,36-17 1,0 17-16,-18 0 0,54 0 16,-54 0-16,0 17 15</inkml:trace>
  <inkml:trace contextRef="#ctx0" brushRef="#br0" timeOffset="81315.988">17198 14605 0,'-35'18'15,"70"-36"-15,-88 36 0,35-1 16,-17 1-16,35 0 16,-18-1-16,18 36 15,0-18-15,18-17 0,35 17 16,-35-17-16,52-18 16,-52 0-16,35-18 15,-53 1 1,17-19-16,-17 19 15,0-1 1,-17 18-16,17-18 16,17 18-1,1-17 1,0 17-16,-18-18 16,35 1-16,-17-1 0,-1 0 0,1-17 15,35-53 1,-36 35-16,19-71 0,-36 72 15,0-1-15,0 0 16,-18-18-16,0 36 16,1 52-16,-1 19 15,1 123-15,-1-71 16,18 159 0,0-124-16,18 106 15,-1-140-15,18-19 0,-17-17 16,17-18-16,1 1 0,17-1 15,-36-35 1,-17-53-16,0 18 16,-35-71-16,17 53 15,-35-35 1,36 53-16,-1-18 16,18 35-16,0-17 15,0 17-15,35-17 16,-17 17-16,0 0 0,35 1 15</inkml:trace>
  <inkml:trace contextRef="#ctx0" brushRef="#br0" timeOffset="81799.5471">19420 14041 0,'0'0'16,"18"0"-16,17 0 0,18 0 15,0 0-15,35 17 16,1-17-16,-1-17 0,88-1 16,-105 18-16,35-18 15,-89 18-15,1 0 16,-36 0-16</inkml:trace>
  <inkml:trace contextRef="#ctx0" brushRef="#br0" timeOffset="82078.9846">19897 14058 0,'17'18'15,"-17"-1"-15,18 54 16,0 0-16,-18-18 0,35 105 15,0-87-15,18 88 16,-18-107-16,1 54 16,-19-53-1,-17 18-15,0-54 16,-17 1-16,-1-18 0,-70 0 16,35-18-16,0 1 15,-18-1-15,1 1 0,-89-19 16,71 36-1,17-17-15,18 17 0,-17 17 16,17 1-16</inkml:trace>
  <inkml:trace contextRef="#ctx0" brushRef="#br0" timeOffset="83335.7564">20796 14129 0,'0'-18'0,"0"36"0,0-54 0,-17 54 31,-1 53-15,0-1-16,1 1 16,17 17-16,-18-17 0,18 87 15,0-87-15,18 52 16,-1-70-16,36 18 15,-35-54-15,35 1 16,-18-18-16</inkml:trace>
  <inkml:trace contextRef="#ctx0" brushRef="#br0" timeOffset="83724.3307">21202 14340 0,'0'0'0,"-18"-17"0,1-1 16,-36 36 0,35 17-16,-35 53 15,36-35-15,-1 71 16,18-71-16,53 35 16,0-35-16,35 0 15,-35-36-15,88-17 16,-88-17-16,0-1 15,-18 0-15,0-17 0,-17 0 16,-18-18-16,0-35 16,-18 52-16,-17-34 0,0 35 15,-71-54 1,35 54-16,19 35 0,-54 18 16,70 17-16,-17 18 15,53 0-15,36 17 16,-1-34-16,89-1 15,-72 0 1,19-35-16,0 18 0,-19-18 16,1 0-16,-17 0 15</inkml:trace>
  <inkml:trace contextRef="#ctx0" brushRef="#br0" timeOffset="83952.542">21625 13988 0,'88'105'16,"-176"-210"-16,229 263 0,-105-105 0,52 88 16,-53-70-16,-17 0 15,-1-1-15,1 1 0,-18-1 16,-35 71-16,17-88 15,-70 53 1,35-53-16</inkml:trace>
  <inkml:trace contextRef="#ctx0" brushRef="#br0" timeOffset="84630.3389">22348 13970 0,'0'0'16,"0"-18"-16,18 18 15,70 36 1,-35-19-16,0 1 0,18 17 16,-18 0-16,35 18 0,-71-17 15,1-19-15,0 19 16,-18-1-16,-18 0 15,0 0-15,-17-17 0,18 17 0,-19 1 16,19-19-16,-1 19 16,36-19-16,-18 1 15,17-1-15,36 19 16,-18-19 0</inkml:trace>
  <inkml:trace contextRef="#ctx0" brushRef="#br0" timeOffset="84753.5414">22842 14958 0,'53'17'15,"-106"-34"-15,124 34 0,-53 1 16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3T02:58:03.299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26511 1147 0,'18'0'16,"0"0"-1,70-18-15,-18 0 16,71 1-16,-52-1 16,-19 0-16,71 1 15,-88 17-15,-18 0 16,1 0-16,-19 0 0,1 0 15,-36 0-15,1 0 16</inkml:trace>
  <inkml:trace contextRef="#ctx0" brushRef="#br0" timeOffset="224.0297">27040 1094 0,'-17'35'16,"34"-70"-16,-17 105 16,0-35-16,36 1 0,17 70 15,-36-71-15,54 71 16,-54-71-16,36 53 15,-53-53-15,0 18 16,0-35-16,-53 17 16,18-35-1,-35 0-15,17 0 16,0 0-16,-18-17 16,36 17-16,17-18 0,1 18 15,-1-18-15,36 18 16</inkml:trace>
  <inkml:trace contextRef="#ctx0" brushRef="#br0" timeOffset="2214.9348">27887 988 0,'-18'17'15,"18"36"1,-17 0-16,-1 53 15,1-53 1,17 18-16,0-19 0,17 72 16,1-71-16,-1 0 15,1-18-15,0 0 0,35 36 16,-36-53-16,19-1 16,-19-17-16,1 0 0,-1 0 15,1 0-15</inkml:trace>
  <inkml:trace contextRef="#ctx0" brushRef="#br0" timeOffset="2736.6598">28310 1182 0,'0'0'16,"-17"-18"-16,-1 1 0,1-1 16,-1 18-1,-17 18-15,17 17 16,0 18 0,1-18-16,17 53 15,0-35-15,0 35 16,17-35-16,1-17 15,17-1-15,-17-18 0,17 1 16,-17 0-16,52-1 16,-34-17-16,17-17 15,-36-1-15,1 0 0,-18-34 16,0 16-16,0-34 16,-18 17-16,-52-18 15,34 36-15,-34 0 16,52 17-1,-35 36-15,36-1 16,17 19-16,0-19 16,0 36-16,17-35 15,54 17-15,-54-17 16,54-18 0,-36 0-16,36 0 15,-54 0-15,1-18 0,0 18 16,-1-35-1,-17 17-15</inkml:trace>
  <inkml:trace contextRef="#ctx0" brushRef="#br0" timeOffset="2935.824">28557 988 0,'0'-18'15,"18"18"-15,17 18 16,1-1-16,52 36 15,-53-17 1,53 69-16,-70-34 16,17 88-16,-35-89 15,-17 71 1,-1-70-16,-35 35 16</inkml:trace>
  <inkml:trace contextRef="#ctx0" brushRef="#br0" timeOffset="5216.6496">29333 1429 0,'18'0'16,"0"0"-16,35 0 16,-18 0-1,-35 17-15</inkml:trace>
  <inkml:trace contextRef="#ctx0" brushRef="#br0" timeOffset="5339.3251">29369 1535 0,'0'0'16,"35"0"-16,-17 0 0,17 0 16,-17 0-16,52 0 15,-35 0-15</inkml:trace>
  <inkml:trace contextRef="#ctx0" brushRef="#br0" timeOffset="5810.7804">29792 1217 0,'18'-18'0,"-1"18"16,36 0-16,-17 0 15,16-17-15,19 17 16,0-18 0,-54 18-1,-34 0-15,-19 18 16,19-18-16,-19 35 15,36-17 1,-17-1-16,17 19 0,0-19 16,0 36-16,17-18 15,19 18-15,-19-17 16,1-19-16,0 19 16,-18-19-16,17 1 0,-17 17 15,0-17-15,0-1 16,-17-17-16,17 18 0,-36-18 15,1 0-15,0 0 16,-1 0-16,1 0 16,18 0-16,-1 0 15,18-18-15</inkml:trace>
  <inkml:trace contextRef="#ctx0" brushRef="#br0" timeOffset="6463.1372">30586 1041 0,'0'0'15,"-18"35"-15,-17 0 0,17 1 16,1 16-16,-1 1 16,18 53-16,-18-53 15,18 0-15,18 0 16,0 0-16,-1 0 0,36 17 16,-18-52-16,-17 0 0,35-1 15</inkml:trace>
  <inkml:trace contextRef="#ctx0" brushRef="#br0" timeOffset="7018.5998">30974 1182 0,'0'0'0,"-18"0"0,1 0 15,-1 17 1,-17 54-16,17-36 15,0 18-15,18 35 16,18-17 0,0-36-16,-1 1 0,36 16 15,-17-52-15,34 0 16,-35 0-16,-17-17 16,53-36-16,-54 35 15,18-70-15,-35 53 16,0-53-16,-17 52 15,-1-17-15,-17 18 16,0 17-16,-36-34 16,36 52-16,-18 0 15,35 0-15,18 17 16,0 18-16,0-17 0,0 17 16,0 1-16,18-19 0,35 54 15,-36-54-15,54 19 16,-53-36-16,52 17 15,-52-17-15,17 18 16,-17-18 0</inkml:trace>
  <inkml:trace contextRef="#ctx0" brushRef="#br0" timeOffset="7197.0713">31468 1535 0,'17'35'0,"1"-17"16,0 17-16,-18-18 15,17 19-15,1-36 16,-18 17-16</inkml:trace>
  <inkml:trace contextRef="#ctx0" brushRef="#br0" timeOffset="7468.7394">31785 1676 0,'18'17'15,"-18"1"-15,-18 17 16,1-17 0,17 0-1,-18-1-15,0-17 16</inkml:trace>
  <inkml:trace contextRef="#ctx0" brushRef="#br0" timeOffset="8399.5584">32085 1217 0,'-17'35'16,"-1"-17"-16,0 17 0,18 36 15,0-36-15,0 36 16,18-36-16,0-17 16,-1 17-16,1-17 0,-1-1 15,19-17-15,-19 0 0,36-17 16,-17-19-16,16-17 15,-34 18-15,17-36 16,-35 19-16,0-19 16,0 18-1,-70 0-15,52 36 16,-52 17-16,34 17 16,1 36-1,17-35-15,18 52 16,0-34-16,18-19 0,0 18 15,17 18-15,-17-35 16,-1-18-16,-17 18 16,18-1-16</inkml:trace>
  <inkml:trace contextRef="#ctx0" brushRef="#br0" timeOffset="8653.9182">32438 1482 0,'35'17'15,"-70"-34"-15,88 34 0,-53 1 0,0 0 16,-18-1 0,18 1-16,-17-18 15,-1 18-15,18-1 0,0 1 0,0-1 16,0 1-1,18-18-15,-1 0 16,1 0 0,-1 0-1</inkml:trace>
  <inkml:trace contextRef="#ctx0" brushRef="#br0" timeOffset="8842.684">32667 1605 0,'-17'18'16,"17"-1"-16,0 1 16,0 0 15</inkml:trace>
  <inkml:trace contextRef="#ctx0" brushRef="#br0" timeOffset="9977.2694">32914 1199 0,'-17'0'16,"-1"18"-16,-17-18 0,-18 35 15,35 1-15,-17 52 16,35-35-16,-18 35 15,36-35-15,17 17 16,-17-52 0,35 17-16,-18-35 15,35 0-15,-34-35 16,17-18-16,-18 18 16,0-36-1,-35 36-15,0-53 16,-35 35-16,-18-18 15,18 36-15,-1 17 16,1 18-16,18 0 0,-19 18 16,19 0-16,-1 17 0,-17 36 15,35-36-15,0 35 16,17-34-16,19 17 16,-19-36-16,36 1 15,-18-18-15,18-18 16</inkml:trace>
  <inkml:trace contextRef="#ctx0" brushRef="#br0" timeOffset="10294.0814">33073 1517 0,'0'0'0,"18"18"15,-1-18-15,1 0 0,-1 0 16,19 0-16,-1 0 15,-17 0-15,-18 35 16,-18-17-16,-17 17 16,17-18-1,0 19-15,18-1 16,18-17-16,-18-1 16,18-17-16,-18 18 15,0 0 1,-18-18 15,-17 17-15,0 1-16,17-18 15,-17 17-15</inkml:trace>
  <inkml:trace contextRef="#ctx0" brushRef="#br0" timeOffset="10472.1732">33355 1746 0,'-17'36'16,"34"-72"-16,-52 89 16,-18-18-16,35-17 15,-17 0-15,-36 17 16</inkml:trace>
  <inkml:trace contextRef="#ctx0" brushRef="#br0" timeOffset="11072.3314">31115 2381 0,'18'0'0,"-1"0"16,1 0 0,0 0-16</inkml:trace>
  <inkml:trace contextRef="#ctx0" brushRef="#br0" timeOffset="11222.9004">31327 2364 0,'17'0'16,"1"0"-1,17-18 1,-17 18-16</inkml:trace>
  <inkml:trace contextRef="#ctx0" brushRef="#br0" timeOffset="11350.7209">31503 2346 0,'-18'0'16</inkml:trace>
  <inkml:trace contextRef="#ctx0" brushRef="#br0" timeOffset="12256.3107">31979 1976 0,'18'0'15,"17"0"1,1 17-16,-19-17 16,18 18-16,1 17 0,-1 0 0,0 1 15,-17 17-15,0-18 0,-18 71 16,0-71-16,-18 53 16,18-35-16,-35 0 15,-1-18 1,-17 1-16,18-19 15,-18 1-15,18-1 16</inkml:trace>
  <inkml:trace contextRef="#ctx0" brushRef="#br0" timeOffset="20448.5134">2081 2910 0,'-53'-70'15,"18"35"-15,0 17 16,-36 0-16,36 18 15,0 36-15,0-1 0,17 18 16,-17 106 0,17-71-16,18 0 0,0 18 15,0-36-15,18 19 16,-1-19-16,19 1 0,-19-18 0,1-1 16,-1 1-16,-17-35 15,0 0 1,-17-36-16,-54-17 15,54-1-15,-19 1 16,1-18-16,35 0 16,35 18-1,36 0 1,35 35-16,-53 0 16,52 0-16</inkml:trace>
  <inkml:trace contextRef="#ctx0" brushRef="#br0" timeOffset="20704.3634">2240 3493 0,'0'0'16,"-17"17"-16,-1 1 0,-17 35 16,35-36-16,17 36 15,1-17-15,0-19 16,17-17-16,0 0 0,0 0 15,36 0-15,-53-17 16,17-1-16,-18-17 16,-17-1-16,18-34 15,-36 52-15,-17-52 16,0 52-16,-18-17 16,18 17-16,-18 36 15</inkml:trace>
  <inkml:trace contextRef="#ctx0" brushRef="#br0" timeOffset="20954.954">2663 3722 0,'0'17'0,"-17"-34"0,17-18 16,0-1-1,0-34-15,0 34 16,0-34 0,17 52-16,1 18 15,17 18-15,1 17 16,17-17 0,-36-1-16,19-17 15,-19 0-15</inkml:trace>
  <inkml:trace contextRef="#ctx0" brushRef="#br0" timeOffset="22689.332">4198 3563 0,'0'18'0,"18"-18"15,-1 17-15,19-34 16,-19 17-16,1-18 15,35-35-15,-36 18 16,1 0-16,-18-18 16,-35 0-1,17 35-15,1 18 0,-107-18 16,54 71 0,-1 18-1,53 0-15,18-1 16,36-35-16,52 18 15,-35-53-15,0 18 16,0-18-16,17 0 16,-17-18-16,53 18 15,-71-17-15,18 17 16,-18-18-16,1 18 16</inkml:trace>
  <inkml:trace contextRef="#ctx0" brushRef="#br0" timeOffset="23039.6907">4851 3404 0,'17'-53'16,"-34"106"-16,34-123 0,-52 70 15,17 17-15,-34 19 16,34-1 0,0 0-16,1 18 0,-1 0 15,0-18-15,18 18 16,18-17-16,0-19 0,17 18 0,-17-35 15,70 0 1,-35-17-16,35-36 16,-71 18-16,36-36 15,-53 36-15,0 0 16,-17-18-16,-1 35 0,-17-17 16,0 35-1,17 17-15,0-17 0,18 36 16,-17-19-16,17 19 0,0-19 15,17 18-15,19 1 16,-1-19-16,53 19 16,-35-36-16,35 0 15,-53-18-15</inkml:trace>
  <inkml:trace contextRef="#ctx0" brushRef="#br0" timeOffset="23496.3733">5309 3422 0,'-17'18'16,"34"-36"-16,-52 53 0,35 18 16,0-35-16,35 52 15,-17-52-15,53 0 16,-36-18-16,53-18 16,-70 0-16,35-35 15,-36 36-15,1-54 16,-18 18-16,0-53 15,-18 36-15,1-18 16,-1 17-16,0-88 16,1 124-16,17 0 0,0 70 31,0 0-31,0 36 0,0 0 16,17 17-16,1-18 0,0 1 15,-1-18-15,36 53 16,-35-71-16,-1-17 15,1-1-15,0-17 16,-18-17-16,17 17 16,-17-18-16,18-17 15,-18 17-15,18 18 16,-1 18-16,1 35 16,-1-36-1,-17 18-15,18-17 0,0 35 16,-1-35-1</inkml:trace>
  <inkml:trace contextRef="#ctx0" brushRef="#br0" timeOffset="24024.6411">7020 3298 0,'0'0'16,"0"18"-16,-17 0 0,17 52 16,0-52-16,35 53 15,-17-36-15,34 0 16,-16-17-16,17-18 15,-18 0-15,18-18 16,-35 0-16,-18-17 16</inkml:trace>
  <inkml:trace contextRef="#ctx0" brushRef="#br0" timeOffset="24150.7943">6967 3122 0,'0'0'15,"36"0"-15,-19-18 16,36 18-16,-35 0 16,17 0-16</inkml:trace>
  <inkml:trace contextRef="#ctx0" brushRef="#br0" timeOffset="24909.209">7849 2893 0,'18'0'47,"0"0"-47,-1 0 16,1 17-16</inkml:trace>
  <inkml:trace contextRef="#ctx0" brushRef="#br0" timeOffset="25051.2181">7955 3351 0,'0'18'16,"0"-36"-16,18 36 15,-36-18 1</inkml:trace>
  <inkml:trace contextRef="#ctx0" brushRef="#br0" timeOffset="27440.128">4145 5098 0,'-17'-18'0,"-1"0"15,-17 18-15,17 0 16,-17 18-16,17 0 16,0 17-16,1 18 15,-19 35 1,54 36-16,0-89 16,17 0-1,0-17-15,1-18 0,-1 0 0,0-18 16,36-52-16,-54 34 15,36-70 1,-35 53-16,-18-17 0,0 17 16,0-18-16,-18 1 0,-17-1 15,-36-52-15,36 52 16,-53 1 0,53 34-16,-18 19 15,53 34-15,-18 54 16,18 0-16,35 87 15,-17-69-15,70 52 16,-35-71-16,35 36 16,-35-53-16,35 18 15,-35-54-15,18 18 16,-53-35-16,-1 0 16</inkml:trace>
  <inkml:trace contextRef="#ctx0" brushRef="#br0" timeOffset="28056.9479">4798 4868 0,'-18'-35'16,"36"70"-16,-53-88 0,17 53 16,0-17-16,1 17 0,-19 0 15,1 0-15,0 35 16,-1 0-16,1 36 15,18-18 1,17 17-16,0-17 0,0 18 16,52 52-16,-16-70 15,52 18-15,-17-54 16,34 1 0,-52-18-16,53-53 15,-71 18-15,36-53 16,-36 52-16,-17-69 15,-36 52-15,-17-71 16,0 71-16,-71-53 16,53 71-16,-71-18 15,72 53-15,-72 36 16,89-1-16,-18 35 16,35-17-16,36 0 15,-1-18-15,19 18 0,70 18 16,-53-53-1,70 17-15,-52-18 16,34-17-16,-69 0 16,17 0-16,-36 0 15,-34 0 1,-19 0 0</inkml:trace>
  <inkml:trace contextRef="#ctx0" brushRef="#br0" timeOffset="28845.3493">5450 5327 0,'0'-18'16,"0"36"-16,0-53 0,0 17 0,0 0 16,-17 1-16,-1-1 15,18 0-15,-17 18 16,-1 0-16,0 18 0,-35 35 15,36-18-15,-1 36 16,18-36-16,18 18 16,-18-18-16,35-17 15,0 0-15,18-18 16,-18 0-16,18-36 16,-35 19-16,0-19 15,-1 19-15,1-18 16,-18-18-16,-18 35 15,1-17-15,-1 35 16,0 0-16,1 0 0,-1 0 16,0 17-16,18 19 15,0-19-15,36 19 16,-19-19 0,19-17-16,-1 18 0,0-18 15,18 0-15,-35 0 16</inkml:trace>
  <inkml:trace contextRef="#ctx0" brushRef="#br0" timeOffset="29163.4155">5697 5468 0,'0'0'0,"18"35"0,0 71 16,-1-71-16,1 1 16,0 17-16,-18-18 0,17-17 15,1-1-15,-18 1 16,17-18-16,-17-18 15,-17-17-15,-18 0 16,-1-36-16,19 36 16,-1-71-16,0 53 15,18-70 1,18 87-16,17 1 16,1 17-16,16 36 15,-34-18-15,0 53 16,-1-35-16,-34 35 15,17-36-15,-36 1 0,1 17 16,0-17 0,17-18-16,-17 0 15,17 0-15</inkml:trace>
  <inkml:trace contextRef="#ctx0" brushRef="#br0" timeOffset="29522.3259">5962 5486 0,'0'0'0,"18"88"16,-18-35-16,17 53 16,-17-53-1,18-18-15,-18-18 0,0 19 16,18-19-16,-18-34 16,-18-1-16,0-35 15,1 18-15,17-18 16,-36-53-1,36 36-15,-17-1 0,17 1 16,17-1-16,1 36 0,0-1 16,-1 19-16,1-1 0,35 36 15,-36-1-15,1 36 16,0-17-16,-18 17 16,0-18-1,-18 0-15,0-17 16,-17-18-16,18-18 15,17 0 1,17-34 0,-17 34-16</inkml:trace>
  <inkml:trace contextRef="#ctx0" brushRef="#br0" timeOffset="29909.8009">6174 5362 0,'0'0'16,"0"18"-16,17-36 47,1 1-47,0-1 15,-1 18 1,-17-18 0,18 36 46,-18 0-46,17-18-16,1 35 15,0-17-15,-1-18 16,1 0-16,-18-18 16,18 18-16,-18-35 15,-18 17-15,0-17 16,18 17-16,-17 0 15,-1 1 1,36 34 15</inkml:trace>
  <inkml:trace contextRef="#ctx0" brushRef="#br0" timeOffset="30046.7028">6438 5274 0,'0'18'16,"0"-36"-16,18 36 0,-1-1 15,19 1 1,-1 17 0,-17-35-16,17 36 15,-17-36-15,17 0 16</inkml:trace>
  <inkml:trace contextRef="#ctx0" brushRef="#br0" timeOffset="30191.4676">6668 5256 0,'-36'0'16,"72"0"-16,-72 18 0,1 17 16,35-17-16,-35 17 15,35-17-15,-18 17 16,18-17 0</inkml:trace>
  <inkml:trace contextRef="#ctx0" brushRef="#br0" timeOffset="30630.7341">7020 4604 0,'18'0'32,"17"-18"-32,0 0 15,36 18-15,-36-17 16,-17 17-16,17 0 15,-17 0-15,0 0 16</inkml:trace>
  <inkml:trace contextRef="#ctx0" brushRef="#br0" timeOffset="30837.6979">7091 4586 0,'0'53'16,"0"-18"-16,0 1 0,0-1 15,17 18-15,-17-18 16,0 0-16,18 54 16,0-72-16,-1 54 15,19-54-15,-1 19 16,-17-19-16,35-17 16,-36 0-16,18 0 15,-17 0-15</inkml:trace>
  <inkml:trace contextRef="#ctx0" brushRef="#br0" timeOffset="30987.7518">7408 4921 0,'18'0'16,"-18"18"0,35 0-1,-35-1-15,36 1 16,-36-1-16,17-17 15</inkml:trace>
  <inkml:trace contextRef="#ctx0" brushRef="#br0" timeOffset="31160.6963">7479 4692 0,'0'0'0,"18"0"32,-18-18-32,17 18 15</inkml:trace>
  <inkml:trace contextRef="#ctx0" brushRef="#br0" timeOffset="31516.6775">7567 4551 0,'18'-18'16,"-1"1"-16,1 17 15,17 0-15,1 0 16,-19 0-16,36-18 16,-35 18-16,17 0 15,-17 18 1,-1 17-16,1 18 15,-18 0-15,0-18 16,18 18-16,-18-18 0,17 71 16,1-71-16,0 36 15,-1-54 1,-17 19-16,0-19 16,-17-17-1,-1 0-15,0 0 16,1 0-16,-19 0 15,19 0-15,-19 0 0,19 18 16,-36 0-16,18-1 16</inkml:trace>
  <inkml:trace contextRef="#ctx0" brushRef="#br0" timeOffset="32499.9678">8714 4798 0,'0'17'0,"17"-17"0,1 18 15,35 0-15,-18-18 16,53 0-16,-52 0 15,-1 0 1</inkml:trace>
  <inkml:trace contextRef="#ctx0" brushRef="#br0" timeOffset="32617.0174">8784 5009 0,'53'18'0,"-106"-36"0,124 54 16,-36-36-16,53 0 15,-53 0-15</inkml:trace>
  <inkml:trace contextRef="#ctx0" brushRef="#br0" timeOffset="34352.188">10319 3916 0,'0'0'16,"-18"-18"-16,36 18 31,17 18-31,0-1 16,18-17-16,53 18 15,18-18 1,-72 0-16,-16 0 0,52-18 15,-53 18-15,-17 0 0,-1-17 16,-34-1 0,-36 18-1,18 0-15,17 0 0,-17 18 16,-1 17-16,19-17 16,17 70-1,0-53-15,35 71 16,-17-53-16,-1-18 15,19 18-15,-19-18 0,1 1 0,0 34 16,-18-34 0,0-19-16,-53 1 15,17-1-15,-34-17 16,17 0-16,-35 0 16,70 0-16,-17 0 15,17 0-15,18 18 0</inkml:trace>
  <inkml:trace contextRef="#ctx0" brushRef="#br0" timeOffset="34657.1164">11307 3898 0,'0'0'15,"-18"0"-15,0 35 16,-17 36-16,17 35 16,1-36-16,17 1 15,-18 0-15,18 70 16,0-88-16,53 52 15,-35-69-15,17-1 0,0-17 16,0-1-16,36 1 16,-53-18-16</inkml:trace>
  <inkml:trace contextRef="#ctx0" brushRef="#br0" timeOffset="35729.5899">11977 4022 0,'0'0'0,"0"-18"0,-18 0 15,18 1 1,-35-1-16,17 18 16,-35 18-1,36-1-15,-19 19 0,1 70 16,18-54 0,17 1-16,0 71 15,0-89-15,52 53 16,1-52-16,-17-19 15,17 1-15,-1-18 0,19 0 16,-18 0-16,0-18 0,35-35 16,-53 18-16,1-36 15,-36 36-15,-18-35 16,-17 34-16,-36-52 16,36 53-16,-18 0 15,-53-18-15,53 53 16,0 0-16,-17 0 15,34 70 1,54-17 0,53 0-1,-36-35-15,71-1 0,-71 1 16,36 0-16,-36-18 16,-18 0-1,1 17-15,0-17 0,-1 18 16,-17 0-16</inkml:trace>
  <inkml:trace contextRef="#ctx0" brushRef="#br0" timeOffset="36003.3756">12577 4516 0,'17'17'16,"-17"1"-16,18 35 15,-18-36-15,0 19 16,0-19-16,0 1 15,17-18 1</inkml:trace>
  <inkml:trace contextRef="#ctx0" brushRef="#br0" timeOffset="36247.4064">13000 4551 0,'0'35'16,"0"-17"-16,-18-1 15,1 19-15,-1-19 16,0 1-16,1-18 15,-1 18-15,0-18 0,1 17 0</inkml:trace>
  <inkml:trace contextRef="#ctx0" brushRef="#br0" timeOffset="37632.8069">13529 4039 0,'0'-17'16,"0"-1"-16,0 0 16,0 1-16,-18 17 0,1 0 15,-1 0 1,0 0-16,-17 17 0,18 1 16,-36 35-1,35 0-15,-17-18 0,17 18 16,18 35-16,0-35 15,35 18-15,1-36 16,52 18-16,-35-35 16,70-18-1,-70-18-15,53-35 16,-53 35-16,0-52 16,-36 35-16,-17-1 0,-17-34 15,-1 34-15,-52-34 16,34 52-16,-69-17 15,34 17-15,-17 18 16,35 18 0,0 17-16,35-17 15,18 35-15,0-36 16,36 54-16,-1-53 16,0-1-16,36 1 15,-36 0-15,53-18 16,-70 0-16,17 0 15,0 0-15,1 0 16</inkml:trace>
  <inkml:trace contextRef="#ctx0" brushRef="#br0" timeOffset="37966.6628">14023 4357 0,'0'0'16,"35"17"-16,-17-17 0,-1 0 0,19 18 15,-19 0-15,1-18 16,-18 17-16,0 1 16,-18 17-16,18-17 15,-17 0-15,-1-1 16,18 1-16,18-18 47,-1 0-32,1 17-15,0-17 16,-1 0-16</inkml:trace>
  <inkml:trace contextRef="#ctx0" brushRef="#br0" timeOffset="38199.4803">14464 4498 0,'0'18'16,"0"-36"-16,0 53 15,18-17 1</inkml:trace>
  <inkml:trace contextRef="#ctx0" brushRef="#br0" timeOffset="38350.6914">14658 4463 0,'0'0'16,"18"0"-16,-1 0 0,1 0 15,-1 0 1</inkml:trace>
  <inkml:trace contextRef="#ctx0" brushRef="#br0" timeOffset="38483.8526">14887 4445 0,'0'0'0,"0"-18"0,18 18 15,0 0-15,-1 0 16</inkml:trace>
  <inkml:trace contextRef="#ctx0" brushRef="#br0" timeOffset="38616.3026">15064 4427 0,'0'0'0,"17"0"16</inkml:trace>
  <inkml:trace contextRef="#ctx0" brushRef="#br0" timeOffset="38863.6219">15381 4498 0,'0'0'16,"0"18"-16,18-1 0,-18 1 16,-18-1-16,0 1 15,-17 17-15,18-17 16,-36 17-16,17 1 15</inkml:trace>
  <inkml:trace contextRef="#ctx0" brushRef="#br0" timeOffset="39708.0692">16263 3933 0,'0'0'15,"0"-35"-15,0 18 0,-18 17 0,1-18 16,-18 18-16,-1 0 16,-17 35-16,18-17 15,0 17-15,17 18 16,0 0-16,1 53 0,17-53 16,35 53-16,-17-71 15,52 18 1,-34-36-16,17 1 0,52-36 15,-69 1-15,52-36 16,-71 35-16,19-70 16,-19 53-16,-34-53 15,-1 52-15,-35-52 16,0 53 0,-35-1-16,35 19 15,-53 17-15,71 17 16,0 36-16,17-35 15,18 53-15,18-36 16,52 35 0,-34-52-16,-1 17 15,18-17-15,-18-18 0,71 18 16,-71-18-16,18 0 16,-35 17-16,17-17 15</inkml:trace>
  <inkml:trace contextRef="#ctx0" brushRef="#br0" timeOffset="39929.6032">16704 4357 0,'0'0'0,"0"17"15,0 19-15,0-19 0,18 1 16,-1 17-16,-17-17 16,18 0-16,-18-1 15,18-17-15</inkml:trace>
  <inkml:trace contextRef="#ctx0" brushRef="#br0" timeOffset="40074.4747">16792 4057 0,'0'0'16,"18"0"-16,0 0 16,-18 18-1</inkml:trace>
  <inkml:trace contextRef="#ctx0" brushRef="#br0" timeOffset="43054.6495">17216 4233 0,'17'0'47,"18"0"-31,-17 0-16,0 0 15,35 0 1,-18 0-16,0 0 0,18-17 16,-18-1-1</inkml:trace>
  <inkml:trace contextRef="#ctx0" brushRef="#br0" timeOffset="43266.7826">17357 4022 0,'0'0'0,"0"17"16,0 1-16,0 17 0,0 1 16,17-1-16,1 0 0,0 53 15,-1-52-15,1 34 16,0-35-16,-18-17 15,0 35 1,17-53 0</inkml:trace>
  <inkml:trace contextRef="#ctx0" brushRef="#br0" timeOffset="43716.5058">18009 4145 0,'0'0'0,"0"-17"16,-17 17-1,-19 17 1,19-17-16,-19 18 15,19-1-15,-1 1 16,1 0-16,-1 17 16,18-17-16,35 17 15,-17-17-15,17-18 16,18 17-16,-18-17 0,1 0 0,-19 0 16,19 0-1,-36 18-15,-18-18 16,0 17-16,-17 19 0,-53 17 15,52-18-15,-16 18 16,52-36 0,-18 1-16,36 0 0,17-1 15,0 1-15,0-18 16,36 0-16,-36 0 16,18 0-16,-70 0 15</inkml:trace>
  <inkml:trace contextRef="#ctx0" brushRef="#br0" timeOffset="44963.7204">18733 4427 0,'0'18'16,"0"0"-16,0 17 16,0-17-16,0 34 15,-18-34-15,0 17 16,1-17-16,-36 35 16,35-35-16,-35 17 15,35-35-15</inkml:trace>
  <inkml:trace contextRef="#ctx0" brushRef="#br0" timeOffset="45135.3582">19015 4498 0,'17'0'0,"-34"0"0,52 0 31,-17 0-15,-1-18-16</inkml:trace>
  <inkml:trace contextRef="#ctx0" brushRef="#br0" timeOffset="45268.5826">19332 4427 0,'18'0'31,"0"0"-15</inkml:trace>
  <inkml:trace contextRef="#ctx0" brushRef="#br0" timeOffset="45418.6376">19544 4427 0,'0'0'15,"18"0"1,-1 0-16,1 0 16,-1 0-16,1-17 15</inkml:trace>
  <inkml:trace contextRef="#ctx0" brushRef="#br0" timeOffset="45540.4906">19703 4392 0,'17'0'32</inkml:trace>
  <inkml:trace contextRef="#ctx0" brushRef="#br0" timeOffset="45819.6249">19897 3634 0,'17'0'15,"1"35"-15,0 0 0,52 71 16,-35-35-16,1-19 15,34 90-15,-52-72 16,17 54-16,-17-54 16,-36 36-1,1-53-15,-1 0 0,0-18 16,-52 53-16,17-52 16,18-19-16</inkml:trace>
  <inkml:trace contextRef="#ctx0" brushRef="#br0" timeOffset="46770.1175">16845 3034 0,'0'35'31,"-17"18"-15,17-18-16,0 36 16,0-18-16,17 0 15,1-18-15,-18 0 16,0-17-16,17-18 0,1 35 15,-18-17 1,-18-18 0</inkml:trace>
  <inkml:trace contextRef="#ctx0" brushRef="#br0" timeOffset="47037.659">16598 3351 0,'35'53'16,"-17"-35"-16,0 0 16,17 35-16,-17-36 15,17 1-15,0 17 16,1-17 0,-19-18-1,18-18-15,1 0 16,17-17-1,-18-18 1,18 0 0,0-17-1,-53 52-15</inkml:trace>
  <inkml:trace contextRef="#ctx0" brushRef="#br0" timeOffset="49755.7211">20902 4286 0,'-18'0'16,"36"0"15,17 18-31,-17-18 16,70 18 0,-35-1-16,35-17 0,-52 0 15,-1 0 1,-53-17-1,-35-1 1</inkml:trace>
  <inkml:trace contextRef="#ctx0" brushRef="#br0" timeOffset="50684.5686">21925 3863 0,'0'0'15,"-35"0"-15,53 0 32,34 0-32,-16 0 15,87 0-15,-70 0 16,53 0-16,-53 0 16,0-18-16,-36 18 15,-34 0 1,-36 0-1,18 0-15,-18 18 16,17-18-16,19 35 16,17-17-16,17 52 15,1-34-15,35 52 16,-18-53-16,18 36 16,-18-36-16,-17 0 15,-18-17-15,18 0 0,-18 17 16,-18-18-16,-35-17 15,18 18-15,-53-18 16,52 0 0,-34 0-16,52 0 15,1 0-15,34 0 16</inkml:trace>
  <inkml:trace contextRef="#ctx0" brushRef="#br0" timeOffset="50946.3052">22983 3828 0,'-35'35'16,"70"-70"-16,-105 88 0,35 52 15,17-52-15,0 18 16,1 52-16,17-52 16,17-18-16,19 53 15,-1-53-15,-17-18 0,17-18 16,-18 19-16,1-36 0,0 17 16</inkml:trace>
  <inkml:trace contextRef="#ctx0" brushRef="#br0" timeOffset="51668.6911">23530 3986 0,'-35'-17'16,"70"34"-16,-88-34 0,0 52 16,18-17-16,-18 70 15,36-35-15,17 0 0,0 70 16,17-70-16,54 18 16,-36-36-1,18-17-15,53-18 16,-36 0-16,-17-18 15,0 0-15,-17-17 0,-1-36 16,-18 36-16,-34-53 16,-18 53-16,-54-53 15,36 70-15,-52-35 16,52 35-16,-18 36 16,36 0-16,17-1 15,18 54 1,18-54-16,-1 19 0,1-1 15,70 36-15,-52-54 16,52 18-16,-35-17 16,17 0-16,-52-18 15,35 0-15</inkml:trace>
  <inkml:trace contextRef="#ctx0" brushRef="#br0" timeOffset="51841.7692">24130 4410 0,'18'53'16,"-36"-106"-16,53 123 0,-35-34 15,0-19-15,0 36 16,0-35 0,0 17-16,0-17 15</inkml:trace>
  <inkml:trace contextRef="#ctx0" brushRef="#br0" timeOffset="52125.9672">24571 4463 0,'0'17'16,"-35"19"-16,17-1 15,-17 0 1,35-17-16,-18-1 15,1 1-15</inkml:trace>
  <inkml:trace contextRef="#ctx0" brushRef="#br0" timeOffset="52681.8073">24977 4022 0,'0'0'0,"-18"0"15,0 0 1,1 17-16,-19 36 16,19 0-16,-1 53 15,18-53-15,0 0 0,18 35 16,-1-70 0,19 35-16,-1-53 15,-17 17-15,17-17 16,0-17-16,1-1 0,34-35 15,-35 18-15,18-36 16,-35 36-16,0-53 16,-18 35-16,-36 18 15,19-18-15,-19 17 0,1 1 16,-53 17-16,53 18 16,-1 18-16,19 0 0,-1 17 15,0 18-15,18-18 16,36 53-1,-19-70-15,36 35 16,-17-35-16,-19-1 0,18-17 16,-17 18-16,0-18 0,17 0 15,-17 0 1</inkml:trace>
  <inkml:trace contextRef="#ctx0" brushRef="#br0" timeOffset="52998.2676">25435 4392 0,'0'0'0,"18"0"0,17 18 15,0-18 1,-17 0-16,0 17 15,-1-17-15,-17 18 16,-35 17-16,35-17 16,-35 17-16,17 0 15,1 1-15,17-19 16,0 1 0,17-18-16,1 0 15,17-18-15,0 18 16,1-17-16,-19 17 15,1 0 1</inkml:trace>
  <inkml:trace contextRef="#ctx0" brushRef="#br0" timeOffset="53210.6025">25876 4551 0,'-17'35'15,"34"-70"-15,-70 88 0,18-18 0,17-35 16,1 35 0,17-17-16</inkml:trace>
  <inkml:trace contextRef="#ctx0" brushRef="#br0" timeOffset="53379.9929">26176 4533 0,'18'0'47</inkml:trace>
  <inkml:trace contextRef="#ctx0" brushRef="#br0" timeOffset="53532.6461">26476 4480 0,'18'0'15,"-1"0"1,1 0 0,0 0-1</inkml:trace>
  <inkml:trace contextRef="#ctx0" brushRef="#br0" timeOffset="53670.2145">26635 4480 0,'17'0'0,"1"0"32</inkml:trace>
  <inkml:trace contextRef="#ctx0" brushRef="#br0" timeOffset="53900.0896">26988 4463 0,'17'35'16,"-17"-17"-1,0 17-15,0-18 16,0 19-16,-17-19 15,-36 19-15,35-19 16,0-17-16,1 18 0,-54 0 16</inkml:trace>
  <inkml:trace contextRef="#ctx0" brushRef="#br0" timeOffset="54750.739">27799 3898 0,'18'-35'15,"-36"70"-15,18-70 0,-18 17 16,-17 18-16,17 0 16,-17 0-16,-53 53 15,53-18-15,-36 54 16,36-36-16,17 52 0,0-52 15,36 53 1,17-71-16,18 1 0,0-1 16,71 0-1,-54-35-15,1 0 0,-18-17 0,0-1 16,35-35 0,-71-17-16,1 17 15,-18 17-15,-18-17 0,1 1 16,-54-54-16,36 70 15,-71-17-15,71 36 16,0-1-16,-1 36 16,1-18-16,17 35 0,18-17 0,0 52 15,0-34 1,53 17-16,-17-18 16,34 0-16,-35-17 15,18-18-15,0 17 16,-17-17-16,-1 0 15,-18 0-15,1 0 16</inkml:trace>
  <inkml:trace contextRef="#ctx0" brushRef="#br0" timeOffset="54972.4414">28275 4445 0,'0'18'16,"18"-1"-1,-18 19-15,0-19 16,17 36-16,-17-35 16,18-1-1,0-17-15</inkml:trace>
  <inkml:trace contextRef="#ctx0" brushRef="#br0" timeOffset="55345.7252">28346 4251 0,'0'-18'15,"0"1"1,17 17 15,-17-18-15</inkml:trace>
  <inkml:trace contextRef="#ctx0" brushRef="#br0" timeOffset="55923.0005">28663 4216 0,'0'0'15,"18"0"-15,-18-18 16,17 18-16,19 0 15,-1-18 1,0 18-16,-17 0 16,53 0-16,-54 0 15</inkml:trace>
  <inkml:trace contextRef="#ctx0" brushRef="#br0" timeOffset="57047.6701">29545 4004 0,'35'-18'16,"-17"18"-1,-36 0 1,1 0-16,-1 18 16,-35 0-1,18-1-15,0 19 16,-1-1-16,19-35 16,17 18-16,-18-1 0,18 1 15,18-1-15,-1 1 16,1 0-16,0-1 0,17-17 15,0 18 1,-17 0-16,0-18 16,-36 0-16,-17 17 15,-18 19 1,17-1-16,-17 0 16,36 0-16,17 1 15,17-19-15,19 1 16,-1 0-16,18-18 0,53 0 15,-71 0-15,36-18 16,-36 0-16,-17 1 16,-54 17-1,19 0-15,-19 0 16</inkml:trace>
  <inkml:trace contextRef="#ctx0" brushRef="#br0" timeOffset="57709.303">28434 3034 0,'0'18'31,"0"17"-16,0 18 1,0 0-16,0 0 0,0 52 16,0-52-16,0 53 15,0-71-15,18 36 16,-18-36-16,0-17 16,-18-18-1,0-18-15</inkml:trace>
  <inkml:trace contextRef="#ctx0" brushRef="#br0" timeOffset="57948.4464">28222 3422 0,'0'71'16,"0"-142"-16,18 177 0,0-36 15,-1-34 1,1-1-16,17-17 0,0-1 15,1-17-15,34 0 16,-35-17-16,36-36 16,-36 17-16,18-17 15,-35 18-15,-18 0 16,17 17-16,-17-17 16,0 17-16,-17 18 15</inkml:trace>
  <inkml:trace contextRef="#ctx0" brushRef="#br0" timeOffset="58482.4929">30180 4498 0,'-35'35'16,"70"-70"-16,-105 105 0,52-52 16,0 0-16,1-1 0,17 1 15,-18-18-15,18 18 16,0-1-1</inkml:trace>
  <inkml:trace contextRef="#ctx0" brushRef="#br0" timeOffset="58642.1562">30568 4498 0,'18'0'15,"-1"0"1,36 0 0</inkml:trace>
  <inkml:trace contextRef="#ctx0" brushRef="#br0" timeOffset="58773.652">30886 4480 0,'17'0'31,"1"0"-31,17-17 16</inkml:trace>
  <inkml:trace contextRef="#ctx0" brushRef="#br0" timeOffset="58910.215">31133 4445 0,'17'0'16,"1"0"0,0 0-1</inkml:trace>
  <inkml:trace contextRef="#ctx0" brushRef="#br0" timeOffset="59051.279">31327 4445 0,'0'0'0,"17"0"0,1 0 16,0-18-1,-1 18-15</inkml:trace>
  <inkml:trace contextRef="#ctx0" brushRef="#br0" timeOffset="59304.3459">31662 3739 0,'0'0'0,"17"0"16,36 36-16,-35-1 16,35 18-16,35 53 15,-35-36-15,0 1 0,0-1 16,0 19-16,17 52 15,-52-71-15,-18-17 16,0 0-16,-18 0 0,1 0 16,-19-18-16,1 18 0,0-18 15,-18-17-15,18 0 0,-18 17 16,17-35-16</inkml:trace>
  <inkml:trace contextRef="#ctx0" brushRef="#br0" timeOffset="63459.8517">10248 5221 0,'18'0'31,"-1"0"-15,36 0-16,-35 0 16,53 0-1,-18-18-15,-18 18 0,88-17 16,-70 17-16,88-18 15,-70 1-15,105-1 16,-88 18-16,1-18 16,16 18-16,-16-17 0,105-1 15,-88 18-15,88 0 16,-89 0-16,-16 0 16,16 0-16,1 0 0,88 18 15,-106-18 1,106 17-16,-88-17 15,88 0 1,-88 18-16,106-18 16,-106 0-16,105 0 15,-87 0-15,-18 0 16,-1 0-16,107 0 0,-106 0 16,0 0-16,123 0 15,-123 0-15,123 18 16,-123-18-16,18 0 15,105 0-15,-123-18 16,17 18-16,89 0 16,-89 0-16,-17 0 0,0 0 15,0 0-15,0 0 0,123-18 16,-106 18-16,107-17 16,-107 17-1,124-18-15,-123 18 16,105-18-16,-106 18 15,89 0-15,-106 0 16,106 0 0,-107 0-16,125 0 15,-124 0-15,123 0 16,-106 0-16,107 0 16,-125 0-16,19 0 15,-18 0-15,141 0 0,-124 0 16,106 0-1,-87 0-15,-37 0 0,19 0 16,123 0-16,-124 0 16,124 0-16,-123 0 15,105 0-15,-105 0 16,-19 0-16,1 0 0,123 0 16,-123 0-1,106 0-15,-124 18 16,124-18-16,-106 0 15,105 18-15,-105-18 16,106 0 0,-106 0-16,0 0 0,-1 0 15,1 0-15,106 0 16,-106 0-16,105 0 16,-87 0-16,87 0 15,-105 0-15,106 0 16,-89 0-16,89 0 15,-88 0-15,-19 0 16,19 0-16,-18 0 0,123 0 16,-105 0-16,87 0 15,-87 0-15,-19 0 16,19 0-16,-18 0 0,141 0 16,-124 17-1,142-17-15,-124 0 16,0 0-16,-18 0 0,19 0 15,157 0 1,-157 0-16,16 0 0,142 0 16,-141 0-16,194 0 15,-177 18-15,177-18 16,-159 0 0,0 18-16,0-18 0,-18 17 15,18-17-15,-17 18 0,176-1 16,-177 1-16,141 0 15,-158-18-15,123 17 16,-123-17-16,141 18 16,-159-18-16,-17 0 15,123 0 1,-142 0-16,19-18 16,-107 18-16,-34 0 15,-54 18-15</inkml:trace>
  <inkml:trace contextRef="#ctx0" brushRef="#br0" timeOffset="64337.6506">19562 5521 0,'0'0'15,"0"-18"-15,35 18 16,18 0-16,70 36 16,-52-19-16,70 19 15,-71-19 1,-17 1-16,-17-1 16,-19 19-16,-17-19 0,-17 1 15,-54 53-15,36-36 16,-71 35-16,71-52 15,-1 35 1,36-18-16,53 1 16,-17-19-16,87 18 15,-52-35-15,52 18 16,-52-18-16,17 0 16,-71 18-16,19-18 15,-54 0-15</inkml:trace>
  <inkml:trace contextRef="#ctx0" brushRef="#br0" timeOffset="65076.7432">21237 5680 0,'0'0'16,"18"-18"-16,-18 0 16,-35 18-1,17 0-15,-35 18 16,18 0-16,-1-1 0,19 1 15,-1 0-15,18 17 16,0-17-16,18-1 16,-1 1-16,19-1 0,-19 1 0,36-18 15,-17 18-15,52-18 16,-71 0-16,1 0 16,-36 0-1,-70 35 1,35 0-16,-35 36 15,53-36-15,0 36 16,52-54-16,54 36 16,-1-35-16,19 0 15,87-18 1,-88-18-16,53 0 0,-106 1 16,1-1-16</inkml:trace>
  <inkml:trace contextRef="#ctx0" brushRef="#br0" timeOffset="72863.046">9066 7902 0,'18'0'47,"-18"-17"-47,0-1 0,18 0 15,-1-35 1,1 18-16,17-35 16,-17 34-16,35-17 15,-53 18-15,17 35 16,1-18-16,-18 36 0,0 17 16,18-17-16,-18 53 15,0-36 1,17 35-16,1-52 15,0 35-15,-1-35 16,19-18-16,-19 0 16,36-36-1,-35 19-15,-1-19 0,-17 19 16,18-19-16,0-16 16,-18 34-16,0 0 15,-18 36 1,0 17-1</inkml:trace>
  <inkml:trace contextRef="#ctx0" brushRef="#br0" timeOffset="73207.1758">9031 8308 0,'0'0'0,"18"0"16,-18-18-16,17 1 0,19-36 16,-19 17-16,19 1 15,-19 18-15,1-1 16,17 0-16,-17 18 16,-18 18-1,0 0-15,17 17 0,-17 0 16,36 18-16,-19-18 15,19 1 1,-19-36-16,36 0 16,-18-18-16,18-17 15,-35-1-15,35-52 16,-53 71-16,35-54 16,-35 53-16</inkml:trace>
  <inkml:trace contextRef="#ctx0" brushRef="#br0" timeOffset="74875.8845">10883 7779 0,'0'0'0,"0"-36"0,-17 1 15,-1 18-15,-17-19 16,-18 36-16,35 18 16,-52 52-16,52-17 15,-35 53-15,35-53 16,1 53-1,17-71-15,17 1 16,1-19-16,53 1 16,-54-36-16,54-17 15,-36 17-15,0-17 16,-17-18-16,0 18 0,17-53 16,-35 17-16,0-52 15,0 70-15,-53-88 16,35 70-16,-52-35 15,52 71-15,0 0 16,18 52-16,-17 54 16,17-18-1,35 105-15,-17-87 16,35 70 0,0-17-16,-18-71 0,0-18 15,36 35-15,-36-52 16,18 17-1,-35-35-15,17 0 16</inkml:trace>
  <inkml:trace contextRef="#ctx0" brushRef="#br0" timeOffset="75693.7326">11483 7479 0,'0'0'0,"0"-18"0,0 1 15,0-19-15,0 19 16,0-1-16,0 0 0,0 1 16,-18 17-1,1 0-15,-1 0 0,-17 53 16,-1-36-1,1 72-15,0-54 16,17 18-16,18 70 16,0-70-16,36 53 15,-19-53-15,18-18 16,1 0-16,17-17 0,52 17 16,-69-35-16,70-17 15,-71-1-15,53-35 16,-70 18-16,17-53 15,-17 52-15,-18-17 16,-18 1-16,0-1 16,-35-53-16,1 53 15,-54-18-15,53 54 16,-71-1-16,71 36 16,-17 35-1,35-18-15,35 53 16,17-35-16,18 18 15,1-54-15,-1 18 16,18-17-16,-18 0 0,71-18 16,-71 0-16,36 0 15,-53 0-15,17-18 16,-18 18 0</inkml:trace>
  <inkml:trace contextRef="#ctx0" brushRef="#br0" timeOffset="75998.7037">12136 7355 0,'17'-17'16,"18"17"-16,18-18 16,-17 18-16,34-17 15,-52 17-15,17 0 16,-17 0-16,-18-18 15</inkml:trace>
  <inkml:trace contextRef="#ctx0" brushRef="#br0" timeOffset="76244.5407">12224 7320 0,'0'0'15,"17"35"-15,-17 1 0,0-1 16,0 18-16,-17 53 16,17-53-16,0 52 15,17-69-15,-17-1 0,36 36 16,-19-54-16,36 1 16,-17-18-16,34 0 15,-52 0-15,35-35 16,-36 35-16,-17-18 15</inkml:trace>
  <inkml:trace contextRef="#ctx0" brushRef="#br0" timeOffset="76443.4159">12718 7691 0,'17'35'16,"-34"-70"-16,34 105 0,1-17 15,0-35-15,-18-1 0,0 1 16,0 0-16,17-18 16</inkml:trace>
  <inkml:trace contextRef="#ctx0" brushRef="#br0" timeOffset="76619.6755">12753 7373 0,'18'0'31,"-1"0"-31,1 0 15</inkml:trace>
  <inkml:trace contextRef="#ctx0" brushRef="#br0" timeOffset="76973.479">12947 7197 0,'0'0'0,"18"0"16,17 0-1,0 0-15,-17 0 0,17 0 16,0 0-16,-17 0 16,0 17-16,-1 1 15,1-18-15,0 53 16,-18-35-16,17 70 16,1-53-16,-18 18 15,17 70-15,-17-70 16,18 71-16,-18-71 15,18 17-15,-18-34 16,0-19-16,0 1 16,0-1-16,-18-17 31,-17-17-31,17-1 16,1 1-16,-1 17 15,0-18-15</inkml:trace>
  <inkml:trace contextRef="#ctx0" brushRef="#br0" timeOffset="77111.1095">13741 7955 0,'-18'0'15</inkml:trace>
  <inkml:trace contextRef="#ctx0" brushRef="#br0" timeOffset="80827.4424">13811 7673 0,'18'0'31,"17"0"-15,-17 0-16,35 0 16,-18 0-16,0 0 15,-17 0-15,35 0 0,-36 0 16,-34 0 0,-18 18-16</inkml:trace>
  <inkml:trace contextRef="#ctx0" brushRef="#br0" timeOffset="80959.6524">13794 7796 0,'17'18'0,"1"-18"16,17 0-16,0-18 16,18 18-16,-17 0 15,-19 0-15</inkml:trace>
  <inkml:trace contextRef="#ctx0" brushRef="#br0" timeOffset="81638.524">14834 7020 0,'0'0'16,"-35"-53"-16,17 36 0,18-1 15,18 18 1,17 0-16,1 18 16,69 17-16,-52-17 15,53 70-15,-53-53 16,18 71-1,-54-53-15,1 0 0,0 0 16,-18 0-16,-36 17 16,1-52-16,-36 17 15,36-35-15,-35-18 16,34 1-16,1-18 16,35 17-16,0 0 15,18 1-15,52 34 16,-34-17-16,34 36 15,-17-19-15,0 18 16,-18-35-16</inkml:trace>
  <inkml:trace contextRef="#ctx0" brushRef="#br0" timeOffset="82155.9853">15575 7056 0,'0'-18'16,"18"18"-1,35 0-15,-18 0 16,53 0-16,-35 0 15,-18 0-15,36 0 16,-36-18-16,-17 18 0</inkml:trace>
  <inkml:trace contextRef="#ctx0" brushRef="#br0" timeOffset="82425.1719">15822 7020 0,'0'0'15,"0"18"-15,18 0 16,-1-1-16,-17 1 0,36 35 16,-19-18-16,1 53 15,0-35-15,17 35 16,-18-52-16,1 34 16,-18-35-1,0-17-15,-18 17 16,-17-17-1,18-18-15,-1 0 0,-35-18 16,18 1-16,-36-1 16,54 0-16,-36 18 15,35 0-15,0 0 16</inkml:trace>
  <inkml:trace contextRef="#ctx0" brushRef="#br0" timeOffset="83362.5013">14799 7938 0,'18'0'15,"52"-18"1,-17 18-16,106 0 16,-71 0-16,124-18 15,-106 18 1,158-35-16,-140 17 16,-1-17-16,106 0 15,-158 17-15,-18 0 0,-18 18 16,-52 0-1</inkml:trace>
  <inkml:trace contextRef="#ctx0" brushRef="#br0" timeOffset="83996.5769">15011 8255 0,'0'-18'15,"0"36"-15,17-36 0,1 18 16,53 0 0,-36 18-16,18 17 0,0-17 15,17 17-15,18 36 16,-52-36-16,-19 18 0,1 18 16,-18-36-16,-53 18 15,18-36-15,-53 19 16,52-36-16,-17 0 15,18 0-15,0 0 16,-18-18-16,53 0 16,-18-35-16,36 36 15,17 17-15,0-18 16,1 18-16,-1 0 0,0 0 0,1 18 16,16-1-16,-16-17 15,-19 18-15,36 17 16,-35-35-16,-18 36 15,0-19-15</inkml:trace>
  <inkml:trace contextRef="#ctx0" brushRef="#br0" timeOffset="85259.5694">15857 8237 0,'0'-17'16,"0"-1"-1,-17 18-15,-1 0 16,0 18 0,1 17-1,-18 36-15,17-36 16,0 53-16,18-35 15,18 0-15,0-18 0,-1 0 16,54 18-16,-36-35 16,0-18-16,18 0 15,0 0-15,-18-35 0,54-18 16,-54 18-16,0-54 16,-35 54-16,0-53 15,-17 53 1,-54-18-16,36 17 15,-54 1-15,37 35 16,-19 0-16,36 18 16,-18 17-16,35 0 15,1 18-15,34-35 16,36 35-16,-18-36 16,71 19-1,-71-19-15,71-17 16,-70 0-16,17-17 15,-36 17-15,-17-18 16</inkml:trace>
  <inkml:trace contextRef="#ctx0" brushRef="#br0" timeOffset="85569.7431">16404 8555 0,'0'53'16,"0"-106"-16,0 123 0,18-17 16,-1-35-1,-17 0-15,18-1 0,-18 1 16</inkml:trace>
  <inkml:trace contextRef="#ctx0" brushRef="#br0" timeOffset="85726.1898">16404 8326 0,'18'-18'0,"-1"18"15,-17-18-15,18 18 16</inkml:trace>
  <inkml:trace contextRef="#ctx0" brushRef="#br0" timeOffset="89680.8342">10777 8520 0,'18'0'15,"17"0"1,36-18-16,-18 18 15,88 0 1,-71 0-16,124-18 16,-88 1-16,-18-1 15,1 18-15,-19 0 0,18 0 16,-52 0-16</inkml:trace>
  <inkml:trace contextRef="#ctx0" brushRef="#br0" timeOffset="90731.3788">14870 9278 0,'-18'0'16,"36"0"-1,-1 0 1,1 0-16,88 0 16,-36 0-16,36 0 15,0 0-15,17 0 0,160 0 16,-125 0-16,142 0 16,-159 0-16,0 0 15,-17 0-15,-36-18 0,53 18 16,-123 0-16</inkml:trace>
  <inkml:trace contextRef="#ctx0" brushRef="#br0" timeOffset="101233.0081">2381 5133 0,'18'18'47,"70"-18"-47,-35 17 16,0-17-16,17 0 0,-17 0 15,71 0-15,-71 0 16,35 0-16,-53-17 16,1 17-1,-54-18 1,0 18-16</inkml:trace>
  <inkml:trace contextRef="#ctx0" brushRef="#br0" timeOffset="101458.792">2840 4939 0,'0'18'16,"35"-1"-1,-17 1-15,-1-1 0,54 19 16,-36-19-16,53 19 15,-35-19 1,0 1-16,-17 0 16,-19 17-16,-34 0 15,-1-17-15,-17 17 0,-1 0 16,-87 18 0,17 0-16,53-18 15,18-17-15</inkml:trace>
  <inkml:trace contextRef="#ctx0" brushRef="#br0" timeOffset="102148.0674">3969 5856 0,'0'18'0,"17"-18"15,54 17-15,-18-17 16,17 0-16,142 0 16,-88 0-16,211-35 15,-159 35-15,247-18 16,-193 1-16,211 17 16,-230 0-16,1 0 15,158 17 1,-211-17-16,-18 0 0,-17 0 15,35 0-15,-107 0 16,-34 0-16,-36-17 16,-17 17-16</inkml:trace>
  <inkml:trace contextRef="#ctx0" brushRef="#br0" timeOffset="105430.4102">18997 6703 0,'0'17'16,"18"72"-1,-1-19-15,1 142 16,0-89 0,-18 195-16,0-124 15,-18 18-15,0-1 0,1-17 16,17 0-16,0-35 15,0-36-15,35 71 0,-17-123 16,-1 17 0,1-52-16,-18-19 15,18 1-15,-18-36 16,-18 1-16</inkml:trace>
  <inkml:trace contextRef="#ctx0" brushRef="#br0" timeOffset="107381.5377">22225 7885 0,'-18'0'15,"18"-36"-15,-17 19 16,-1-1-16,0 18 15,1 0-15,-36 18 16,35-1-16,-35 1 0,-17 70 16,35-53-16,-1 18 15,19 0-15,17 0 16,0 18-16,17-36 16,54 18-16,-36-35 15,71-18-15,-53 0 16,35-36-1,-53 1-15,18-36 16,-35 36-16,-1-18 16,-17 0-16,0-17 0,0-1 15,-17 1-15,-1-19 0,-17-69 16,0 70-16,-1-18 16,19 70-16,-1 19 15,0-1-15,1 36 16,17-1-16,0 125 15,17-72 1,1 54 0,0-54-16,-1 18 0,1-17 15,0-1-15,17 1 0,0-18 16,36 53-16,-18-71 16,17 36-16,-34-54 15,-1 1 1,-18-18-16,1 0 15,-36 0-15,18-18 16,-17 1-16</inkml:trace>
  <inkml:trace contextRef="#ctx0" brushRef="#br0" timeOffset="108265.2515">23001 7638 0,'0'0'15,"18"-36"-15,-18 19 0,0-1 16,-18-17-16,0 17 16,1 1-16,-1-1 15,1 18-15,-1 0 16,-17 0-16,17 18 0,-35 34 16,18-16-16,17 17 15,1 70-15,17 36 16,0-106-16,17 17 15,54 54 1,-36-89-16,18 0 0,70 18 16,-70-35-16,71-18 15,-54-18-15,-17 1 16,35-54-16,-52 36 16,-19-53-1,-17 35-15,-17-71 16,-1 54-16,-17-1 15,0 1-15,-18-19 0,0 36 0,-53-35 16,53 71-16,-53 17 16,53 17-16,18 19 15,0 16-15,17 54 16,18-53-16,53 53 16,0-71-16,53 54 15,-53-72-15,52 36 16,-52-35-16,36-1 15,-72-17-15,36 0 16,-35 0 0</inkml:trace>
  <inkml:trace contextRef="#ctx0" brushRef="#br0" timeOffset="109366.4953">23742 8255 0,'0'0'0,"0"-18"16,0 1-1,0-1-15,-18 0 0,1 18 16,-1 0 0,-17 36-16,17-19 15,0 19-15,1-19 16,17 19-16,0-19 15,0 1-15,17-1 0,1-17 16,0 18-16,-1-18 16,1 0-16,17-18 15,-17 18-15,17-17 16,-35-1-16,0 1 16,0-1-16,0 0 15,-17 1-15,17 34 31,17 19-15,-17-19 0,36 18-16,-19-35 15,36 18-15,-35-18 16,-1 0 0,-17-18-16,18-17 15,-18 18-15,-18 17 16,18 17-1,0 71 1,0-35-16,18 71 16,-18-71-16,18 0 15,-18-18-15,17 0 0,-17 18 16,0-71 15,-17-52-15,17 35-16,-18-1 0,18-17 0,0 18 15,0-71 1,18 53-16,-1-17 16,-17 52-16,18 18 0,0 0 15,-1 0-15,1 18 16,-18 17-16,0-17 16,-35-1-1,17-17-15,-17 0 16,17-17-1</inkml:trace>
  <inkml:trace contextRef="#ctx0" brushRef="#br0" timeOffset="109727.3078">24165 8520 0,'0'0'16,"-17"88"-16,17-35 0,-18 17 15,18-34-15,0-19 16,0 18-16,0-52 31,0-36-31,-18 18 16,1-54 0,17 19-16,0-71 15,17 70-15,19-35 16,-1 71-16,0 35 15,0 0-15,18 35 16,-53 1-16,18-19 16,-18 19-16,0-1 0,0 0 15,-18-17-15,-17-1 16,17-17-16,1 0 16,17-17-1,0-1-15,17-17 16</inkml:trace>
  <inkml:trace contextRef="#ctx0" brushRef="#br0" timeOffset="110095.2973">24395 8308 0,'0'35'15,"0"-70"-15,17 88 16,-17-36-16,0 1 0,0 0 16,0-1-16,18 1 15,0-18 1,-18-18-1,17 1-15,1-1 16,-18 0-16,17 18 16,1 0-1,0 0 1,-1 0 15,-17-17-31,18 17 16,0 0 78,-18-18-79,0 1 1</inkml:trace>
  <inkml:trace contextRef="#ctx0" brushRef="#br0" timeOffset="110262.9741">24677 8326 0,'35'0'16,"-17"17"-16,-1 1 0,1-1 15,0 1-15,17 0 0,0 17 16,0-17-1,-17-1-15,0 1 16</inkml:trace>
  <inkml:trace contextRef="#ctx0" brushRef="#br0" timeOffset="110411.0674">24924 8308 0,'-36'35'15,"1"18"1,0-18-16,-18 18 16,35-17-16,-35 17 15</inkml:trace>
  <inkml:trace contextRef="#ctx0" brushRef="#br0" timeOffset="112780.623">29016 8149 0,'-35'-35'15,"70"70"-15,-88-70 0,-17 35 16,34 0-16,1 18 15,-36 34-15,36-16 16,-35 52-16,52-53 16,0 36-1,18-36-15,53 18 16,0-53-16,53 0 16,-53-18-16,70-35 15,-87 18-15,-1-18 16,18-70-16,-36 52 15,1-70-15,-18 53 16,-35-71-16,17 71 16,-35-18-16,36 71 15,-19 17-15,-17 36 16,18 17-16,0 71 16,35-36-16,0 19 15,18 69-15,17-87 16,53 70-16,-35-70 15,0-18-15,0-1 0,53 19 16,-71-53 0,18 17-16,-36-35 15</inkml:trace>
  <inkml:trace contextRef="#ctx0" brushRef="#br0" timeOffset="113622.0131">29898 7779 0,'0'0'16,"-18"-18"-16,1 18 0,-19-18 16,1 36-16,0-18 15,-18 71-15,18-36 16,-18 71-16,53-53 16,-18 17-16,18-17 15,0 18-15,35 35 16,1-71-16,52 18 15,-35-36-15,0 1 0,0-18 16,70-18-16,-70 1 16,-18-1-16,18-17 15,-18 0-15,-17-1 0,0-17 16,-1-52-16,-17 52 16,-35-71-16,17 71 15,-70-35-15,35 53 16,-70-1-16,70 19 15,-53 34 1,71 1-16,0 35 16,17-18-16,36 54 15,17-54-15,35 35 16,-17-34-16,53 17 16,-53-36-16,53 1 15,-71-18-15,0 0 16,-17 0-16,0-18 0,-18 1 15,0-1-15</inkml:trace>
  <inkml:trace contextRef="#ctx0" brushRef="#br0" timeOffset="119766.0982">26247 8079 0,'0'-53'15,"17"17"-15,19-34 16,-1 17-16,18-35 16,-18 35-16,0 18 15,-17-1-15,17 19 16,-17 17-16,0 0 0,-18 17 15,17 71-15,-17-52 16,18 70 0,-18-71-16,17 0 0,19 18 15,-19-53-15,36 18 16,-35-36-16,17 0 16,0 1-16,1-18 15,-19-1-15,1 1 0,17-18 16,-17 35-16,-18 1 15,-18 17 1,1 17-16,-1 1 16</inkml:trace>
  <inkml:trace contextRef="#ctx0" brushRef="#br0" timeOffset="120133.3953">26317 8326 0,'18'-18'16,"-36"36"-16,54-54 0,-19 19 0,1-1 16,-1 18-16,36-35 15,-35 17-15,0 18 16,-1 18-1,1 17 1,-18 0-16,18-17 0,-1 0 16,18 34-16,-17-52 15,0 18-15,17-18 0,-17 0 16,-1 0-16,36-18 16,-18 1-16,1-1 15,-1 1-15,18-54 16,-35 36-16,-1-1 0,-17 19 15,0-18-15,-17 17 0,-1 18 16</inkml:trace>
  <inkml:trace contextRef="#ctx0" brushRef="#br0" timeOffset="121045.1949">26370 6773 0,'35'0'16,"-17"0"-16,0 0 0,-1 36 16,1-19-16,17 19 15,-17-19-15,-18 1 16,18-1-16,-18 1 15,-18 0 1,18-1 0,0 1-1,0 0-15</inkml:trace>
  <inkml:trace contextRef="#ctx0" brushRef="#br0" timeOffset="121184.9654">26599 7285 0,'18'35'16,"0"-17"-16,-1-18 15,-17 17-15,18-17 0,0 18 16</inkml:trace>
  <inkml:trace contextRef="#ctx0" brushRef="#br0" timeOffset="121956.4591">26194 6862 0,'-18'-18'16,"18"0"0,-18 1-16,1-1 15,17 0 17,17 18-17,36 0 1,-17-17-16,34 17 15,-17 0-15,18 17 16,-36-17-16,36 36 16,-54-19-16,1 36 15,-1-35-15,-17 17 16,-17-17 0,17-1-16,-18 1 0,1-18 15,-19 0-15,19 18 16,-1-18-16,0 0 15,36 17 17,17 19-17,-17-19-15,0 1 0,-1-18 16,18 35 0,-35-17-16,0-1 0,0 1 15</inkml:trace>
  <inkml:trace contextRef="#ctx0" brushRef="#br0" timeOffset="124108.7848">4939 11060 0,'-35'-36'0,"-18"19"16,0-1-16,0 18 0,-88 18 15,53 17-15,-36 106 16,54-53-16,34 0 16,1 89-16,35-89 15,71 36-15,-1-72 16,89 19-16,-71-71 16,88 18-16,-87-18 15,87-18 1,-105 0-16,34-35 15</inkml:trace>
  <inkml:trace contextRef="#ctx0" brushRef="#br0" timeOffset="124466.1618">5433 10989 0,'53'71'0,"-36"-18"15,1 17-15,0 89 16,-18-53-16,0-1 16,-18-16-16,18-1 0,0-18 15,0 19-15,0-54 16,18-35-16,-18-18 16,17-70-1,19-18 1,-19 53-16,18 0 15,1 36-15,-1 17 16,0 17-16,-17 19 16,-18-1-16,18 0 0,-1 53 15,-17-35-15,18 18 16,-18-53-16,17 17 16,-17-18-16,18-17 15,-18-17-15</inkml:trace>
  <inkml:trace contextRef="#ctx0" brushRef="#br0" timeOffset="124755.7948">5927 11783 0,'0'0'0,"17"17"16,1 19-16,0-36 16,17 17-16,-17-17 15,34-35 1,-34 17-16,0 1 15,-18-18-15,0 17 0,-18-17 16,-17 17-16,-18 0 16,35 18-16,-35 18 15,36 0-15,-1 35 16,18-18-16,18 53 16,17-53-16,0-17 15,18 17-15,0-17 0,35-18 16,-35 0-16,35-35 15,-52 17-15,-1-17 16</inkml:trace>
  <inkml:trace contextRef="#ctx0" brushRef="#br0" timeOffset="124972.1072">6332 11712 0,'-17'18'0,"-1"0"15,142 52-15,-213-176 0,36 159 0,36-18 0,17 1 16,17-1-16,19 18 15,-1-35-15,0-1 16,53-17-16,-52 0 16,34-17-1,-34-1-15,-1-17 16,-17 17-16,-18-53 16,0 36-16,-18-71 15,0 36-15,1-1 0,17-17 16</inkml:trace>
  <inkml:trace contextRef="#ctx0" brushRef="#br0" timeOffset="125133.5488">6544 11060 0,'0'0'0,"0"35"0,18 18 15,-1 88-15,1-71 16,17 89-16,-35-71 16,18-17-16,0 0 15,-1-19-15,18 54 16,-17-70-16,0 16 15,-1-52-15,1 0 16,0 0-16,-1-17 0</inkml:trace>
  <inkml:trace contextRef="#ctx0" brushRef="#br0" timeOffset="125332.6063">6897 11659 0,'-35'0'15,"70"0"-15,-88 0 0,18 18 16,17-18-16,0 35 15,1-17 1,34 17-16,1-17 16,35-1-16,-18 1 15,18 17-15,-18-35 16,18 18 0,-35 0-16,-18-1 0,18-17 15,-18 18-15</inkml:trace>
  <inkml:trace contextRef="#ctx0" brushRef="#br0" timeOffset="134152.3546">10901 11818 0,'0'0'0,"-35"0"0,-18 18 16,17 17-1,-34 36-15,52-36 16,-17 71-16,35-53 16,18 17-16,-1-35 15,54-17-15,-18-18 16,35-53-16,-35 18 16,0-18-1,0-18-15,-18 1 0,18-71 16,-53 70-16,0-88 15,-18 89-15,-35-89 16,18 71-16,-53-18 16,52 71-16,-16 17 15,34 36-15,0 105 16,18-35-16,36 106 16,-1-88-16,35 71 15,-17-107-15,0 1 16,0-18-16,-18-18 15,54 18-15,-54-18 16,0-17-16,-17-18 16,-18-18-16</inkml:trace>
  <inkml:trace contextRef="#ctx0" brushRef="#br0" timeOffset="138423.9075">11695 11483 0,'0'-18'16,"17"18"-16,-17-17 15,18 17-15,-18-18 16,18 18 0,-18-18-16,0 1 15,0-1 1,0 0 0,-18 1-16,0 17 15,18-18-15,-17 18 16,-1 18-16,-35 17 15,35 0-15,-35 54 16,36-37 0,-1 54-16,18-35 15,0 35-15,18-53 16,35 35-16,0-53 16,35 0-16,-35-35 15,70-17 1,-70-1-16,53-52 15,-71 34-15,1-17 0,-19-52 16,-17 52-16,-35-53 16,0 53-16,-71-35 15,35 52-15,1 19 16,-71-1 0,88 36-16,-18-1 0,1 36 15,52 0-15,36 18 16,-1-18-16,36-18 15,0 18-15,18-35 16,-1 17-16,71 0 16,-70-17-16,35-1 15,-53 1-15,-18-18 16,-18 0-16</inkml:trace>
  <inkml:trace contextRef="#ctx0" brushRef="#br0" timeOffset="139402.2088">12383 11959 0,'-18'-17'15,"0"17"-15,1 0 0,-1-18 16,-35 18-16,35 18 15,-17 17 1,17-18-16,1 36 16,17-17-16,17-19 15,1 1-15,0 17 0,35-17 16,-18-1-16,36-34 16,-54 17-16,1-18 15,-1 1-15,-17-19 16,0 19-16,-17-36 15,-1 35-15,1 18 16,-1 0-16,0 0 0,1 18 16,17-1-1,17 19-15,1-19 16,35 19-16,-18-36 16,18 0-16,-35 0 15,-1 0-15,-17-18 16,0 0-1,-17 18-15,17 18 16,0 35 0,17-18-16,-17 18 15,18-18-15,17 36 16,-17-36-16,17 36 16,-35-54-16,18 1 15,-36-18 1,-17-35-1,17-1-15,1 1 0,-1-18 16,-17-53 0,35-17-16,0 70 15,17-18-15,1 71 16,35-17-16,-18 17 16,-17 17-16,35 19 15,-53-1-15,0-17 16,0 35-16,-18-36 15,0 1-15,-17-18 16,17 0-16,1 0 16,-1-18-16,18 1 15</inkml:trace>
  <inkml:trace contextRef="#ctx0" brushRef="#br0" timeOffset="139724.3457">12788 12206 0,'0'0'16,"18"88"-16,-1-52 0,-17 17 0,0-1 15,0-16-15,0-1 0,0 18 16,-17-35-16,17-36 31,-18-35-15,1-18-16,17 19 16,-18-54-16,18 35 15,0 18-15,0 0 0,18 0 16,17 18-16,-18 35 15,36 0 1,-35 35-16,0-17 16,-18 17-16,17 1 0,-17-1 15,0-18-15,-35 1 16,17 0-16,1-18 16,-1-18-16,0 0 15,18-17-15,18 0 16</inkml:trace>
  <inkml:trace contextRef="#ctx0" brushRef="#br0" timeOffset="140199.4741">13000 12100 0,'18'36'16,"-36"-72"-16,36 89 0,-18-35 16,0-1-16,0 1 15,-18-18-15,18-18 31,0-17-15,0 18-16,0-19 16,18 19-16,-1-1 15,1 18 1,-1 0-16,1 0 16,0 18-1,-18-1-15,0 1 16,0 0 15,17-18-15,1 0-16,0 0 15,-1 0 1,1 0 0,-18-36-1,0 19-15,-18-19 16,18 19-16,-17-1 15,-1 18 1,0 0 0,36 0-1,0 0 1,-1 0 0</inkml:trace>
  <inkml:trace contextRef="#ctx0" brushRef="#br0" timeOffset="140308.6041">13176 12047 0,'0'18'16,"0"-36"-1,18 54-15,-18-19 0,18 1 0,34 0 16,-34-18-16,35 0 16,-35 0-1,17-18-15,-17 18 16,-1-18-16</inkml:trace>
  <inkml:trace contextRef="#ctx0" brushRef="#br0" timeOffset="140454.5815">13423 12047 0,'-35'36'16,"17"-19"-16,1 19 15,-1-19-15,18 1 16,-18-1-16,18 1 0,0 0 16,18-18-1</inkml:trace>
  <inkml:trace contextRef="#ctx0" brushRef="#br0" timeOffset="141309.5963">13970 11853 0,'18'0'31,"35"18"-16,-18-18-15,0 18 16,36-18-16,-36 0 16,0 0-16,1 0 0,-19 0 15,1 0-15,-1 0 16,-34 0-16</inkml:trace>
  <inkml:trace contextRef="#ctx0" brushRef="#br0" timeOffset="141972.3333">14764 11836 0,'0'0'16,"-36"-18"-16,19 18 15,-18 0-15,17 18 0,0-1 16,-17 1-16,17 17 0,18 1 16,-17-1-16,17 0 0,0 36 15,0-36-15,35 18 16,-17-53-16,17 17 15,-17-17-15,17 0 0,18-52 16,-36 16 0,19-52-16,-36 35 15,17-70-15,-17 70 16,0-18-16,0 1 0,-17-1 16,-19-88-1,19 106-15,-1 1 16,0 16-16,1 19 0,-1 17 0,1 17 15,-1 54-15,18-1 16,0 19-16,0-1 0,18 0 16,-1 0-16,1 0 15,17 1-15,36 34 16,-36-70-16,0-18 16,1 0-16,-1-17 0,0 0 0,36-1 15,-54-17-15,1-17 16</inkml:trace>
  <inkml:trace contextRef="#ctx0" brushRef="#br0" timeOffset="142365.8809">15169 11659 0,'0'0'0,"0"-17"0,0-19 16,0 19-1,-17 34 1,17 1-16,-18 53 15,1-18-15,17-1 16,0 1-16,17 0 0,18 35 16,-17-52-16,35-1 15,-18-17-15,18-18 16,-35-18-16,17-17 16,-17-1-16,-18 1 15,17 0-15,-17 0 0,-17-54 16,-19 37-16,-16-19 15,16 36 1,-52 17-16,53 18 16,0 18-16,17 17 0,18 0 15,0 36-15,18-36 16,52 18-16,-35-35 16,71 17-1,-53-35-15,35 0 16,-52 0-16,-19 0 15,1 0-15</inkml:trace>
  <inkml:trace contextRef="#ctx0" brushRef="#br0" timeOffset="143022.7048">15840 11377 0,'0'0'0,"0"-35"16,0 17-16,0 36 16,17 70-1,1-17-15,-18-1 16,18 18-16,-1 71 16,-17-88-16,18 70 15,0-88-15,-18 0 0,17-18 16,1 18-1,-18-36-15,17 1 16,-17-36 0,0 1-16</inkml:trace>
  <inkml:trace contextRef="#ctx0" brushRef="#br0" timeOffset="143267.2482">16122 11289 0,'18'70'15,"-36"-140"-15,36 176 0,-1 17 16,-17-70-16,18 18 0,0 87 16,-1-87-16,1 88 15,-1-106 1,1 52-16,0-52 15,-1 0-15,-17-35 16,0 0-16,-17-18 16</inkml:trace>
  <inkml:trace contextRef="#ctx0" brushRef="#br0" timeOffset="143891.7501">10037 11024 0,'0'0'0,"0"89"15,0-19-15,17 71 16,-17-53-16,0 71 16,0-71-16,18 53 15,-18-88-15,17 53 16,-17-71-16,18 36 15,0-71-15,-18 18 16,17-18-16,-17-18 16</inkml:trace>
  <inkml:trace contextRef="#ctx0" brushRef="#br0" timeOffset="144135.1676">10160 11113 0,'0'0'15,"18"123"-15,-18-52 0,17-1 0,-17 106 16,0-87 0,18-1-16,-18 0 0,18 53 15,-18-88-15,35 35 16,-35-52-16,0-1 15,17 0 1,-17-17-16</inkml:trace>
  <inkml:trace contextRef="#ctx0" brushRef="#br0" timeOffset="144930.5208">16510 12065 0,'0'-18'16,"0"36"-16,-18-36 0,36 18 31,17 18-15,1-18-16,-19 18 15,1-1-15,-1 1 16,1 17-16,-18-17 0,0 17 16,0 0-1,-18-17-15,1 17 16,17-17-16,-18 0 15,36-18 1,-1 17-16,19-17 16,17-17-16,-36 17 15,19 0-15,-19 0 16,1 17-16</inkml:trace>
  <inkml:trace contextRef="#ctx0" brushRef="#br0" timeOffset="158211.3119">9349 12859 0,'0'0'0,"-18"0"15,0 0-15,1 0 16,-1 0-1,0 0 1,36 0 31,0 17-31,-1-17-16,19 0 15,-1 0 1,-17 0-16,17 0 0,0 0 15,53 0-15,-35 0 16,0 0-16,71 0 16,-54 0-16,89 0 15,-71 0-15,18-17 16,0 17-16,0 0 0,123 0 16,-123-18-16,158 18 15,-140-18-15,158 18 16,-141 0-16,141 0 15,-123 0 1,141 0-16,-141 0 16,141 0-16,-142 0 15,160 18-15,-142-18 16,159 0-16,-176 0 16,194 0-1,-177 0-15,18 0 16,-17 0-16,17 0 0,158 0 15,-193 18-15,194-18 16,-194 0-16,141 0 16,-159 0-16,106-18 15,-124 18-15,36 0 16,-89-18-16,36 18 16,-88-17-16,-18-1 15</inkml:trace>
  <inkml:trace contextRef="#ctx0" brushRef="#br0" timeOffset="161279.5497">9631 13247 0,'0'17'15,"0"1"-15,0 70 16,17-35 0,1 88-16,-18-52 15,18 52-15,-18-71 16,17 54-16,1-71 15,-18 35-15,18-53 16,-18 0 0</inkml:trace>
  <inkml:trace contextRef="#ctx0" brushRef="#br0" timeOffset="161525.8933">9825 13353 0,'18'-18'0,"-36"36"0,36-18 16,-1 17 0,1 36-16,-1 0 0,1 18 15,-18 17-15,18 18 0,-18-18 16,17 0-16,1 53 15,-18-88-15,0 35 16,0-52-16,18-19 16</inkml:trace>
  <inkml:trace contextRef="#ctx0" brushRef="#br0" timeOffset="162042.8401">10336 13882 0,'-17'-35'16,"34"70"-16,-52-88 15,17 53-15,1 18 16,-18 34 0,17-16-16,18 34 15,-18-34-15,18-1 0,18 18 16,0-36-16,17 1 16,-18-18-16,1-18 15,0 1-15,-1-1 0,36-52 16,-53 34-1,18-17-15,-18 18 0,18-18 16,-18-17-16,-18-36 16,0 53-16,1-53 15,-1 71-15,0 17 16,-17 0-16,35 36 16,0 70-1,0-17-15,35 70 16,-17-70-16,35 52 15,-35-70-15,17-18 0,18 18 16,-36-35 0,19-1-16,-19-17 15,1-17-15</inkml:trace>
  <inkml:trace contextRef="#ctx0" brushRef="#br0" timeOffset="162476.59">10742 13653 0,'-18'0'16,"36"0"-16,-53 0 0,35 17 16,-18 1-16,1-1 0,17 19 15,0 17-15,-18 35 16,36-35-16,-1 0 15,1-18-15,17 0 0,0-17 0,36 17 16,-18-35 0,-18 0-16,36-35 15,-36 0-15,18-18 16,-53 17-16,0-34 16,0 17-16,-53-35 15,0 52-15,-35-34 16,35 52-16,0 1 15,18 17-15,-18 0 0,0 35 16,35 0-16,18 36 16,18-18-16,70 35 15,-35-53-15,0-17 16,0-1-16,53 1 16,-53-18-16,0 0 15,-36 0-15,-17-18 16</inkml:trace>
  <inkml:trace contextRef="#ctx0" brushRef="#br0" timeOffset="163499.6681">11324 14005 0,'0'0'16,"-17"-17"-16,-1-1 15,0 18 1,1 18-16,-1-1 16,-17 19-16,35-19 15,0 18-15,-18-17 0,36 17 16,17 1 0,-17-36-16,17 0 15,-17 0-15,-1-18 16,1 0-16,-18 1 15,0-1-15,0 0 0,0 1 16,-18-1 0,18 1-16,-17 17 15,17 17 1,0 1-16,17-1 16,1-17-16,17 0 15,-35 18-15,18-18 16,-1 0-16,1 0 15,-18 18 1,18-1-16,-1 36 16,1 0-16,0 18 15,-1-36-15,1 18 16,-1-35-16,-17-1 16,0-34 15,0-36-31,0 17 15,-17 1-15,17-18 0,0 18 16,0 0-16,-18-54 16,18 54-16,18 18 15,-1 17 1,1 35-16,-18 0 16,0 0-16,0-17 15,0 0 1,-18-18-16,18-18 15</inkml:trace>
  <inkml:trace contextRef="#ctx0" brushRef="#br0" timeOffset="163812.0808">11712 14217 0,'18'88'15,"-36"-176"-15,54 229 0,-36-70 16,0-36-16,0-17 0,17 17 15,-17-53 1,0 1 0,-17-54-16,17 36 15,0-1-15,-18-52 16,18 35-16,18-17 16,-1 34-16,1 36 15,-1 0 1,1 0-16,0 18 15,-1 0-15,-17-1 16,-17 19-16,-1-19 16,0-17-1,1 0-15,17-17 16,0-1-16</inkml:trace>
  <inkml:trace contextRef="#ctx0" brushRef="#br0" timeOffset="164340.1839">11942 14023 0,'-18'18'15,"36"-36"-15,-36 53 0,18-17 16,18-18-16,-1 0 16,1 0-16,-1 0 15,1-18 1,-18 1-16,18-1 15,-18 36 17,0-1-17,0 1-15,0-1 16,17-17 0,-17 18-16,18-36 15,0 18-15,-18-35 16,0 18-16,0-1 15,0 36 17,17-1-17,1 1 1,17-18 0,-17 0-16,-18-18 15,0 1 1,17 17 15,1 17-15,17 1-1,-17-18 1,0 17-16,-1-17 0,19 0 0,-1 18 16,-17-18-1</inkml:trace>
  <inkml:trace contextRef="#ctx0" brushRef="#br0" timeOffset="164477.9674">12347 14041 0,'0'0'0,"-17"17"16,17 1-16,-18-1 0,0 19 16,18-19-16,0 1 15,-17 0 1</inkml:trace>
  <inkml:trace contextRef="#ctx0" brushRef="#br0" timeOffset="164968.1431">12541 13388 0,'0'0'0,"0"-18"16,0 1-16,18-1 16,0 36 15,-1 70-16,-17-18-15,18 89 16,-1-53-16,-17-18 16,18-17-16,-18 17 15,35 18-15,-17-53 16,0 17-16,-1-52 16,-17 0-16,0-36 31</inkml:trace>
  <inkml:trace contextRef="#ctx0" brushRef="#br0" timeOffset="165173.4963">12788 13529 0,'0'0'16,"35"176"-16,-17-87 0,0 52 15,-1-71-15,19 18 16,-36-35-16,17-17 16,-17-19-16,0 1 15</inkml:trace>
  <inkml:trace contextRef="#ctx0" brushRef="#br0" timeOffset="165700.8903">13511 13794 0,'18'0'16,"-36"0"-16,54 0 16,34-18-16,-34 18 15,69-35-15,-34 35 16,-36-18-16,0 18 16,-17 0-1</inkml:trace>
  <inkml:trace contextRef="#ctx0" brushRef="#br0" timeOffset="165846.7021">13723 13653 0,'0'0'0,"0"35"0,18 18 16,-18 0-16,17-18 0,19 71 16,-19-71-16,19 36 15,-19-54-15,1 1 16</inkml:trace>
  <inkml:trace contextRef="#ctx0" brushRef="#br0" timeOffset="166482.1009">14975 13300 0,'-17'0'15,"17"53"1,0 52 0,0-52-16,17 18 0,1 88 15,0-106-15,-1 70 16,1-70-16,0 18 16,-18-54-16,0 18 15,0-17 1</inkml:trace>
  <inkml:trace contextRef="#ctx0" brushRef="#br0" timeOffset="166658.8141">15134 13406 0,'18'141'16,"-18"-53"-16,17 0 15,-17 0-15,18-17 0,17 52 16,-17-70-16,0 0 16,-18-18-16,17-17 0,-17 0 15</inkml:trace>
  <inkml:trace contextRef="#ctx0" brushRef="#br0" timeOffset="167265.6301">15646 13847 0,'0'0'0,"-18"-18"0,0 18 16,1 0-16,-1 18 16,1-1-16,-1 18 0,0 54 15,18-36-15,0 17 16,18-52-16,0-1 16,-1 1-16,18-18 0,18-18 15,-35 1-15,35-54 16,-35 36-1,-1-71-15,-17 53 16,-17-70-16,-1 70 16,18 0-16,-18 0 0,1 18 15,-1 17-15,18 0 0,-18 18 16,18 36-16,0 17 16,0 70-1,18-52-15,17 70 16,-17-88-16,17 0 15,0-18-15,-17 0 0,17 0 0,-17-17 16,17-18-16,-17 18 16</inkml:trace>
  <inkml:trace contextRef="#ctx0" brushRef="#br0" timeOffset="167653.4693">15963 13547 0,'0'35'0,"-17"0"16,17 53-16,0-35 15,0 18-15,35 88 16,0-89 0,18-17-1,18-35-15,-36-18 16,35-36-16,-34 1 15,-19-35 1,-17 17-16,0 17 0,-17-16 16,-1-1-16,-35-53 15,0 71-15,18-1 0,-53 1 16,52 53-16,1 35 16,18-18-16,52 53 15,-18-53-15,19 1 16,17-1-16,0-18 15,0 19-15,35-19 16,-53-17-16,18 0 16,-35-17-16,-1-1 0</inkml:trace>
  <inkml:trace contextRef="#ctx0" brushRef="#br0" timeOffset="167915.7127">16387 13441 0,'17'53'16,"-17"-18"-16,18 89 16,-1-72-1,19 90-15,-36-72 16,35 36-16,-35-53 15,35 17-15,-35-34 16,18-1-16,0-17 16,-18-36-1,-18 0-15</inkml:trace>
  <inkml:trace contextRef="#ctx0" brushRef="#br0" timeOffset="168120.8498">16581 13441 0,'0'0'15,"17"53"-15,-17 0 0,18 17 16,-18-17-16,17 18 0,19 52 16,-36-52-16,17-18 0,-17 0 15,18 35 1,0-35-16,-18-36 15,17-17-15</inkml:trace>
  <inkml:trace contextRef="#ctx0" brushRef="#br0" timeOffset="168426.99">16898 14041 0,'0'0'0,"35"0"16,-17 0-16,53 0 15,-54 17-15,1 1 16,-18-1-16,0 1 0,-18 17 16,1-17-16,-1 35 15,0-35 1,18-1-16,0 1 15,36 0-15,-19-18 16,1 0 0,-1 0-16,-17-18 31</inkml:trace>
  <inkml:trace contextRef="#ctx0" brushRef="#br0" timeOffset="169099.5877">13053 14164 0,'35'-18'0,"0"18"16,-17 0-16,0 0 15,17 18 1,0 35-16,-35-35 0,0 35 15,0-18 1,-17-18-16,-19 19 16,19-1-1,-1-17-15,18-1 16,18-17-16,35 0 16,-18-17-16,0 17 0,18-18 15,-35 18 1,-1 0-16</inkml:trace>
  <inkml:trace contextRef="#ctx0" brushRef="#br0" timeOffset="180927.7884">8096 13864 0,'-17'0'16,"34"0"-1,1 0-15,17 0 16,0 18-16,18-18 15,0 0-15,0 17 0,0-17 16,0 18-16,0-18 0,0 18 0,-18-18 16,18 0-16,0 0 15,-35 0-15,-1-18 16</inkml:trace>
  <inkml:trace contextRef="#ctx0" brushRef="#br0" timeOffset="181117.3345">8573 13811 0,'-18'0'15,"36"0"-15,-1 18 16,36 0 0,-18-1-16,1-17 15,-1 18-15,0-18 0,36 17 16,-54 1-16,1 0 16,-18 17-16,-53 18 15,18-35-15,-53 34 16,52-16-16,-52-1 15</inkml:trace>
  <inkml:trace contextRef="#ctx0" brushRef="#br0" timeOffset="190966.1876">14217 15769 0,'0'-35'16,"-18"17"-16,-52 1 15,17 17-15,-53 35 16,35-17-16,1 17 0,-36 53 15,53-53-15,0 53 16,36-70 0,34 35-16,1-35 15,70-1-15,-35 1 16,35-18-16,-53 0 16,18 18-1,-53-1-15,-35 36 16,0-18-16,17-17 15,-52 53-15,52-36 16,0 0-16,18-17 0,0 17 16,0-17-16,53-1 15,0-17-15,53 0 16,-53-17-16,35-1 16,-53 18-16,36-18 15</inkml:trace>
  <inkml:trace contextRef="#ctx0" brushRef="#br0" timeOffset="191556.5029">14693 16069 0,'18'0'31,"35"0"-16,-36-18-15,19 18 0,52-35 16,-53 35-16,0-18 16,1 1-16,-19 17 0,19 0 15,-19 0-15</inkml:trace>
  <inkml:trace contextRef="#ctx0" brushRef="#br0" timeOffset="191705.8486">14746 16193 0,'18'17'16,"-1"-17"-16,1 0 15,17 0-15,18-17 16,0-1-16,-18 18 0,18-18 16,-35 18-16,0 18 15</inkml:trace>
  <inkml:trace contextRef="#ctx0" brushRef="#br0" timeOffset="192368.3548">15857 15469 0,'0'18'16,"18"17"-16,-18 1 16,18 69-16,-1-52 15,1 106-15,-18-88 16,0 52 0,0-52-16,18 17 15,-18-53-15,17 18 16,1-53-16,-1 0 15,1 0-15</inkml:trace>
  <inkml:trace contextRef="#ctx0" brushRef="#br0" timeOffset="192734.1107">16334 15910 0,'0'0'0,"-18"-17"16,0 34-16,-17 36 15,35 0-15,0 0 16,0-18-16,18 18 0,-1 0 16,1-18-16,70 36 15,-53-36-15,18-17 16,0-18-16,18 0 0,17-18 15,-35 1-15,0-54 16,-35 36-16,-18-36 16,-36 18-16,-52-17 15,53 34-15,-71 1 16,53 18-16,0 17 16,-17 0-16,52 0 15,0 0 1,36 0-16,0 0 0,-1 0 15</inkml:trace>
  <inkml:trace contextRef="#ctx0" brushRef="#br0" timeOffset="193001.653">16916 15663 0,'35'-17'16,"-17"17"-16,17-18 15,0 18-15,-17-18 0,-1 18 16,19 0-16,-19 18 15</inkml:trace>
  <inkml:trace contextRef="#ctx0" brushRef="#br0" timeOffset="193419.5407">17339 15293 0,'18'-18'16,"-1"18"0,19 0-16,-1-17 15,0 17-15,-17-18 16,17 18-16,-17 0 15,17-18-15,-17 18 16,-1 0 0,-17 18-1,0 17 1,0-17-16,0 35 16,18-36-16,0 54 15,-18-36-15,35 36 16,-35-53-16,17 34 15,1-34-15,-18 0 16,18-18-16,-18 17 0,0 1 31,-18-18-15</inkml:trace>
  <inkml:trace contextRef="#ctx0" brushRef="#br0" timeOffset="193602.3841">17498 15575 0,'70'-17'0,"-140"34"0,176-52 16,-71 35-16,53-35 15,-53 35-15,-17-18 16,17 18-16</inkml:trace>
  <inkml:trace contextRef="#ctx0" brushRef="#br0" timeOffset="196916.5269">14005 17110 0,'-17'0'0,"-1"0"16,18-18-1,18 18 1,17 0 0,0 0-16,53 0 15,-17 0-15,105-35 16,-52 17-16,-1 1 16,18-19-16,36 19 0,-1-19 15,18 1-15,0 17 0,18-17 16,0 0-16,-1 0 0,1 17 15,158-35 1,-193 35-16,123 1 16,-195-1-16,-34 18 0,-18 0 15,-18 0-15,-17 0 16</inkml:trace>
  <inkml:trace contextRef="#ctx0" brushRef="#br0" timeOffset="198986.5651">9754 14728 0,'0'18'16,"18"-18"-1,0 18-15,-1-18 16,1 0-16,17 0 0,0 0 15,36 0 1,-18 0-16,0 0 0,0 0 16,35-18-16,71 0 15,-53 18-15,105-35 16,-105 35-16,141-35 16,-124 35-16,19 0 15,104-18-15,-104 1 16,140 17-16,-141-18 15,141 18-15,-141 0 16,159 0-16,-141 0 16,-18 0-16,176 0 15,-158 0-15,141 18 16,-141-1-16,141-17 16,-142 18-16,19-18 15,140 0-15,-158-18 16,17 18-16,142-17 15,-159-1-15,-1 18 16,125 0-16,-142 0 16,88 18-16,-123-1 15,106 1-15,-124 0 16,88-1-16,-105-17 16,70 0-1,-106 0-15,53-17 16,-70 17-16,0 0 0,-18-18 15</inkml:trace>
  <inkml:trace contextRef="#ctx0" brushRef="#br0" timeOffset="200448.3439">19614 12700 0,'0'-18'16,"18"1"-1,-18-1-15,35-35 16,1 18-16,-19 17 15,1 1-15,17-1 0,18 0 16,-35 18-16,-1 0 16,19 36-1,-19 17 1,-17-18-16,0 0 0,0 18 16,18-18-1,-18-17-15,18 0 16,-1-18-16,-17-18 15,18 0-15,0 1 0,-1-19 16,1 19-16,-1-19 0,1 19 16,0-18-16,-18 17 15,17 0 1,-34 18 0</inkml:trace>
  <inkml:trace contextRef="#ctx0" brushRef="#br0" timeOffset="200814.7047">19808 13035 0,'18'-17'16,"0"-19"-1,-1 1-15,-17 17 0,36-35 16,-19 53-16,-17-17 16,18 34-16,-18 1 15,18 35-15,-1-18 16,19 18 0,-19-18-16,36 1 15,-35-36-15,52 0 16,-34 0-16,16-53 15,-34 35-15,17-35 16,-17 18-16,0 0 16,-18 17-16,-18 0 15,0 18 1,1 18 0</inkml:trace>
  <inkml:trace contextRef="#ctx0" brushRef="#br0" timeOffset="201827.7586">22066 11906 0,'0'-17'0,"18"52"15,-18 71 1,18-18-16,-18 124 16,0-89-16,0 1 0,0-19 15,17 54-15,18-71 16,-35-52-16,18-19 16,-18 1-1</inkml:trace>
  <inkml:trace contextRef="#ctx0" brushRef="#br0" timeOffset="202132.0803">22437 12453 0,'0'0'0,"0"35"16,-18 1-16,18 34 0,-18-17 15,18 71-15,0-72 16,36-16-16,-1-1 0,71 18 15,-36-53 1,1-18-16,52-35 16,1-17-1,-89 17-15,-17 0 0,-18-88 16,-71 53 0,18 70-16,-53 0 15,54 18-15,16 0 16,-17 18-16,53 0 15,0-1-15,18 19 16,17-36-16</inkml:trace>
  <inkml:trace contextRef="#ctx0" brushRef="#br0" timeOffset="202366.9859">23195 12294 0,'0'0'16,"53"-17"-16,-35 17 0,35-18 16,-18 0-1,18 1-15,-36-1 16,19 0-16,-19 18 15,-17-17-15</inkml:trace>
  <inkml:trace contextRef="#ctx0" brushRef="#br0" timeOffset="202767.1907">23654 11889 0,'53'-18'16,"-106"36"-16,141-36 0,-35 0 16,-18 1-16,36-1 15,-54 0 1,19 18-16,-36 18 47,-18 17-32,18-17-15,18 17 16,-18 1-16,17 34 16,-17-35-16,36 18 15,-36-17-15,35-1 16,-35-18-16,17 1 15,-17 0-15,-17-18 32</inkml:trace>
  <inkml:trace contextRef="#ctx0" brushRef="#br0" timeOffset="202906.1275">23777 12100 0,'53'0'15,"-106"0"-15,194-17 16,-88-1-16,0 18 0,0-18 0,-18 18 16,18 0-1</inkml:trace>
  <inkml:trace contextRef="#ctx0" brushRef="#br0" timeOffset="204040.9523">25083 12823 0,'35'0'15,"18"0"-15,53-17 16,-36-1-16,54-17 16,-54 17-16,36-17 15</inkml:trace>
  <inkml:trace contextRef="#ctx0" brushRef="#br0" timeOffset="204557.4615">26741 12682 0,'-53'-53'15,"106"106"-15,-142-123 0,19 52 16,17 36-16,-18 35 16,36-18-16,0 18 0,17 35 15,36-35 1,17 0-16,0-18 16,54-17-16,-37-18 15,37-35-15,-54-1 16,0 1-16,-17-18 0,-1 18 15,-17-53 1,0 35-16,0 35 16,0 0-16,-17 1 0,17 52 15,-18 18-15,18 88 16,0-70-16,18 105 16,-1-88-16,1 36 15,0-54-15,-18 1 16,0-36-16,-36-17 15,19-18-15,-18-36 16,17 1-16,-35-53 16,35 53-16,1-89 15,-1 71-15,18-70 16</inkml:trace>
  <inkml:trace contextRef="#ctx0" brushRef="#br0" timeOffset="204785.5491">27040 12982 0,'0'0'16,"36"36"-16,-19-19 0,-17-34 31,-17-19-15,17 19-16,0-54 15,0 36-15,0-36 16,0 36-16,17-18 15,1 35-15,0 1 16,-1 17 0,1 17-1,-18 1-15</inkml:trace>
  <inkml:trace contextRef="#ctx0" brushRef="#br0" timeOffset="205543.8943">27234 12894 0,'53'-18'16,"-35"1"-16,35-1 16,-35 0-1,-1 1-15,1-18 16,-18 17-16,-18 18 15,1 0-15,-19 18 16,19-1-16,-1 36 16,0-35-1,18 35-15,18-36 16,35 1-16,-35-18 16,52 0-16,-35 0 15,18-35-15,-35 17 16,17-35-1,-17 35-15,-18 1 16,-18 34-16,-17 19 16,17-1-1,1 0-15,17 1 0,0 17 16,0-36-16,35 1 16,-17-1-16,35-34 15,-18 17-15,-18-35 16,1 17-16,0 0 0,-18-35 15,0 18-15,0 0 16,-18 35 0,18 53-1,0-36-15,35 36 16,-17-35-16,0 0 16,35-1-16,-18-17 15,0-17-15,0-19 0,-17 19 16,53-72-16,-54 54 15,18-71 1,-17 36-16,0-54 16,-18 54-16,0-71 15,-18 88-15,0-18 16,1 71-16,-18 35 16,35 1-16,-18 87 15,18-35-15,18 71 16,17-88-16,18 70 15,-36-71-15,36 19 16,-35-54-16,17 0 16,-35-53-1</inkml:trace>
  <inkml:trace contextRef="#ctx0" brushRef="#br0" timeOffset="205699.0613">27781 12665 0,'53'0'0,"-106"0"0,141 0 16,18 0-16,-35 0 15,52 0 1,-70-18-16,35 18 16,-70-18-16,0 18 0</inkml:trace>
  <inkml:trace contextRef="#ctx0" brushRef="#br0" timeOffset="205891.57">28681 12188 0,'17'18'15,"-34"-36"-15,34 71 0,1 18 16,-18-18-16,0 53 15,0-53-15,0 0 16,0 17-16,0-35 0,0 18 16,0-35-16</inkml:trace>
  <inkml:trace contextRef="#ctx0" brushRef="#br0" timeOffset="206012.0928">28822 13070 0,'18'18'15,"-36"-36"-15,36 54 0,-36-19 16,0-17-16</inkml:trace>
  <inkml:trace contextRef="#ctx0" brushRef="#br0" timeOffset="212126.7942">22384 14041 0,'0'-18'0,"0"0"16,17 18-1,1 36 1,-18-1-16,18 71 16,-18-36-16,0 71 15,0-52-15,-18 52 16,18-88-16,0 17 15,0-52-15,18-1 16</inkml:trace>
  <inkml:trace contextRef="#ctx0" brushRef="#br0" timeOffset="212426.723">22789 14393 0,'-17'36'16,"34"-72"-16,-52 125 0,35-37 0,-17 54 16,34-70-16,54 16 15,-36-34 1,18-18-16,-18 0 0,53-35 16,-35 17-16,0-52 15,-35 17-15,-18-35 16,-18 52-16,-35-52 15,36 70-15,-54-34 16,53 52-16,-17 0 16,53 17-1,17-17 1</inkml:trace>
  <inkml:trace contextRef="#ctx0" brushRef="#br0" timeOffset="212849.5074">23566 14093 0,'17'0'78,"1"0"-62,-1-17-16,36 17 16,-35 0-1,17-18-15,-17 18 16,-18-17-16</inkml:trace>
  <inkml:trace contextRef="#ctx0" brushRef="#br0" timeOffset="213061.7115">23936 13794 0,'18'0'0,"-36"0"0,71-18 16,-18 18-16,0 0 15,1-18-15,-19 18 16,1-17-16</inkml:trace>
  <inkml:trace contextRef="#ctx0" brushRef="#br0" timeOffset="213312.0772">23989 13741 0,'0'53'16,"0"-106"-16,-18 141 0,18-35 15,0-36-15,18 1 16,0 0-16,-1-1 16,36 1-16,-35-18 15,17 18-15,-17-1 16,-1 1-1,-17 0-15,-17-18 32,-19 17-32,1-17 15,17-17-15,-17 17 16,18 0-16,-54 0 16</inkml:trace>
  <inkml:trace contextRef="#ctx0" brushRef="#br0" timeOffset="213694.4681">23072 14270 0,'-18'-18'16,"36"36"-16,-54-53 0,1 35 16,17 17-1,-52 19 1,52-1-16,-17 0 0,17 0 0,1 1 16,-1-1-16</inkml:trace>
  <inkml:trace contextRef="#ctx0" brushRef="#br0" timeOffset="242763.1506">22648 15752 0,'18'17'15,"-18"36"1,0 0-16,18 88 16,-1-70-16,-17 87 15,0-87-15,0 0 16,18 34-16,-18-52 15,18-17-15,-1-19 16,1-17-16</inkml:trace>
  <inkml:trace contextRef="#ctx0" brushRef="#br0" timeOffset="243081.4293">23036 16122 0,'-17'88'16,"34"-176"-16,-52 229 0,35-17 15,0-72-15,53 54 16,-18-70-16,18-1 16,-17-18-16,16-17 15,19 0-15,70-52 16,-88-19-1,-53 0-15,-18-34 16,-17 52-16,-35-18 16,17 36-1,0 17-15,-35 1 16,52 17-16,1 17 16,17-17-16,36 18 15</inkml:trace>
  <inkml:trace contextRef="#ctx0" brushRef="#br0" timeOffset="243560.3952">23689 15840 0,'0'0'16,"18"0"-16,17-18 16,-17 0-1,17 1-15,35 17 16,-52-18-16,0 18 0</inkml:trace>
  <inkml:trace contextRef="#ctx0" brushRef="#br0" timeOffset="243914.851">24095 15558 0,'0'0'0,"17"-18"0,54 0 15,-53 18-15,17 0 16,18 0-16,-36 0 15,1 18-15,-18 0 16,-18-1 0,18 18-16,-17 1 15,-1-1-15,18-17 16,0-1-16,18 19 0,35-1 16,-36-18-16,54 1 15,-53 0-15,-1-1 16,-17 1-16,-35 0 15,17-1-15,-70 1 16,53-18-16,-36 18 16,36-1-16,-18-17 15</inkml:trace>
  <inkml:trace contextRef="#ctx0" brushRef="#br0" timeOffset="244464.1309">25224 16369 0,'17'18'0,"-34"-36"0,52 36 15,0-18-15,53 0 16,-17 0-16,-18 0 16,88 0-16,-88 0 15,53 17-15</inkml:trace>
  <inkml:trace contextRef="#ctx0" brushRef="#br0" timeOffset="245204.2362">26405 16175 0,'-17'18'15,"17"52"1,0-17-16,0 35 16,17-53-16,36 36 15,-35-36-15,35-17 16,-18 0-16,18-18 15,-35-18-15,-1-17 16,1-1 0,-18 19-16,18-1 15,-18 0-15,0 36 16,0 35-16,17-35 16,1 17-16,0-17 0,52 17 15,-35-18 1,1-17-16,17 0 15,0-17 1,-53-1-16,0-17 0,0-18 16,-36-18-1,19 36-15,-36-35 16,35 52-16,0 0 0,1 18 16,-1 0-16</inkml:trace>
  <inkml:trace contextRef="#ctx0" brushRef="#br0" timeOffset="245561.5444">27270 16351 0,'0'0'15,"17"-17"-15,-34 17 16,17 17 0,0 1-16,-18 17 15,36 18-15,-18-18 0,17-17 16,1 17-16,0-17 16,35 0-16,-18-18 15,0-18-15,-17 0 16,-1-17-16,1 17 0,-18-52 15,0 52 1,-35-35-16,17 18 16,0 17-16,1 1 0,-1 17 15,1 0-15,34 0 16,-17 17-16</inkml:trace>
  <inkml:trace contextRef="#ctx0" brushRef="#br0" timeOffset="245788.608">27675 16563 0,'18'0'16,"-18"-18"-16,18-17 16,-1 0-16,1-36 15,-18 36-15,0 0 16,18-1-1,-18 1-15,0 17 0,0-17 16,17 35-16,1 0 16,0 0-16,-1 35 15,1-35-15</inkml:trace>
  <inkml:trace contextRef="#ctx0" brushRef="#br0" timeOffset="246044.0049">27940 16616 0,'18'17'15,"-1"-17"1,1-35-16,-18 0 16,18 17-16,-1-35 15,-17 18-15,18-18 16,-1-17-1,1 52-15,-18 0 0,18 18 16,-1 0 0,1 36-16,-18-19 15,18 1-15,-18 0 0</inkml:trace>
  <inkml:trace contextRef="#ctx0" brushRef="#br0" timeOffset="246444.9166">28275 16422 0,'35'-35'16,"-17"17"-16,0 0 16,-1 1-16,1-1 15,-18 36 17,0-1-32,0 1 15,0 17-15,0-17 16,0-1-1,18 1-15,-18 17 16,17 1-16,1 17 16,0-1-16,-1 37 15,1-36-15,-18 0 16,0 35-16,0-53 16,0 0-16,-18-35 15,1 18-15,-1-18 0,-35-18 16,35 1-16,-17-1 15,17-17-15,1-1 0,-1-52 16,18 35-16,53-53 16,0 71-1,35-35-15,-35 52 16,0 0-16,0 1 0,-18 17 16,18 0-16</inkml:trace>
  <inkml:trace contextRef="#ctx0" brushRef="#br0" timeOffset="246583.5512">28963 16492 0,'0'-17'15,"0"34"-15,-18-52 0</inkml:trace>
  <inkml:trace contextRef="#ctx0" brushRef="#br0" timeOffset="247006.6723">28240 16210 0,'0'0'15,"0"-17"-15,-18 17 0,18 17 32,18 18-17,-18 1-15,0-19 0,18 36 16,-1-35-1,1 0-15,-1-1 16,1-17-16</inkml:trace>
  <inkml:trace contextRef="#ctx0" brushRef="#br0" timeOffset="247149.5999">28399 16210 0,'0'53'15,"0"-35"1,0 17-16,0-17 0,17 35 16,1-36-16</inkml:trace>
  <inkml:trace contextRef="#ctx0" brushRef="#br0" timeOffset="254324.6608">21167 16369 0,'-18'0'15,"18"-18"-15,18 18 16,17-17-1,0 17-15,71-18 16,-53 18-16,70-18 16,-70 1-1,53 17-15,-53-18 16,0 18-16,-35 0 16</inkml:trace>
  <inkml:trace contextRef="#ctx0" brushRef="#br0" timeOffset="254558.2936">21625 16122 0,'0'0'0,"36"-18"16,-1 18-16,53-17 15,-53 17-15,54 0 16,-54 0-16,0 17 15,-17 19-15,-1-19 0,-17 19 16,-17-1-16,-1 18 0,-52 17 16,34-34-16,-34 34 15,17-35 1,0 1-16</inkml:trace>
  <inkml:trace contextRef="#ctx0" brushRef="#br0" timeOffset="268705.7178">12577 10336 0,'0'18'62,"-18"0"-62,18-1 16,0 36-16,0-35 15,18 0-15,-18 17 0,17-18 16,1 19 0,-18-19-16,35 1 15,-17 0-15,-1-18 16,1-18 0,-18 0-16,0 1 15</inkml:trace>
  <inkml:trace contextRef="#ctx0" brushRef="#br0" timeOffset="268878.9387">12488 10019 0,'36'-18'15,"-19"1"-15,1 17 0,17-18 16</inkml:trace>
  <inkml:trace contextRef="#ctx0" brushRef="#br0" timeOffset="271742.6895">3881 5980 0,'17'0'15,"18"17"1,-17-17-16,35 0 0,-18 0 0,36 0 16,88 0-1,-71 0-15,18 0 0,-1-17 16,178 17-16,-142 0 16,194-18-16,-141 0 15,176 18 1,-176-17-16,177-1 15,-212 18-15,176-35 16,-177 17-16,125-35 16,-142 36-16,70-19 15,-122 19-15,17 17 16,-54 0-16,1 0 16,-17 0-16,34 17 15,-52-17-15,17 18 16,-17 0-16</inkml:trace>
  <inkml:trace contextRef="#ctx0" brushRef="#br0" timeOffset="272804.5784">10583 8573 0,'18'0'47,"17"17"-47,1-17 16,69 0-16,-16 0 15,-1 0-15,0-17 16,177-1-16,-107 0 16,177-17-16,-141 17 15,-17 18-15,35 0 0,193 0 16,-211 0-16,159 0 15,-212 0-15,88 0 16,-176 0-16,0 0 16,-35 0-16,0 0 15,-71 0 1,17 0-16</inkml:trace>
  <inkml:trace contextRef="#ctx0" brushRef="#br0" timeOffset="286725.6392">21572 11536 0,'0'-18'16,"0"1"-16,0-1 15,18 0 1,-18 36 15,0 17-15,0-17-16,0 52 15,0 1 1,0-36-16,0 18 16,18 0-16,-18 18 0,0 70 15,0-53-15,0 71 16,0-89-16,-18 1 15,18-18-15,0 17 0,0 1 16,-18 70 0,18-18-16,0-52 0,0-18 15,18 0-15,-18 35 16,18-53-16,-18-17 16,0 17-16,0-17 0,17 35 15,-17-36 1,18-17 46,0 18-46,-1-18 0,1 0-1,17 0 1,-17 0-16,-1 18 0,1-18 15,0 0-15,-1-18 0,1 18 16,0 0-16,-1 0 0,36 0 16,-35 0-16,35 0 15,-36 0-15,36 0 16,-35 0-16,35 18 16,-36-18-1,19 0-15,-19 0 16,19 0-16,-19 0 15,19 0-15,-19 0 16,18 0 0,-17 17-16,0-17 15,35 0-15,-18 0 16,0 0-16,1 0 16,-19 0-16,1 0 0,35 18 15,-18-18 1,-17 0-16,17 18 15,-17-18-15,17 0 0,-18 0 0,19 0 16,34 0-16,18 0 16,-35 0-16,53 0 15,-53 17-15,71-17 16,-54 0 0,71 18-16,-70-18 15,88 17-15,-89-17 16,89 18-16,-89-18 15,72 18 1,-72-18-16,18 0 0,71 17 16,-71-17-16,-17 18 15,17-18-15,0 18 16,-17-1-16,-1 1 0,89 17 16,-71-17-16,0 0 15,-17-1-15,35-17 0,-18 18 16,0-1-16,106 1 15,-88 0-15,0-18 16,0 17-16,0-17 0,-1 18 0,1-18 16,124 18-1,-107-18-15,1 17 0,-1-17 16,0 18-16,1-18 0,123 35 16,-124-35-16,1 18 15,-1-1-15,1-17 0,-18 18 16,123 0-16,-141-18 15,71 17 1,-89-17-16,36 0 16,-53 0-16,-18 0 0,1 0 15,-1 0-15,18-17 16,-35 17-16,17-36 16,-18 36-16,19-35 15,-36 0-15,35-18 16,-35 18-16,18-1 15,-1-16-15,1 16 0,17-87 16,-17 70-16,-1-106 16,1 71-16,0-88 15,-1 87 1,1-87-16,-18 88 16,18-71-16,-1 71 15,1-71-15,0 88 16,-1 1-16,-17 17 0,18-53 15,-18 53 1,0-17-16,0 34 16,0-16-16,0 16 15,0 19-15,-18-19 16,1 19-16,-19-1 16,1 0-16,-53 18 15,35 0-15,-88-17 16,70 17-16,-17-18 15,-18 18-15,-105-18 16,87 1-16,-140-1 16,122 18-16,-175-17 15,158-1-15,-17 18 16,-195-18-16,177 1 16,-194 17-16,177 0 15,-195-18-15,212 18 16,-229-18-16,211 18 15,-247-17 1,248 17-16,-248-18 16,230 0-16,-195 18 15,230 0-15,-194-17 16,194 17-16,-141 0 16,176 0-16,-88 0 15,142 17-15,-72-17 16</inkml:trace>
  <inkml:trace contextRef="#ctx0" brushRef="#br0" timeOffset="305782.9175">30092 16351 0,'18'0'15,"35"-17"1,-1 17-16,90-18 16,-54 18-16,18-18 15,-18 18-15,18 0 0,70 0 16,-88 0-1,36 0-15,-89 0 0,0 0 16,0 18 0,-52-18-16,-1-18 15</inkml:trace>
  <inkml:trace contextRef="#ctx0" brushRef="#br0" timeOffset="306177.6276">30339 15998 0,'0'-17'16,"-18"17"15,-52 35-15,17 0-16,-53 18 15,71-35-15,-54 35 16,54-35-16,0 17 15,35-18-15,0 1 16,18 17-16,17-17 0,71 35 16,-53-18-16,88 36 15,-71-36-15,54 36 16</inkml:trace>
  <inkml:trace contextRef="#ctx0" brushRef="#br0" timeOffset="313574.4277">30092 12753 0,'18'0'15,"-1"0"1,-17 18-16,36-18 15,16 17-15,1 1 0,36-18 16,16 0-16,1 0 0,159 0 16,-142 0-1,1 17-15,-1-17 0,-17 0 0,53 18 16,-106-18 0,-18 18-16,-17-18 15</inkml:trace>
  <inkml:trace contextRef="#ctx0" brushRef="#br0" timeOffset="313959.0157">30568 12506 0,'0'-18'16,"-17"18"-16,-54 0 15,18 0-15,-70 36 16,52-19-16,18 1 15,-17 0-15,17 17 16,-36 18-16,72-18 16,-1 18-16,18 0 15,53 17-15,-18-34 16,89 70-16,-71-54 16,88 54-1,-88-53-15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2T23:17:24.719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28681 1235 0,'0'0'16,"0"-18"-16,0 0 0,0 1 0,-18 17 15,18-18-15,-17 18 0,-19 0 16,1 0-16,-53 53 15,35 0 1,-71 88-16,89-53 16,-18 89-16,36-89 15,52 35-15,-17-70 16,17-17-16,18-1 0,17-18 16,54 1-1,-54-18-15,71-53 16,-88 18-16,36-53 15,-72 52-15,1 1 16,-18 18-16,0-19 0,-18 19 16,-17 34-1,0 19-15,-1 16 16,36-16-16,18 17 16,0-18-16,-1-17 15,19-1-15,-1 1 0,53-1 16,-53-17-16,1-17 15,-19-1 1,-17-17-16,0 0 16,0 17-16,-35-17 15,17-1 1,1 36-16,34 0 16,19 18-1,-1 0 1,0-18-16,0 0 0,18 0 15,-35 0-15,0 0 16,-18-18 0,-18 0-16,0 1 15,18-1-15,0 1 0,0-1 16,0 0-16,18 1 16,0-1-16,17 18 0,-18 0 15,54 0 1,17 18-16,-52-18 15,16 17-15,1-17 16,-35 0-16,-18-17 16,0-1-16,0 0 0,-35-17 15,17 0-15</inkml:trace>
  <inkml:trace contextRef="#ctx0" brushRef="#br0" timeOffset="145.7174">29598 1376 0,'0'70'16,"0"-140"-16,0 193 0,18 1 16,-18-54-16,0-17 0,0 0 15,0 0-15,17 0 0,1 18 16,-18-36-16,18-18 16</inkml:trace>
  <inkml:trace contextRef="#ctx0" brushRef="#br0" timeOffset="399.9948">29968 1729 0,'-17'-18'0,"34"36"0,-52-36 16,0 36 0,35-1-16,-18 19 15,18-19-15,18 54 16,-18-36-16,35 0 0,0 36 15,-17-36 1,0-17-16,-18 35 16,-18-53-16,0 17 0,-52 1 15,35-18-15,-1 0 16,-52 0-16,35 0 16,18 0-16</inkml:trace>
  <inkml:trace contextRef="#ctx0" brushRef="#br0" timeOffset="673.7323">28469 2558 0,'0'0'16,"88"0"-16,89-18 16,-71 18-16,35-18 15,0 18-15,176-17 16,-158-1-16,0 18 0,-18 0 16,53 0-16,-106 18 15,-70-18-15</inkml:trace>
  <inkml:trace contextRef="#ctx0" brushRef="#br0" timeOffset="20816.7118">11165 5680 0,'0'-18'0,"18"18"47,0 18-31,-1-18-16,19 35 15,-1-17-15,18-1 16,-18-17 0,0 18-16,-17 0 0,0-1 15,-1-17-15,1 53 16,0-35-16,-18 52 16,-18-34-16,18-1 15,-18 18-15,1 17 16,-1-17-16,0 35 15,18-35-15,-17 0 0,17 0 16,0 0-16,0 35 16,17-35-16,1-17 0,0-1 15,-1-18-15,19 36 16,-19-35-16,1 0 16,-1-18-16,1 17 0,0 19 15,-18-19-15,0 1 16,0 17-16,0-17 0,0 17 15,17 36 1,-17-36-16,18 18 16,-18-18-16,18 36 15,-1-54-15,-17 19 0,0-1 16,-17-18-16,-1 36 16,-17-35-16,-36 0 15,18-1-15,0 1 16,0-18-16,1 18 0,-19-1 15</inkml:trace>
  <inkml:trace contextRef="#ctx0" brushRef="#br0" timeOffset="23407.0795">27164 5609 0,'0'-17'15,"18"17"-15,-1 0 16,1 0-16,17 0 0,53 0 16,-35 0-1,-18 17-15,18-17 0,-17 18 0,17 17 16,-36-17 0,1-1-16,-18 1 0,0 35 15,-18-35-15,1 52 16,-19-35-16,1 54 15,17-54-15,-17 53 16,35-35 0,18 53-16,-18-53 15,17 0-15,19 17 16,-1-35-16,0 18 16,-17-35-16,17 0 0,-17-18 15,-18 17 1,-18-17-1,-17 0 1,17 0-16,1 53 16,17-17-16,-18 34 15,18-35-15,0 18 16,0-17-16,0 16 0,18 1 16,-18 0-16,17 71 15,1-71-15,17 70 16,-35-70-16,18 0 0,-1-18 15,1 18-15,-18 18 16,0-36-16,-18-17 16,1 17-16,-18-17 0,-18 34 15,17-34-15,1 0 16,-18-1-16,-53 1 16,0 0-16</inkml:trace>
  <inkml:trace contextRef="#ctx0" brushRef="#br0" timeOffset="34869.7457">3281 7938 0,'17'0'15,"1"0"1,0 0-16,-1 0 15,19-18-15,17 18 0,-18 0 16,71-18-16,-36 1 16,1 17-16,17 0 15,0 0-15,36-18 0,-1 18 16,18 0-16,177 0 16,-159 0-16,158 0 15,-176 0-15,177 0 16,-160 0-16,160 0 15,-177 0-15,141 0 16,-141 0-16,89 18 16,-142-1-16,53 1 15</inkml:trace>
  <inkml:trace contextRef="#ctx0" brushRef="#br0" timeOffset="47509.5846">13070 6526 0,'0'0'16,"18"0"-1,35 0 1,0 0-16,17-17 0,107 17 16,-71 0-16,123 35 15,-106-35-15,160 35 16,-142-35-16,0 0 15,159-17 1,-159-1-16,-18 0 0,1 1 0,-1-1 16,-17 0-16,-18-17 15,53 0-15,-88 0 16,-17 17-16</inkml:trace>
  <inkml:trace contextRef="#ctx0" brushRef="#br0" timeOffset="47788.9741">15258 6209 0,'35'0'0,"35"18"16,-17-1-16,53 18 16,-35-17-16,52 17 15,-70-17-15,53 0 16,-53-1-16,17 1 15,-52-18-15,0 18 16,-36-18 0,-52 17-1,34 1-15,-17-1 0,18-17 16,0 0-16,17 18 0,1-18 16,-1 0-1,0 0-15</inkml:trace>
  <inkml:trace contextRef="#ctx0" brushRef="#br0" timeOffset="48259.1144">13247 6156 0,'0'0'0,"-18"18"0,-70 17 16,35-17-16,-53 34 16,71-34-16,-71 53 15,71-54-15,-36 36 16,36-18-16,35 18 15,0-17-15,88 34 16,-35-34 0,35-19-16,106 36 15,-88-18-15,0-17 0,70 35 16</inkml:trace>
  <inkml:trace contextRef="#ctx0" brushRef="#br0" timeOffset="58041.3148">4304 9049 0,'18'53'0,"-1"0"0,1 88 16,-1-53-1,1 88-15,0-88 16,-18 1-16,0-19 15,0-17-15,0 35 0,0-70 16,0-36 0,0-52-1,0-1-15,0 18 16,0-17-16,0-1 0,0-70 16,0 71-16,0-19 15,17 54-15,1 0 16,0 52-16,-1 36 15,1-17 1,0 87-16,-1-88 16,18 36-16,-17-53 15,17-1-15,-17-34 16,0-36 0,-1 17-16,1-52 15,-18 35-15,0 0 16,0 18-16,18 0 0,-18 17 15,17 1-15,1-1 0,-18 36 16,18-1-16,-1 1 0,1 70 16,-1-17-16,1-19 15,-18 1-15,18 0 0,17 35 16,-17-35-16,35 0 16,-36-17-16,18-1 15</inkml:trace>
  <inkml:trace contextRef="#ctx0" brushRef="#br0" timeOffset="58397.2891">5151 9631 0,'-18'0'0,"0"0"15,1 35-15,-1-17 16,18 17-16,0 0 15,0 1-15,0-19 0,0 19 16,18-19-16,-1 1 0,36-18 16,-35 0-16,17-35 15,-17 17-15,-1 0 16,-17 1-16,0-19 0,0-17 16,-17 36-16,-1-19 15,18 19 1,0 34-1,0 1-15,18 53 16,17-18-16,-17-36 16,17 1-16,-17 0 0,17-18 15,0 17-15,-17-17 16</inkml:trace>
  <inkml:trace contextRef="#ctx0" brushRef="#br0" timeOffset="58608.5096">5380 9155 0,'35'141'15,"-70"-282"-15,88 352 16,-36-158-16,-17 18 0,18-1 15,17 36-15,-35-35 16,36 17-16,-36-53 16,17-17-16,-17-1 0</inkml:trace>
  <inkml:trace contextRef="#ctx0" brushRef="#br0" timeOffset="58808.4756">5609 9560 0,'0'0'0,"-17"18"0,-36 0 16,35-1-1,0 18-15,18-17 16,0 35-16,18-35 16,17-1-16,-17 1 15,52 17-15,-34-17 16,34-18-16</inkml:trace>
  <inkml:trace contextRef="#ctx0" brushRef="#br0" timeOffset="59154.3563">5786 9701 0,'0'18'0,"17"-18"16,1 0-16,17 0 15,-17 0-15,17-18 16,-17 18-16,-1-17 16,1-1-16,-18 0 15,0 1-15,-35-1 16,17 18-16,0-17 16,-17 17-16,17 0 0,-34 17 15,52 1 1,-18 17-16,36 0 15,17 18-15,-18-35 16,54 17-16,-36-35 16,36 18-16,-36-18 15,18-18 1,-35 18-16,-36 0 16</inkml:trace>
  <inkml:trace contextRef="#ctx0" brushRef="#br0" timeOffset="59732.6289">7691 9366 0,'-53'-17'16,"106"34"-16,-195-34 0,107 17 15,-18 17-15,36 1 16,-1 17-16,18-17 0,18 17 16,-1 0-16,36 36 15,0-53-15,-18 17 0,36 0 16,-18 0 0,-36-35-16,19 36 15,-19-36-15,-34 0 16,17 17-16,-71-17 15,54 18-15,-19-18 16,-17 0-16,18 0 16,17 0-16</inkml:trace>
  <inkml:trace contextRef="#ctx0" brushRef="#br0" timeOffset="60156.1621">7938 9454 0,'0'18'16,"-18"17"-16,18-17 15,18 35 1,-18-35-16,52-1 16,-34 1-16,35-18 15,-35 0-15,-1-18 16,1 18-16,0-17 0,-18-19 15,0 19 1,0-1-16,0 36 31,35 17-31,-18-17 16,19 34 0,-19-34-16,1 0 0,35-1 15,-53 1-15,18-18 16,-18-18-1,-36-35 1,19 1-16,17 34 16,17-35-16,-17 35 15,36-17 1,-1 35-16,18-18 16,-36 18-16,19 0 15</inkml:trace>
  <inkml:trace contextRef="#ctx0" brushRef="#br0" timeOffset="60505.6192">8502 9596 0,'35'17'16,"-17"-17"-16,35-17 15,-18 17-15,-17-18 16,17 0-16,-17 1 0,-1-1 15,1-17 1,-18 17-16,0 0 0,-18-17 16,1 35-16,-19-17 15,19 17-15,-19 0 0,-16 17 16,34 1-16,18-1 16,0 19-16,0-19 0,0 19 15,53 34 1,-18-52-16,18-1 0,35 19 15,-35-36-15,35 0 16,-52 0-16,-1 0 16,-53 0-1</inkml:trace>
  <inkml:trace contextRef="#ctx0" brushRef="#br0" timeOffset="61312.2709">10777 9278 0,'0'0'0,"0"-18"0,-17 18 0,-1-35 16,0 35 0,-17 0-16,18 0 15,-36 53-15,35-18 16,0 36-16,18-36 15,0 0-15,18-17 16,0 0-16,-1-1 0,1 1 16,17-18-16,-17 0 0,35-18 15,-36 1-15,36-54 16,-35 36-16,-18-71 16,0 53-16,0 0 15,-18-70 1,1 70-16,-36-53 15,35 71-15,0-1 0,-17 19 16,18-1-16,17 36 16,0 17-16,17 71 15,1-36-15,-1 1 16,19 0-16,17 34 16,-18-52-16,35 18 15,-34-36-15,-1-17 16,0 17-16,-17-35 15</inkml:trace>
  <inkml:trace contextRef="#ctx0" brushRef="#br0" timeOffset="61806.5546">11042 9313 0,'18'0'15,"17"0"1,-17 0-16,17 0 15,-18-17-15,-17-1 16,0 0-16,0 1 16,-17-1-16,-18 1 15,17 17-15,0 0 16,-17 17 0,35 1-16,-18-1 0,18 1 15,18 35-15,0-35 16,35 35-16,-36-36 15,36 1 1,-35-1-16,17-17 16,-17 0-16,-1 0 15,-17-17-15,18-1 16,0 36 0,-1-18-1,1 17 1,17-17-16,0 18 15,-17-18-15,0 0 0,-1 0 16,-17-18 0,-17 18-16,17-17 0,-18-36 15,18 35-15,-18 1 16,18-1 0,0 0-16,18 18 15,0-17-15,-1 17 16,1 0-16</inkml:trace>
  <inkml:trace contextRef="#ctx0" brushRef="#br0" timeOffset="63052.6759">12418 9190 0,'-18'-18'16,"18"1"-1,-17 17 1,-1 0-16,18 17 16,-18 1-16,18 0 15,-17 34-15,17-16 16,0 17-16,17-36 15,19 1 1,-19-18-16,36 0 16,-35 0-16,-1-35 15,-17-1-15,18 1 16,-18 0-16,-18 17 16,18 1-16,-17 17 15,34 17 1,1 18-16,0-17 15,17 0-15,-17-1 16,17-17-16,-18 18 0,19 0 16,-19-18-16,1 0 15,-18-18-15,0 0 16,0 1-16,0-1 16,18 18 15,17 0-16,-17 0-15,17 0 0,-18 0 16,54-18 0,-53 1-16,17-18 15,-35-1-15,0-17 16,0 36-16,-35-54 16,17 36-16,-17-18 15,-1 18-15,1-1 16,18 36-1,17 18-15,0 35 16,0-18-16,17 18 0,1 18 16,-1-18-16,54 52 15,-36-52-15,36 0 16,-36-35-16,0-18 16,1 18-16,-19-18 0,1 0 15,17-18-15,-17 0 16</inkml:trace>
  <inkml:trace contextRef="#ctx0" brushRef="#br0" timeOffset="63375.2009">14129 9066 0,'35'18'16,"-17"-18"-16,17-18 15,71 1-15,-36-1 16,19-17-16,-37 17 16,-34 18-16,0-17 15,-1-1-15,1 18 0,-18-18 16</inkml:trace>
  <inkml:trace contextRef="#ctx0" brushRef="#br0" timeOffset="63538.1682">14376 8714 0,'35'88'16,"-70"-176"-16,88 229 0,-36-88 0,19 70 15,-19-70-15,1 0 16,35 35-16,-36-53 16,1 18-16,0-35 15</inkml:trace>
  <inkml:trace contextRef="#ctx0" brushRef="#br0" timeOffset="63808.8044">14658 9172 0,'35'-17'16,"18"-1"-1,-35 0-15,35 1 16,-36-1-16,1 0 15,-36 18 1,-17 0 0,0 0-16,-1 18 15,19 0-15,-18 17 16,35-17-16,0-1 0,17 19 16,1-19-16,17 18 15,0-17 1,1 0-16,-1-18 0</inkml:trace>
  <inkml:trace contextRef="#ctx0" brushRef="#br0" timeOffset="64054.0315">14993 9190 0,'0'0'15,"18"18"1,-1-1-1,1 1-15,0-1 16,-1 1-16,-17 0 16,0-1-1,-17-17-15,17 18 16,-18-18-16,0 0 16,1 0-16,-1 0 15,18-18 1</inkml:trace>
  <inkml:trace contextRef="#ctx0" brushRef="#br0" timeOffset="64215.6992">15152 9208 0,'0'0'16,"35"-18"-16,0 0 0,36-17 15,-36 17-15,36 1 16,-54-1-16,1 0 15,-18 1-15,-18-1 16</inkml:trace>
  <inkml:trace contextRef="#ctx0" brushRef="#br0" timeOffset="64381.8798">15293 8872 0,'0'0'0,"18"36"16,-1 87-16,1-52 15,17 35-15,-17-71 16,-18 0-16,17 0 0,1 1 16,-18-1-1,0-17 1,-18-18-16</inkml:trace>
  <inkml:trace contextRef="#ctx0" brushRef="#br0" timeOffset="65200.0267">17074 8961 0,'-35'-18'15,"0"36"1,17-1-16,-17 1 0,-18 52 15,35-34-15,18-1 16,0-17-16,0 17 0,36-17 16,34-1-16,-34-17 15,-1 0-15,18 0 0,-18-17 16,36-19-16,-54 19 16,-17-1-16,18 0 15,-36 18 1,1 18-1,17 35-15,0-18 16,35 18 0,0-35-16,-17-1 0,52-17 15,-34 0-15,-1-17 16,-17-1-16,-18 0 16,0-34-16,-18 16 15,-17-17 1,17 36-16,0-1 0,1 18 15</inkml:trace>
  <inkml:trace contextRef="#ctx0" brushRef="#br0" timeOffset="65793.6874">17674 9225 0,'0'18'16,"0"-36"-16,0 53 0,0-52 31,18-18-15,-18 17-16,0 0 15,0 1-15,0-1 0,17 0 16,-17 1-16,18 17 16,-18 17-1,18 19-15,-1-19 16,19 19-1,-19-36 1,-17-18 0,18 0-16,0-17 15,-18 17-15,17 1 16,1 17 0,-1 17-1,1 1 1,0 0-16,-1-1 15,1 1-15,17 0 16,1-18-16,-1 17 16,-17-17-1,-1-17-15,18-1 16,-17 0-16,-18-17 16,0 17-16,-18 1 15,1-1-15,-18 18 16,17 0-16,0 18 15,1-1 1,34 54-16,1-53 16,35 34-16,-18-34 15,36 0-15,-36-18 16,18 0 0,-36-18-16,1 0 15,-18 1-15,-18 17 16</inkml:trace>
  <inkml:trace contextRef="#ctx0" brushRef="#br0" timeOffset="66766.9841">19897 8749 0,'0'-35'16,"0"-36"-1,-18 53-15,0 1 0,-17-18 16,17 35-16,1 0 15,-18 17-15,-1 36 16,19 0-16,-1 70 16,18-70-16,0 18 0,18-18 15,-1 0-15,1 0 16,0 0-16,-1-18 0,-17 0 16,18 18-16,-1-53 15,-34 0 1,-1-18-16,18 1 15,-17-18-15,17 17 16,17-17 0,-17 17-16,18 0 0,-1 18 15,1 0-15,0 0 0,-1 18 16,1 0-16,-18-1 16,0 1-16,0 0 15,0-36 16,0 0-15,18-17-16,-18 17 16,0 1-16,17 17 0,-17-18 15,0 0-15,18 18 16,0 0 0,-1 18-1,19-18-15,-19 0 0,1 0 16,17 0-16,0 0 15,-17 0-15,0-18 0,-1 18 16,-17 18 0,-17 17-1,-1-17-15,18 17 16,0-17-16,0 0 0,18-1 16,17 18-16,-17-35 15,-1 0-15,1 0 0,17 0 16,-17-17-16,-1-18 15,1 17-15,-36-17 16,18 17-16,-17-17 16,-1 17-16,0 18 0,1-18 15,-1 18-15,1 0 16</inkml:trace>
  <inkml:trace contextRef="#ctx0" brushRef="#br0" timeOffset="67145.0093">20443 9260 0,'0'0'15,"-17"18"-15,17 0 0,17-18 16,1-18 0,0 0-16,-18 1 0,17-1 15,19-35 1,-19 18-16,-17 17 15,0 36 1,0 17 0,0-17-16,0 0 0,0-1 15,18 1 1,-18-1-16,18-17 16,-1 0-16,1-35 15,0 18-15,-1-19 16,1 19-1,-1 17-15,1 17 16,0 1 0,-18 0-16,0-1 0,17 18 15,-17-17-15,18 0 16,0-18 0</inkml:trace>
  <inkml:trace contextRef="#ctx0" brushRef="#br0" timeOffset="67607.6619">22190 8890 0,'-18'-35'16,"36"70"-16,-54-70 0,1 35 0,18 0 15,-54 35-15,36-17 16,-1 52-16,36-35 16,18 18-16,17-17 15,36 17 1,-36-18-16,53 0 16,-70-17-16,17-1 15,-35 1-15,-35-18 16,-53 0-1,53 0-15,-1 0 16,-34 0-16,52 0 16,36 0-1</inkml:trace>
  <inkml:trace contextRef="#ctx0" brushRef="#br0" timeOffset="68301.361">22525 9084 0,'-35'18'16,"70"-36"-16,-88 53 0,18 1 0,-1 17 16,36-18-1,0-18-15,18 1 0,0 0 16,17-1-16,18-17 16,-35 0-16,34-17 15,-34-19-15,0 1 16,-18 0-16,0 0 0,0-1 15,0 19-15,-18-1 16,18 0 0,18 36-1,-18 0-15,17-1 0,1 19 0,0 17 16,-1-18-16,-17 18 16,18-36-1,-18 1-15,0-36 16,18-17-1,-18 17-15,17-17 16,1 18-16,-1-19 16,1 36-16,0 0 31,-18 36-31,0-19 16,-18 18-1,0-17-15,36-18 16,17 0-1,-17 0 1,0-18-16,17 18 16,-17 0-16,-1 0 0,1 0 15,17 18-15,-17-18 16,-1 0-16,1 18 0,0-18 16,-18-18 15,0 0-31,0 1 15,-18-1-15,18 36 32,35 17-17,-17-17 1,17 17-16,1-35 16,16 0-16,-16 0 15,-1 0-15,36-18 16</inkml:trace>
  <inkml:trace contextRef="#ctx0" brushRef="#br0" timeOffset="68986.4261">24712 8996 0,'-35'0'0,"70"0"0,-88 0 16,0 17-16,-17 54 15,34-36-15,1 1 0,18 17 16,-1-18-16,18 35 16,18-52-16,17 0 0,0-1 15,89-17-15,-72-17 16,19-19-16,52-87 16,-87 35-1,-36 17-15,-36-35 16,19 53-16,-18-17 15,-54-36-15,54 53 16,-53-17-16,70 52 16,1 36-1,17-1-15,0 89 16,35-35-16,18 87 16,-18-87-16,18-1 15,18 54-15,-36-71 0,35 35 16,-52-70-16,-18-1 15,0 1 1,0-36 0,0 1-1,0-1 1,18 18 0,-1 0-16,-17-18 15,0 1 1,-17-36-16,17 35 15,-18-17-15,0 0 16,18 17-16,-17-17 0,17 17 16,17 0-1</inkml:trace>
  <inkml:trace contextRef="#ctx0" brushRef="#br0" timeOffset="69269.7377">25171 9102 0,'0'0'16,"-53"0"-16,35 0 0,-17 17 15,35 1-15,18 35 16,-1-35-16,18-1 16,18 18-16,-17 1 15,17-19-15,-36 1 16,-17 0-16,0-1 15,-53-17 1,36 0-16,-1 0 16,-17 0-16,17-17 15,0 17-15,18-18 16,36 0 0</inkml:trace>
  <inkml:trace contextRef="#ctx0" brushRef="#br0" timeOffset="69731.7659">25347 9137 0,'0'0'0,"35"0"0,36 0 16,-18-18-16,17 1 16,-52-1-16,17 0 15,-17 1-15,-18-36 16,-18 0-16,1 35 15,-1 1-15,-17-19 16,17 36-16,-35-17 16,36 17-16,17 17 15,0 1-15,0 35 16,0 0-16,17-18 16,1 18-16,-1-18 0,19 54 15,-19-54-15,1 18 16,0-36-16,-18 19 15,17-36-15,-17 17 16,0-34 0,18-1-1,-18 0 1,18 1-16,-18-1 16,17-17-1,-17 17-15,36 1 16,-19-1-16,18 0 15,-17 18-15,17-17 16,-17 17 0,17 0-16</inkml:trace>
  <inkml:trace contextRef="#ctx0" brushRef="#br0" timeOffset="69886.8708">25929 9331 0,'0'0'15,"18"18"-15,-1-1 16,1-17-16,-18-17 31,-18-1-15</inkml:trace>
  <inkml:trace contextRef="#ctx0" brushRef="#br0" timeOffset="70298.7537">26053 8678 0,'0'0'0,"17"18"15,-17 0-15,18 17 0,-18 71 16,0-36-16,18 54 16,-18-71-16,0 0 15,0 35-15,0-53 16,0-17 0,17-18-16,1-18 15,-1 0-15,1 1 16,35-18-16,-35 35 15,35 0 1,-36 0-16,19 35 16,-19-18-16,-17 19 15,-17-19-15,-19 1 16,19-18-16,-19 0 16,19 0-16,-1 0 15,0-18 1</inkml:trace>
  <inkml:trace contextRef="#ctx0" brushRef="#br0" timeOffset="70615.0284">26441 9208 0,'0'17'0,"0"-34"0,0 69 15,0-16 1,0-19-16,17 19 0,1-36 15,17 17 1,-17-17-16,17-17 16,-17-1-16,-18 0 15,0 1-15,0-1 16,0 0 0,0 36-1,0 0 1,17-1-16,-17 19 15,18-36-15,17 0 16,-17 0-16,0 0 16,-1-18-1,-17 0-15</inkml:trace>
  <inkml:trace contextRef="#ctx0" brushRef="#br0" timeOffset="70820.6887">26829 8661 0,'0'88'0,"0"-176"0,0 229 16,0-18-16,0-70 16,0 0-16,17 0 15,-17 0-15,0-18 0,18 36 16,-18-54-16,-18 19 15</inkml:trace>
  <inkml:trace contextRef="#ctx0" brushRef="#br0" timeOffset="70977.6084">26776 9102 0,'0'0'0,"17"-18"0,36 0 16,-17 18-16,17-17 15,-36 17-15,1 0 16,17 0-16</inkml:trace>
  <inkml:trace contextRef="#ctx0" brushRef="#br0" timeOffset="71138.2656">27146 9137 0,'0'0'16,"18"35"-16,-18-17 0,18 0 16,-18-1-16,-18-17 31</inkml:trace>
  <inkml:trace contextRef="#ctx0" brushRef="#br0" timeOffset="71255.6885">27164 8925 0,'0'0'0,"18"0"0,-18 18 15,17 0-15,-17 17 16</inkml:trace>
  <inkml:trace contextRef="#ctx0" brushRef="#br0" timeOffset="71506.1532">27428 9208 0,'-17'17'15,"34"-34"-15,-52 52 0,35-18 16,0 1-16,0 0 16,18-18-16,-1 17 15,19-17 1,-19 0-16,1-35 15,-18 17-15,0-17 16,-18 18-16,18-1 16,-17 0-16,17 1 15</inkml:trace>
  <inkml:trace contextRef="#ctx0" brushRef="#br0" timeOffset="71694.9617">27587 9225 0,'0'0'16,"18"0"-16,17-17 15,-17 17-15,35 0 16,-36 17-16,19-17 0,-19 18 16,1-1-16,0-17 0,-18 18 15,-18 0 1,-17-18-1,-1 0-15</inkml:trace>
  <inkml:trace contextRef="#ctx0" brushRef="#br0" timeOffset="72000.9851">25735 8872 0,'0'0'0,"18"0"0,17 18 16,0-18-16,1 0 15</inkml:trace>
  <inkml:trace contextRef="#ctx0" brushRef="#br0" timeOffset="72451.3792">28240 9366 0,'0'0'0,"18"0"16,-18-17-16,17-1 15,-17 0 1</inkml:trace>
  <inkml:trace contextRef="#ctx0" brushRef="#br0" timeOffset="81054.7315">18309 4075 0,'0'-18'32,"0"0"-17,18 1-15,-18-1 16,17 0-16,1-52 15,0 35-15,17-36 16,-17 18-16,-1 0 16,1 0-16,0 18 0,-1-53 15,1 53-15,-18-1 16,17 19-16,-17-1 16,0 0-16,0 1 31</inkml:trace>
  <inkml:trace contextRef="#ctx0" brushRef="#br0" timeOffset="81404.802">18133 3792 0,'0'18'16,"0"17"0,0-17-16,0 17 15,17 0-15,1 36 16,0-53-16,-1 35 15,1-36-15,0 1 0,-1 0 16,1-18-16,17 0 0,-17 0 16,70-53-1,-53 17-15,18 1 0,0 0 16,-18-1-16,36-16 16,-53 34-16,-1 18 0</inkml:trace>
  <inkml:trace contextRef="#ctx0" brushRef="#br0" timeOffset="87227.7224">20267 4075 0,'18'0'16,"-1"-18"-1,1 0-15,35-52 16,-18 34-16,0-16 16,1-1-16,-1-18 15,0 18-15,1-17 0,34-71 16,-35 70-16,-17 0 0,0-52 15,-1 88 1,-17-1-16,-17 36 16</inkml:trace>
  <inkml:trace contextRef="#ctx0" brushRef="#br0" timeOffset="87632.7337">20108 3810 0,'18'18'31,"-18"-1"-15,18 1-16,-18 17 16,17-17-16,-17 17 0,36 0 15,-19-17-15,18 17 16,1-35-16,34 0 15,-17 0-15,0-17 16,35-36 0,18 0-16,-71 18 15,18 17-15,-17 0 0,-1-17 16</inkml:trace>
  <inkml:trace contextRef="#ctx0" brushRef="#br0" timeOffset="105148.3291">5062 4004 0,'0'-18'15,"53"-35"1,-17 18-16,69-88 15,-52 52-15,18 1 0,-1-1 16,-17 1-16,-17-1 16,-1 18-16,0 0 0,-17 18 15,-1 0-15,-17-1 16,-17 36-16,-1 18 16</inkml:trace>
  <inkml:trace contextRef="#ctx0" brushRef="#br0" timeOffset="105480.4074">5062 3634 0,'-17'17'16,"-1"36"0,18-35-16,-18 17 15,18 18-15,0-18 16,18 1 0,-18-19-16,35 18 15,-17-35-15,0 0 0,17 0 16,0 0-16,71-17 15,-53-1-15,70-17 16,-70 0-16,53-1 16,-53 19-16</inkml:trace>
  <inkml:trace contextRef="#ctx0" brushRef="#br0" timeOffset="119782.1965">2346 9772 0,'18'0'16,"17"0"-1,35 0 1,-17 0-16,71 0 16,-54 0-16,1 0 15,0 18-15,-19-18 16,19 0-16,-18 0 0,17 0 0,-17-18 15,71 0-15,-89 18 16,18-17 0,-35 17-16,-18-18 15,-18 18-15,-17 0 16,17 0-16,0 18 16,-17-18-1</inkml:trace>
  <inkml:trace contextRef="#ctx0" brushRef="#br0" timeOffset="120126.9764">3016 9507 0,'0'0'15,"-17"0"-15,34 0 0,1 18 16,17-18-1,0 18-15,1-1 0,17 1 16,17 0-16,-17-1 16,-18 1-16,18-1 0,-17 1 15,52 0-15,-53-18 16,0 17-16,1-17 16,-19 18-16,1-18 0,0 0 15,-18 18-15,0-1 16,-18-17-16,-35 53 15,18-35-15,-1 17 16,1-17-16,-35 52 16,34-34-16,-17-1 15,0 0-15,18 18 0,-18 0 16</inkml:trace>
  <inkml:trace contextRef="#ctx0" brushRef="#br0" timeOffset="147349.3132">9260 16457 0,'0'-18'47,"18"18"-31,0 0-16,-1 0 16,1-17-16,17 17 0,18 0 15,-18 0-15,36 0 0,52 0 16,-34 0-16,122 0 15,-105 0 1,18 0-16,17 17 0,159-17 16,-142 0-16,1 0 15,0 0-15,123 0 16,-158-17-16,-19 17 0,72 0 16,-107 0-1,1 0-15,-18 0 0,-18 0 16,0 17-16,1-17 15,-19 18-15,19-18 16</inkml:trace>
  <inkml:trace contextRef="#ctx0" brushRef="#br0" timeOffset="149023.9064">12065 16422 0,'-18'0'0,"36"0"141,17 0-141,1 0 15,16 17-15,-16-17 16,34 0 0,-34 0-16,-1 0 0,0-17 0,-17 17 15,35 0 1,-36 0-16</inkml:trace>
  <inkml:trace contextRef="#ctx0" brushRef="#br0" timeOffset="161097.2357">22789 16528 0,'18'0'78,"-18"17"-63,18-17 1,-1 0-16,19 0 16,-1 0-16,0 0 15,-17 0-15,17 0 0,-17 0 16,52 0 0,-52 0-16,17 0 0,1 0 0,52 0 15,-35 0 1,0 0-16,17-17 0,1 17 15,-1 0-15,107 0 16,-89 0-16,18 0 0,17 0 16,-17 0-16,123 17 15,-123-17-15,18-17 16,-1 17-16,0 0 0,124 0 16,-123 0-16,123-18 15,-124 18-15,-17 0 16,-18-18-16,1 18 0,-19 0 15,-17-17 1,-35 17-16,-54 0 16</inkml:trace>
  <inkml:trace contextRef="#ctx0" brushRef="#br0" timeOffset="170850.6867">10866 12965 0,'0'-18'0,"35"0"16,0 18-16,53-17 15,-17-1-15,17 0 0,71-35 16,-71 36-16,-17-1 15,-19 1-15,54-19 16,-70 19-16,-1 17 16,-17-18-16</inkml:trace>
  <inkml:trace contextRef="#ctx0" brushRef="#br0" timeOffset="171045.5531">11307 12365 0,'0'0'0,"17"35"0,18 0 16,-17 18-16,0 0 0,17 71 15,-17-54-15,17 54 16,-35-71-16,18 35 16,-1-35-16,1 0 15,-1-36-15</inkml:trace>
  <inkml:trace contextRef="#ctx0" brushRef="#br0" timeOffset="171628.6674">11800 13141 0,'0'0'16,"18"35"-16,-18-17 15,0 0-15,0-36 31,18-35-31,-1 18 16,1-1-16,0 1 16,17-18-16,35-35 15,-34 53-15,-1 17 0,18-17 16,-35 35-16,-1 17 16,-17 1-16,-17 35 15,-1-18-15,0 36 16,1-36-16,17 0 15,0 1 1,17-19-16,1-17 16,35 0-16,-18-17 0,0-1 15,1 0-15,-1-34 16,-17 16-16,-18 1 16,0 17-16,-18 18 15,0 0 1,18 18-16,0 0 15,0 17-15,18-17 16,17 17-16,-17-18 16,17-17-16,-17 0 15,-1 0-15,1-17 0,-18-18 16,0 17 0,0-35-16,-18 18 15,18-18-15,-17 17 16,17-52-1,0 71-15,0-19 16,17 36-16,1 0 0,0 18 16,17 35-1,-35-35-15,35 34 16</inkml:trace>
  <inkml:trace contextRef="#ctx0" brushRef="#br0" timeOffset="171851.9404">12594 13053 0,'0'-35'16,"18"17"-1,-18 0-15,17-17 0,1 0 16,0 17-16,-1 0 16,1 18-16,0 0 0,-18 18 15,17 0-15,1-1 0,17 36 16,-17-17-16,-1-19 15,1 1 1,-18-1-16,0 1 16</inkml:trace>
  <inkml:trace contextRef="#ctx0" brushRef="#br0" timeOffset="173408.5886">14288 11906 0,'0'-17'15,"0"34"-15,0 36 16,-18 0-1,-17 123-15,-1-70 16,-70 124-16,36-125 16,-18 89-1,35-123-15,0 35 16,35-53-16,1-36 0,17 1 16,17-18-16,19 0 15</inkml:trace>
  <inkml:trace contextRef="#ctx0" brushRef="#br0" timeOffset="173853.7109">14623 12735 0,'0'0'16,"-18"0"-16,-17 36 15,17-19-15,-52 36 16,52-35-16,0 17 0,18 0 16,-17-17-16,34 17 15,1-35-15,17 18 16,0-36-16,-17 18 16,53-53-16,-54 18 15,19 0-15,-19-18 0,1-35 16,-1 35-16,-17-53 15,0 53-15,-52-53 16,34 36 0,-35-1-16,35 53 15,-17 1-15,35 34 16,-18 1-16,18 70 16,0-17-16,36 52 15,-1-52-15,0-18 16,36 17-16,-18-34 15,-18-1-15,0-18 0,1 1 16,-19 0-16,1-1 16,0-17-16</inkml:trace>
  <inkml:trace contextRef="#ctx0" brushRef="#br0" timeOffset="174366.5985">14993 12771 0,'0'0'16,"35"0"-16,-17 0 16,0 0-1,-18-18-15,0 0 16,0-17 0,0 17-16,-18 18 0,0-35 15,1 35 1,-1-18-16,0 18 15,18 18-15,18 0 16,0 17-16,-18-17 16,35 17-16,-17-35 15,17 18 1,-17-18-16,-1 0 16,1 0-16,-1-18 15,1 0 1,-18 1-16,18 17 15,-1 17 1,1 19-16,0-19 16,17 36-16,-17-35 15,-1-1-15,18 1 16,-17-18-16,0 0 16,-1 0-16,1-18 0,-18 1 15,18-1-15,-18-17 0,0-18 16,0 18-1,0 17-15,0 0 16,0 1-16,0-1 0,0 36 16</inkml:trace>
  <inkml:trace contextRef="#ctx0" brushRef="#br0" timeOffset="175182.4923">15011 13476 0,'0'18'15,"0"-1"-15,0 19 16,0-19-16,0 36 16,0-17-16,17 16 0,-17 54 15,0-53-15,18 35 16,-18-52-16,18 17 16,-18-36-1,0 1-15,0-36 16,0 1-16</inkml:trace>
  <inkml:trace contextRef="#ctx0" brushRef="#br0" timeOffset="175473.2659">14781 13723 0,'0'0'0,"18"0"15,0-18 1,17 1-16,-17-18 16,17-1-16,0 1 0,0 0 15,1-18-15,34-18 16,-52 36-16,0 17 16,-1 1-16,1 34 15,-1 1-15,19 35 16,-19-18-16,36 18 15,-35-18 1,0-17-16,-1 0 0,-17-1 16</inkml:trace>
  <inkml:trace contextRef="#ctx0" brushRef="#br0" timeOffset="193940.9799">11853 13547 0,'18'0'0,"17"0"16,-17 0 0,70-18-16,-17 18 15,-1-18-15,1 18 16,-1 0-16,1-17 0,52 17 16,-52 0-16,-18 0 0,70-18 15,-52 18 1,-18-18-16,35 1 15</inkml:trace>
  <inkml:trace contextRef="#ctx0" brushRef="#br0" timeOffset="194519.8522">14640 13194 0,'18'0'31,"17"0"-31,0-18 16,1 18-16,34 0 16,-34 0-16,52 0 15,-53 18-15,0-18 16,36 18-16,-53-18 16</inkml:trace>
  <inkml:trace contextRef="#ctx0" brushRef="#br0" timeOffset="198433.6631">12524 11183 0,'0'18'31,"0"17"-15,-18 18-16,0 0 16,1 53-16,-1-53 15,0 70-15,18-70 16,0 18 0,0-36-16,-17 0 0,17 0 15,0-17-15,0 0 0,0-1 16,0 1-16</inkml:trace>
  <inkml:trace contextRef="#ctx0" brushRef="#br0" timeOffset="198674.0249">12259 11783 0,'-18'53'16,"18"-36"-16,0 19 15,18-19-15,0 19 16,-1-36-16,19 17 16,-19 1-16,1-18 15,35-18-15,17-17 16,-52 17-16,0 1 16,-1-1-16,1-17 15,-18 52 1</inkml:trace>
  <inkml:trace contextRef="#ctx0" brushRef="#br0" timeOffset="199985.2996">15346 11130 0,'0'18'234,"0"-1"-218,0 1-1,0 0-15,0 17 16,-18-17-1,18-1-15,-17 54 16,-1-36-16,0 0 0,1 1 16,-1 17-16,18-18 15,-18 0-15,1 18 0,17-35 0,0 17 16,-18 18 0,0-18-16,18 0 15,0-17-15,0 0 16,0-1-16,-17-17 15,17 18-15,0 0 16,-18-18 0</inkml:trace>
  <inkml:trace contextRef="#ctx0" brushRef="#br0" timeOffset="200308.6261">15046 11659 0,'0'18'31,"0"17"-15,0-17-16,0 35 15,18-36-15,-18 1 16,0 0-16,17-1 16,1 1-16,17-18 15,-17 0-15,35-18 16,-18 1-16,36-36 16,-36 18-16,0 17 15,-17 0-15,17 1 16</inkml:trace>
  <inkml:trace contextRef="#ctx0" brushRef="#br0" timeOffset="201860.8874">15028 10283 0,'0'0'15,"18"-17"-15,0 17 0,-18 17 16,0 1-1,0 17-15,0-17 0,0 35 16,0-35-16,17-1 16,1 1-16</inkml:trace>
  <inkml:trace contextRef="#ctx0" brushRef="#br0" timeOffset="201998.9371">15240 10283 0,'0'36'16,"18"-19"-16,-18 1 15,17 17-15</inkml:trace>
  <inkml:trace contextRef="#ctx0" brushRef="#br0" timeOffset="202199.0743">15346 10636 0,'17'0'16,"19"0"-16,-19-17 0,54-1 16,-36 0-16,18 1 15,-35-1 1,-1 18-16,1 0 15</inkml:trace>
  <inkml:trace contextRef="#ctx0" brushRef="#br0" timeOffset="202360.6418">15522 10407 0,'36'53'16,"-36"0"-16,17 35 15,-17-35-15,18-18 16,-18 18-16,17 0 0,-17-18 0,0 1 16,18-1-1</inkml:trace>
  <inkml:trace contextRef="#ctx0" brushRef="#br0" timeOffset="202653.7554">15699 10777 0,'17'0'16,"1"0"-16,0-17 15,-1 17-15,1-18 0,-1 18 16,36-35-16,-35 17 16,0-17-1,-18 17 1,-18 1-16,-17 17 15,17 17 1,-17 19 0,35-1-16,0-18 15,0 1-15,17 17 16,1-35-16,0 18 0,35 0 16,-36-18-16</inkml:trace>
  <inkml:trace contextRef="#ctx0" brushRef="#br0" timeOffset="202905.1137">16104 10672 0,'-17'0'0,"-1"0"16,0 17 0,18 1-16,0-1 15,0 1-15,18 0 0,0 17 16,-1-17-16,1-1 15,0 1-15,-18 0 16,17-1 0,-34 1-16,-19-1 15,19-17-15,-1 18 16,0-18-16,1 18 16,-1-18-16</inkml:trace>
  <inkml:trace contextRef="#ctx0" brushRef="#br0" timeOffset="203066.6008">16245 10742 0,'36'0'16,"-19"0"-16,19-18 0,-19 18 16,54-35-1,-36 18-15,-35-19 16,0 19-1</inkml:trace>
  <inkml:trace contextRef="#ctx0" brushRef="#br0" timeOffset="203278.0004">16369 10495 0,'0'0'15,"0"106"-15,0-53 0,0 53 16,0-71-16,18 36 15,-18-36 1,17-18-16,-17 1 16,18 0-16,-1-1 0,1-17 0,0 18 15,-1-18-15,1 0 16,0 0 0</inkml:trace>
  <inkml:trace contextRef="#ctx0" brushRef="#br0" timeOffset="203478.4101">16598 10407 0,'-17'0'31,"17"18"-15,0-1-16</inkml:trace>
  <inkml:trace contextRef="#ctx0" brushRef="#br0" timeOffset="203617.9333">16722 10336 0,'0'36'16,"0"-1"-16,0-106 0,0 160 16,17-36-16,-17-36 15,-17 1-15</inkml:trace>
  <inkml:trace contextRef="#ctx0" brushRef="#br0" timeOffset="217570.4423">15716 11201 0,'18'0'31,"17"0"-15,-17 0 0,-1 0-16,19 0 0,-1 0 15,0 0-15,1 0 16,16 17-16,1-17 0,71 0 16,-54 0-16,1 0 15,-18 0-15,70 0 16,-87 0-16,-1 0 0,18 18 15</inkml:trace>
  <inkml:trace contextRef="#ctx0" brushRef="#br0" timeOffset="245155.738">20320 11218 0,'-18'0'16,"36"0"-16,35-17 15,-18-1-15,89 0 16,-71 18-16,17-17 16,1 17-16,-18-18 0,0 1 15,-1 17-15,1-18 16,-35 18-16,-18-18 16,-18 1-16</inkml:trace>
  <inkml:trace contextRef="#ctx0" brushRef="#br0" timeOffset="245365.5114">20690 10760 0,'18'88'15,"-36"-176"-15,36 229 0,0-35 16,-18-36-16,0 1 15,0-18-15,17 70 0,-17-70 16,36 35-16,-19-70 16,-17 0-16,18-1 0,0-17 15</inkml:trace>
  <inkml:trace contextRef="#ctx0" brushRef="#br0" timeOffset="245486.5766">20990 11395 0,'0'0'16,"0"17"-16</inkml:trace>
  <inkml:trace contextRef="#ctx0" brushRef="#br0" timeOffset="246015.5076">20990 11395 0,'0'35'16,"-17"-53"-16,34 1 0,-34 17 0,17-18 0,-18-17 15,18 0-15,0 17 16,18-17-16,17 17 15,0 0-15,36 1 16,-18-1-16,35 18 16,-70-18-16,34 18 15,-52 18-15,0 0 16,-17-1-16,-18 54 16,-1-36-16,1 36 15,17-54-15,18 36 16,0-35-16,53 0 15,-35-18 1,52-18-16,-34 0 16,34-17-16,-52 0 15,0-18-15,-18 35 16,-18-35-16,0 36 16,1-1-16,-1 18 0,0-18 15,1 18 1,17 18-16,17 17 15,-17-17-15,53 35 16,-35-36-16,0 1 0,34 0 16,-34-18-1,0 0-15,-18-18 16,0 0 0,0 1-16,-18-1 0,18-17 15,-18-36 1,18 36-16,0 0 0,0 0 0,0-36 15,0 53-15,0 1 16,18 17-16,0 17 16,-1 1-1,-17 17-15,18 1 16,-18-19-16,0 1 0</inkml:trace>
  <inkml:trace contextRef="#ctx0" brushRef="#br0" timeOffset="246241.2631">21643 11377 0,'18'18'16,"-18"-36"0,17-17-1,1 17-15,-1-17 16,1 17-16,0-17 16,-1 35-16,1 0 15,0 18-15,-1-18 0,1 35 16,17 0-1,-17 0-15,17 18 16,-17-35-16,-1 0 0,1-1 16,0-17-16</inkml:trace>
  <inkml:trace contextRef="#ctx0" brushRef="#br0" timeOffset="246766.0387">22860 10566 0,'0'0'15,"0"17"-15,-18 1 0,-17 70 16,17-17-16,-34 87 15,34-69 1,-35 87-16,35-105 16,1 52-16,17-88 15,0 1-15,0-19 0,17 1 16,1-18 0</inkml:trace>
  <inkml:trace contextRef="#ctx0" brushRef="#br0" timeOffset="246975.7722">22931 11113 0,'70'0'16,"-35"0"-16,54-36 15,-36 19-15,35-19 16,-35 19-1,0-1-15,-36 0 16,-17 1-16,-17-1 16</inkml:trace>
  <inkml:trace contextRef="#ctx0" brushRef="#br0" timeOffset="247139.3987">23230 10672 0,'18'88'16,"-36"-176"-16,54 246 0,-36-34 0,-18-54 16,18 1-16,0-1 15,0 36-15,0 0 16,0-71-16</inkml:trace>
  <inkml:trace contextRef="#ctx0" brushRef="#br0" timeOffset="247412.2664">23407 11254 0,'17'0'15,"-34"0"-15,52-18 16,0 18-16,-17-18 16,0 18-16,-1-17 15,1 17-15,0-18 0,-1 0 16,-34 18-1,-19 0-15,19 0 16,-1 0-16,-17 18 16,35 0-16,-18-1 15,18 1-15,0 17 16,18-17-16,-1 17 16,1-35-16,0 18 15</inkml:trace>
  <inkml:trace contextRef="#ctx0" brushRef="#br0" timeOffset="247673.0287">23777 11183 0,'-17'-18'16,"34"36"-16,-52-36 0,35 54 15,0-19-15,18 19 16,-1-19-16,1 1 15,17 0 1,-17-1-16,-1 1 16,-34-1-1,-1 1-15,-17-18 16,17 0-16,1 0 16,-1 0-1,36-18 1</inkml:trace>
  <inkml:trace contextRef="#ctx0" brushRef="#br0" timeOffset="247823.0663">23954 11254 0,'35'0'16,"-17"-18"-16,17 0 0,18-17 15,-18 17-15,0-17 16,-17 18-16,-18-19 15</inkml:trace>
  <inkml:trace contextRef="#ctx0" brushRef="#br0" timeOffset="248012.6627">24024 10901 0,'0'0'15,"-17"53"-15,17 0 0,17 35 16,1-53-16,-1 18 15,1-18-15,53 18 16,-36-35-16,18 0 16,-18-1-16,0-17 0,1 0 0,-19 0 15,19 0 1,-36-17-16</inkml:trace>
  <inkml:trace contextRef="#ctx0" brushRef="#br0" timeOffset="249165.4021">22507 11889 0,'0'17'16,"18"1"-16,-18 0 0,0 34 16,18-16-1,-18-19-15,17 36 16,-17-17-16,0-19 16,0 1-16,0-1 0,0 1 15,-17-18-15,-1 35 16,18-17-16,0 0 15,18 35 1,-1-18-16,18 18 16,-35-36-16,18 1 0,0 17 15,-18-17-15,17-18 16,-34 0 0,-1-18-1</inkml:trace>
  <inkml:trace contextRef="#ctx0" brushRef="#br0" timeOffset="249375.7913">22490 12435 0,'17'36'0,"-34"-72"0,52 89 16,-17-35-16,-1 0 15,1-1-15,-1 1 0,19 17 16,-19-35-16,19 0 15,-19-17-15,1-1 16,17-35-16,-17 18 16,-18 17-16,0-17 0,17-18 15</inkml:trace>
  <inkml:trace contextRef="#ctx0" brushRef="#br0" timeOffset="250115.0519">20726 13088 0,'17'0'0,"1"-18"0,70-17 15,-53 35-15,54-35 16,-36 17-16,-1 1 16,-34 17-16</inkml:trace>
  <inkml:trace contextRef="#ctx0" brushRef="#br0" timeOffset="250325.8113">20955 12965 0,'0'0'16,"35"141"-16,-17-71 0,0 54 16,-1-89-16,1 0 15,-1-17-15,1 0 0,0 17 16,-1-35-16,1-18 15,0-17-15</inkml:trace>
  <inkml:trace contextRef="#ctx0" brushRef="#br0" timeOffset="250852.969">21237 13423 0,'0'35'0,"0"-70"0,0 88 16,0-71-1,0-17 1,0 0-16,18-18 16,-18 18-16,0-1 15,18 19-15,-18-1 16,17 1-16,1 17 16,17 0-16,-17 17 15,-1 1 1,1-18-16,0 17 15,-18 1-15,0 17 16,0-17-16,0 0 16,0 17-16,0-17 0,0-1 15,0 18 1,17-17-16,19-18 16,-19 0-16,1-18 0,17-17 15,-35 18-15,18-36 16,-18 35-16,0-17 15,-18-1 1,18 19-16,18 17 31,-1 17-31,1-17 16,0 18-16,17 0 16,-17-18-16,-1 0 15,-17-18 1,-17 0-1,17 1-15,-18-1 16,18 1-16,0-1 0,-18-17 16</inkml:trace>
  <inkml:trace contextRef="#ctx0" brushRef="#br0" timeOffset="250926.6412">21731 13176 0,'18'36'0,"-36"-72"0,36 89 16</inkml:trace>
  <inkml:trace contextRef="#ctx0" brushRef="#br0" timeOffset="251126.6">21766 13317 0,'18'-17'16,"-36"34"-16,54-34 0,-19-1 0,1 0 15,17 18 1,-17 0-16,17 18 15,-17 0-15,17 35 16,-17-36-16,-1 1 16,-17 0-16,18-18 15</inkml:trace>
  <inkml:trace contextRef="#ctx0" brushRef="#br0" timeOffset="251504.3765">22931 12841 0,'0'0'15,"-18"18"-15,18-1 0,-18 19 16,1 70-16,-1-36 15,-17 71 1,17-70-16,-17 52 16,17-88-16,18 18 15,0-17-15,18-1 0,17-35 16</inkml:trace>
  <inkml:trace contextRef="#ctx0" brushRef="#br0" timeOffset="251914.5045">23178 13247 0,'0'0'16,"-18"-18"-16,0 18 0,1 0 0,-19 53 16,19-18-16,17 54 15,0-54-15,17 18 16,1-36-1,17 1-15,-17-18 16,17 0-16,-17 0 0,35-53 16,-36 35-16,19-70 15,-36 53-15,0 0 16,0-18-16,0 0 0,-18-35 16,0 52-16,-17-52 15,17 53-15,1 17 16,-18 1-16,35 34 15,0 54 1,0-36-16,17 18 16,-17 0-16,18 18 0,-1-19 0,19 37 15,-1-54 1,0 35-16,1-52 16,-1 0-16,-18-1 15</inkml:trace>
  <inkml:trace contextRef="#ctx0" brushRef="#br0" timeOffset="252394.1563">23495 13353 0,'35'0'16,"-17"-18"-16,35 0 15,-36 18-15,1-17 0,0-19 16,-18 19-16,0-1 15,-18 1-15,0-1 16,-17 18 0,18 0-16,-1 18 0,0 17 15,18-18 1,0 1-16,0 0 0,18-1 16,17 36-16,-17-53 15,35 18-15,-36-18 16,1 0-16,0-18 15,-1 18-15,1-35 16,-18 17-16,18 1 16,-18-1-16,17 36 15,1-18-15,0 53 16,-1-36-16,18 36 16,-17-35-1,0-1-15,17 19 16,-17-36-16,-1 0 0,1-18 15,0 18-15,-1-18 0,1-34 16,-1 16-16,-17-17 16,0 18-1,0 17-15,0 1 16,0-1-16,-17 18 16</inkml:trace>
  <inkml:trace contextRef="#ctx0" brushRef="#br0" timeOffset="253380.2148">23689 11765 0,'18'35'0,"-18"-17"15,0 0-15,35 35 16,-17-18-16,35 18 15,-36-36-15,54 19 16,-54-36-16,19 17 16,-19-17-16,1-17 15,0 17-15,-36-36 16</inkml:trace>
  <inkml:trace contextRef="#ctx0" brushRef="#br0" timeOffset="253640.0745">23566 12012 0,'-18'0'15,"36"0"-15,-36-18 16,36-17 0,-1 0-16,1-36 15,-18 36-15,17 17 16,-17-17-16,0 18 0,18-1 15,-18 0-15,18 18 16,-1 18-16,54 17 16,-18-17-1,35-1-15,-35-17 16,0 18-16</inkml:trace>
  <inkml:trace contextRef="#ctx0" brushRef="#br0" timeOffset="261986.7966">19579 13335 0,'0'0'0,"18"0"31,70 0-15,-35 0-16,0 0 0,70-18 15,-70 18 1,35-17-16,-52 17 16,-1-18-16</inkml:trace>
  <inkml:trace contextRef="#ctx0" brushRef="#br0" timeOffset="262188.2584">19897 13194 0,'53'0'16,"-18"0"0,0 0-16,53 18 0,-52-1 15,-1 1-15,-17-1 16,-1 1-16,1 0 0,-18 17 16,-53 18-16,0 17 15,0-34-15,-35 34 16,53-34-16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3T03:06:04.761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21661 5045 0,'-36'-18'16,"72"36"-16,-107-36 0,36 0 16,17 18-1,0 0-15,1 18 0,-1 0 16,-17 35-16,17-18 16,1 35-16,17-34 15,0-1-15,35 18 16,-17-35-16,-1-1 15,18-17-15,1 0 0,17-17 16,-18-1-16,-17-35 16,-1 18-16,-17-53 15,-17 35-15,-1-53 16,0 35-16,-17-87 16,0 87-16,-18-35 15,35 71 1,1 17-16,17 53 15,0 71 1,17-35-16,1 17 16,-1-17-16,54 70 0,-36-71 15,53 36 1,-52-71-16,34 18 16,-34-17-16,-1-19 15,-17-17-15</inkml:trace>
  <inkml:trace contextRef="#ctx0" brushRef="#br0" timeOffset="460.1678">22154 4710 0,'0'0'15,"-35"-18"-15,18 18 0,-19 18 16,19 17 0,-1 0-16,0 71 15,18-53-15,0 70 16,18-70-16,53 35 16,-36-52-16,0-1 0,53-17 15,-52-18-15,52-18 16,-18-35-1,-52 18-15,17-36 16,-35 18-16,-17-52 16,-1 52-16,-70-53 15,52 71-15,-69-18 16,69 53-16,-34 0 16,52 35-1,1 35-15,17-34 16,35 52-16,0-53 15,0 0-15,18-17 0,0 0 16,0-1-16,35 1 16,-52-18-16,-1 0 15,-17 0-15</inkml:trace>
  <inkml:trace contextRef="#ctx0" brushRef="#br0" timeOffset="1334.4359">22789 5186 0,'0'0'15,"-35"-18"-15,0 36 0,17-1 16,1 1-16,-19 0 16,19 17-16,17 0 15,0 1-15,17-36 16,19 17-16,-19-17 15,36 0-15,-35-17 16,35-1 0,-53 0-16,17-17 15,-17 17-15,-17 1 16,17-1-16,-18 18 16,0 18-1,18-1-15,18 1 16,-18 0-16,35-18 15,-17 0-15,17 0 16,-17 0-16,17-18 16,-35 0-16,18 18 15,-18 18 1,35 53 0,-17-18-16,-1-1 15,19 72-15,-19-71 16,36 17-16,-35-34 15,17-19-15,-35-34 32,-35-54-17,17 36-15,-17-71 16,17 53-16,1 0 16,-1-17-16,0-19 0,18 54 15,0 0 1,18 17-16,0 18 0,17 0 15,-17 18 1,-18-1-16,-18 1 16,-17-18-1</inkml:trace>
  <inkml:trace contextRef="#ctx0" brushRef="#br0" timeOffset="1685.2434">23283 5450 0,'0'0'15,"0"71"-15,0-36 0,0 1 16,0 16 0,0-34-16,18-18 15,-18-18 1,0-52-16,0 35 15,0-1-15,0-17 0,-18-17 16,18-1-16,0-70 16,0 88-16,36 0 15,-19 53-15,1 0 0,35 18 16,-36 0 0,1 35-16,-18-36 15,0 18-15,0-17 0,-18 0 16,1-1-16,-1-17 15,-17 0 1,35-17-16,0-19 16</inkml:trace>
  <inkml:trace contextRef="#ctx0" brushRef="#br0" timeOffset="2124.2452">23513 5186 0,'0'0'16,"0"35"-16,0-17 0,0-1 15,0 1-15,0-36 47,0-17-47,0 17 0,17 1 16,-17-1-16,0 1 16,18 17-16,-18-18 15,18 18-15,-1 18 16,1-18-16,-1 17 15,1 1 1,0-1-16,-1-17 16,1 0 46,0 0-46,-1-17-1,-17-1-15,0 1 16,-17 17 0,-1-18-1</inkml:trace>
  <inkml:trace contextRef="#ctx0" brushRef="#br0" timeOffset="2263.1003">23724 5115 0,'18'0'16,"17"18"-1,1 0-15,-19-18 16,36 17-16,-18 1 16,-17-18-16,35 17 15,-35-17-15,-1-17 16</inkml:trace>
  <inkml:trace contextRef="#ctx0" brushRef="#br0" timeOffset="2378.929">23954 5115 0,'0'0'16,"-18"0"-16,0 0 0,1 18 15,-1 0 1,0 17-16,18-18 16,0 19-16,0-19 15,0 19-15</inkml:trace>
  <inkml:trace contextRef="#ctx0" brushRef="#br0" timeOffset="2653.0818">24059 4516 0,'36'-18'0,"-1"18"16,18 0-16,-18 0 16,36 0-16,-36 0 15,0 0-15,-70-18 31</inkml:trace>
  <inkml:trace contextRef="#ctx0" brushRef="#br0" timeOffset="2829.9722">24148 4639 0,'0'0'15,"17"88"-15,1-35 0,-18 35 16,18-52-16,-1 52 15,1-53-15,-1 0 16,1 1-16,17-19 16,-17-17-16,0 0 15,-1 0 1</inkml:trace>
  <inkml:trace contextRef="#ctx0" brushRef="#br0" timeOffset="2979.4109">24500 4957 0,'0'0'16,"0"70"-16,0-52 0,18-1 15,0 36 1,-1-35-16,1-18 16</inkml:trace>
  <inkml:trace contextRef="#ctx0" brushRef="#br0" timeOffset="3142.2324">24571 4621 0,'18'0'16,"-1"0"-16,1 0 15,0 0-15,-1 0 16,1 0-16,-1-17 0</inkml:trace>
  <inkml:trace contextRef="#ctx0" brushRef="#br0" timeOffset="3452.6947">24800 4498 0,'0'0'16,"0"-18"-16,18 18 15,0 0-15,-1 0 16,1 18-16,-1 0 15,-17-1 1,18 18-16,-18-17 0,18 53 16,-18-36-16,17 18 15,-17-18-15,18 36 16,0-1-16,-18-34 16,0-19-16,0 18 0,0-17 15,0 17-15,-18-35 16,0 18-1,18 0-15,-17-18 16,-1 0 0,0 0-16,1 0 15</inkml:trace>
  <inkml:trace contextRef="#ctx0" brushRef="#br0" timeOffset="4287.3498">24589 4639 0,'17'-18'16,"-34"18"31,-1 0-31,0 0-1,18 18 1,-17 0-1,34-18 1,-17 17-16,18-17 16,0 0-1,-18-17-15,17-1 16,-34 18 0,-1-18-1,0 18-15,1 0 0,-19 0 16,19 0-16,17 18 0,-18-18 15,18 18-15</inkml:trace>
  <inkml:trace contextRef="#ctx0" brushRef="#br0" timeOffset="8269.1833">28099 4763 0,'0'-18'0,"-18"0"16,18 1-16,-18-1 15,1 0 1,-1 18 0,1 18-16,-1 0 15,0 17-15,1 0 16,17-17-16,0-1 0,0 19 16,0-19-16,17 1 15,1-18-15,0 18 16,34-18-16,-34 0 15,35-36-15,-35 19 16,17-36-16,-35 18 16,18-36-1,-18 18-15,0-53 16,0 53-16,0 0 16,-53-52-16,0 69 15,35 36 1,-17 18-16,17 0 0,1 17 15,17 0-15,0 0 16,0 18-16,17-17 0,36 69 16,-35-69-16,52 52 15,-17-53-15,-17 0 16,16 1-16,-16-19 0,17 19 16,-18-19-1,-17-17-15,-1 0 16,-17-17-16</inkml:trace>
  <inkml:trace contextRef="#ctx0" brushRef="#br0" timeOffset="8903.6161">28681 4498 0,'0'0'0,"0"-35"15,0 17-15,0 0 16,-18 18-1,1 0 1,-1 0 0,0 0-16,1 36 15,-1-19-15,0 19 16,1 16-16,17-16 16,0 17-16,17-18 15,1-17-15,0 17 16,17-17-16,-17-1 0,70 18 15,-53-35-15,53 0 16,-52 0-16,34-35 16,-52 18-16,17-36 15,-35 35-15,0-53 16,-18 36-16,-17-35 16,0 34-1,-36-17-15,36 18 16,-53 17-16,52 18 15,-16 18 1,34 0-16,0 17 16,18 0-16,18 18 15,17-35-15,36-1 16,-36 1-16,0-18 0,18 0 16,-17 0-16,16 0 15,-34 0-15,0 0 16,-18 18-1,-36-18-15</inkml:trace>
  <inkml:trace contextRef="#ctx0" brushRef="#br0" timeOffset="14887.2457">22066 5786 0,'-17'0'0,"34"0"31,1 0-16,52-18 1,1 18-16,88-18 16,-36 1-16,142-19 15,-124 19-15,176-36 16,-158 35-16,176-35 16,-194 36-16,124-19 15,-177 19-15,-35-1 16</inkml:trace>
  <inkml:trace contextRef="#ctx0" brushRef="#br0" timeOffset="16354.5178">28222 5256 0,'18'0'15,"0"-17"1,70-1-16,88 0 16,-88 1-16,124-18 15,-89 35-15,-17-18 16,-18 0-16,1 18 0,-36-17 16</inkml:trace>
  <inkml:trace contextRef="#ctx0" brushRef="#br0" timeOffset="36287.0073">29281 4269 0,'0'-18'16,"52"0"0,-16 18-16,34-17 15,-34-1-15,-1 0 16,-17 18-16,17-17 15</inkml:trace>
  <inkml:trace contextRef="#ctx0" brushRef="#br0" timeOffset="36437.5732">29369 4410 0,'0'88'15,"0"-176"-15,0 229 0,17-106 16,54 36-16,-36-54 15,18 1-15,0 0 0,18-1 16,-1-17 0,-35-17-16</inkml:trace>
  <inkml:trace contextRef="#ctx0" brushRef="#br0" timeOffset="36581.6696">29722 4657 0,'0'0'0,"35"35"16,-18-17-16,1-1 16,17 1-16,-17 0 15,0-18-15</inkml:trace>
  <inkml:trace contextRef="#ctx0" brushRef="#br0" timeOffset="36720.434">29827 4339 0,'36'-17'0,"-19"-1"0,1 18 16</inkml:trace>
  <inkml:trace contextRef="#ctx0" brushRef="#br0" timeOffset="37057.3189">30039 4216 0,'0'0'0,"18"0"0,17 0 16,-17 0-16,35 0 15,-18 0 1,-18 17-16,19 1 15,-19-18-15,-17 53 16,0-18-16,0 53 16,0-52-16,0 69 15,0-69-15,0 52 16,18-53-16,17 18 16,-17-35-16,0-1 15,-18-34 1,-36-1-1,19-17-15,-36 0 16,17 17-16,-16 18 16</inkml:trace>
  <inkml:trace contextRef="#ctx0" brushRef="#br0" timeOffset="37381.4229">29774 4516 0,'0'-18'16,"0"36"0,18 17-16,-18 0 15,35 18-15,-35-18 16,36 18-16,-19-35 16,1 17-1,0-17-15</inkml:trace>
  <inkml:trace contextRef="#ctx0" brushRef="#br0" timeOffset="37554.2308">29792 4463 0</inkml:trace>
  <inkml:trace contextRef="#ctx0" brushRef="#br0" timeOffset="40846.9875">23407 6033 0,'0'17'0,"17"18"15,1 1 1,35 70-16,-18-54 15,-17 1-15,17 18 0,0-18 16,-17 0-16,17 35 16,-17-53-16,0 18 15,-18-35 1,0-1-16,-18-17 0</inkml:trace>
  <inkml:trace contextRef="#ctx0" brushRef="#br0" timeOffset="41179.7272">23283 6421 0,'0'-18'16,"0"0"-16,0 1 0,0-19 15,0 1-15,18 0 16,0 0-16,-18-1 16,17 1-16,-17 0 0,0-1 15,18 1-15,-18-18 16,0 36-16,18 17 16,17 17-1,0 1 1,0 0-16,18-1 0,-17 1 15,16-1-15,19 19 16,-36-36-16,1 17 0,-19-17 16</inkml:trace>
  <inkml:trace contextRef="#ctx0" brushRef="#br0" timeOffset="42119.8107">28663 5592 0,'18'0'0,"-1"0"15,1 52 1,0-16-16,-1 34 15,1-17-15,35 35 16,-35-35 0,17 0-16,0 18 15,0-36-15,1 18 16,-19-18-16,-17-17 16,-17-18-16,-1 0 15</inkml:trace>
  <inkml:trace contextRef="#ctx0" brushRef="#br0" timeOffset="42382.1665">28522 5874 0,'18'-53'15,"-1"35"-15,19-52 16,-1 34-16,-17 1 15,-1-18-15,1 18 0,17-18 16,-35 18 0,18-1-16,-1 19 15,1 17-15,0 17 16,52 19 0,-17-1-16,-18-17 0,71 35 15,-53-36-15,0 1 16</inkml:trace>
  <inkml:trace contextRef="#ctx0" brushRef="#br0" timeOffset="47404.4079">7038 8978 0,'0'0'0,"-18"0"0,-35-17 16,36 17-16,-36 17 16,18-17-16,-1 53 15,19-18-15,-1 36 16,18-36-16,0 36 15,18-54 1,17 1-16,0 0 0,-17-18 16,70-18-16,-53-17 15,18-36-15,-18 36 16,-35 0-16,18-18 16,-18 17-16,-18-69 15,1 34-15,-36-52 16,35 70-16,-52-35 15,52 52-15,-17 1 16,35 53 0,0 70-1,17-18-15,19 89 16,-1-88-16,0-1 0,1-17 16,16 0-16,-16-18 15,-1-17-15,18 0 0,-18-1 0,-17 1 16,35-18-1</inkml:trace>
  <inkml:trace contextRef="#ctx0" brushRef="#br0" timeOffset="50834.3508">7479 8555 0,'0'-18'0,"0"36"62,18 17-62,-18 0 16,17 1-16,-17-1 0,18 18 15,-1 0-15,19 53 16,-36-71-16,17 18 16,1-18-16,-18 0 0,18-17 15,-18 0-15,0-1 16,-18-17-16,18-17 15,-18-19 1,18 1-16,18-18 16,0 18-16,35 0 15,-18 17-15,18 36 16,-18-1-16,36 36 16,-54-35-16,-17 52 15,0-34-15,0-1 16,-53 18-1,36-35-15,-54-1 0,53 1 16,-52-36-16,52 18 16,1-17-16,-19-36 15,36 17-15,0 19 16</inkml:trace>
  <inkml:trace contextRef="#ctx0" brushRef="#br0" timeOffset="51522.9577">7902 8361 0,'18'-18'0,"0"18"15,-1-17-15,18 17 16,1 0 0,-1 0-16,-17-18 0,-1 18 15,1 0-15,0 0 16</inkml:trace>
  <inkml:trace contextRef="#ctx0" brushRef="#br0" timeOffset="51813.3016">7938 8326 0,'17'17'16,"-17"1"-16,0-1 15,18 36-15,-18-17 16,0-19-16,17 36 16,-17-17-16,36-1 15,-19-35-15,1 17 16,0-17-16,-18 18 0,17-18 15,1 0-15,0 18 0,-1-18 16,1 0 0</inkml:trace>
  <inkml:trace contextRef="#ctx0" brushRef="#br0" timeOffset="52303.6145">8237 8625 0,'0'0'0,"18"0"16,0 0 15,-18-17-31,17 17 16,-17-18-16,18 18 0,-18-35 16,18 17-16,-18 1 15,17-19-15,-17 19 16,0-1-16,18-35 15,-18 35-15,-18-17 16,18 18-16,-17-1 16,-1 18-1,0 18-15,18-1 16,-17 36 0,17-18-16,0 1 0,17-1 15,-17 0-15,18 1 0,0 16 16,17-34-16,0 17 15,-17-35-15,-1 0 16,1 0-16</inkml:trace>
  <inkml:trace contextRef="#ctx0" brushRef="#br0" timeOffset="52709.1005">8431 8308 0,'0'-18'15,"18"18"-15,17 0 16,-17 0 0,17 0-16,-17 0 15,0 0 1,-1 0-16,-17 18 15,18 0 1,-18-1-16,17 1 16,-17 17-16,18-17 15,0 52-15,-18-52 16,17 35-16,-17-18 16,18 0-1,-18-17-15,0 0 16,-18-18 15,1-18-31,-1 18 16,-17 0-1,17 0-15,1 18 16</inkml:trace>
  <inkml:trace contextRef="#ctx0" brushRef="#br0" timeOffset="56646.8933">10830 8890 0,'-35'-18'16,"0"18"-16,17 18 0,-35 17 16,18-17-16,0 52 15,17-52-15,0 53 16,18-36-16,18 0 15,0-17 1,-1 0-16,36-1 16,-18-34-16,1 17 0,-1-36 15,18-34-15,-35 17 16,-18 17-16,0-16 0,0-19 16,-18-35-1,-17 36-15,-18-36 16,17 53-16,19 18 0,-36-18 15,35 53-15,1 0 16,17 17-16,0 54 16,17-18-16,1 0 15,35 88-15,-36-88 16,19 0-16,-1 0 0,18-18 16,-18 18-16,53 0 15,-52-36-15,17 1 16,-18-18-16,-17 0 15</inkml:trace>
  <inkml:trace contextRef="#ctx0" brushRef="#br0" timeOffset="57102.0852">11201 8661 0,'0'0'16,"0"17"0,0 72-16,0-37 15,17 54 1,-17-70-16,36 52 16,-19-71-16,1 1 15,0 0-15,-1-18 0,36 0 16,-35 0-16,17-53 15,-35 35-15,18-52 16,-18 52-16,0 0 16,0 36-1,17 35 1,1-36-16,0 1 0,-1 0 16,54 17-1,-36-35-15,0 0 0,36-18 16,-53 1-16,-1-36 15,-34 18-15,-19-36 16,19 36-16,-19-1 16,-17-34-16,36 52 15,-19-17 1,36 17-16,18 18 16</inkml:trace>
  <inkml:trace contextRef="#ctx0" brushRef="#br0" timeOffset="57407.5887">11836 8308 0,'17'0'31,"54"-18"-15,-53 18-16,34 0 15,-16 0-15,-19 0 16,-34-17-1</inkml:trace>
  <inkml:trace contextRef="#ctx0" brushRef="#br0" timeOffset="57569.6366">11871 8273 0,'0'0'16,"0"35"-16,18 18 15,-1 0-15,1-18 16,0 36-16,-1-54 15,-17 36-15,0-35 16,18 17 0,-18-17-16</inkml:trace>
  <inkml:trace contextRef="#ctx0" brushRef="#br0" timeOffset="58003.9908">12153 8590 0,'18'0'0,"-18"-17"16,0-1 0,17 0-16,1-17 15,-18 17-15,18-17 16,-18 17-16,0-17 0,17 17 16,-34-17-16,17 18 15,-18-1-15,18 0 0,-18 18 16,1 0-16,17 18 15,-18 35 1,1-36-16,17 54 16,0-36-16,17-17 0,1 17 15,-18-17-15,17 17 16,19-17-16,-19-1 0,19-17 16,-19 0-16,19 0 0,-1-17 15,-35-1-15</inkml:trace>
  <inkml:trace contextRef="#ctx0" brushRef="#br0" timeOffset="58361.9086">12330 8326 0,'0'-18'15,"17"0"1,1 18-16,17-17 15,-17 17-15,17 0 16,-17 0-16,-1 0 16,19 0-16,-19 17 31,-17 19-15,0-19-16,0 18 0,18 18 15,0-17-15,-1 17 16,1-18-16,-1 0 15,-17-17 1,0-1-16,-17-17 31,-36 0-15,35 0-16,-35 18 16,18-18-16</inkml:trace>
  <inkml:trace contextRef="#ctx0" brushRef="#br0" timeOffset="58864.6574">11994 8731 0,'0'-17'16,"18"17"0,0-18-16,-1 18 15,19 0-15,-1 0 16,-17 0-16,-1 18 16,1-1-1</inkml:trace>
  <inkml:trace contextRef="#ctx0" brushRef="#br0" timeOffset="61178.607">22260 6085 0,'0'18'16,"0"0"-1,0 17-15,-17 36 16,17-36-16,0 53 16,0-35-16,0 17 15,0-34-15,17 17 16,-17-36-16,0 19 15</inkml:trace>
  <inkml:trace contextRef="#ctx0" brushRef="#br0" timeOffset="61517.514">22102 6279 0,'0'0'15,"0"-17"-15,0-1 16,17 1 0,1 17-16,-1-18 15,1 0-15,0 1 0,-1-1 16,1 18-16,17-35 15,-17 17-15,-18 36 47,18 17-31,-1-35-16,-17 18 0,18-1 16,17 19-16,-17-36 15,17 17-15,-17 1 16</inkml:trace>
  <inkml:trace contextRef="#ctx0" brushRef="#br0" timeOffset="62785.4255">8273 9278 0,'17'18'32,"19"-1"-17,-1 1-15,-18 0 16,72-1-16,-54-17 16,53 18-1,-53-18-15,18 0 16,-35 0-16,17 0 15,-17 0-15</inkml:trace>
  <inkml:trace contextRef="#ctx0" brushRef="#br0" timeOffset="63158.5137">8255 9454 0,'0'0'16,"0"-17"0,18-1-1,-1-17-15,1 0 16,-18 17-16,0-17 15,0 17-15,0-17 16,0 17-16,-35-17 16,35 17-16,-18 18 15,36 18 1,17 0 0,0-18-16,18 17 15,-18-17-15,36 0 16,-53 0-1,-1 0-15,1 0 16</inkml:trace>
  <inkml:trace contextRef="#ctx0" brushRef="#br0" timeOffset="63792.6149">12083 9208 0,'17'0'0,"1"0"15,35 0 1,-36 17-16,19-17 16,52 0-16,-53 18 15,36-18-15,-54 0 16,19 0-16,-19 0 15,-17-18-15,-17 18 16</inkml:trace>
  <inkml:trace contextRef="#ctx0" brushRef="#br0" timeOffset="64055.2289">12047 9278 0,'0'-18'31,"0"-17"-31,18 18 16,-18-19-16,0 19 0,0-1 15,0-17-15,0 17 16,-18-17-16,18 17 0,0 0 31,18 18-31,17 0 16,1 0-16,-19 0 15,18 18-15,54-18 16,-54 0-16,0 0 0</inkml:trace>
  <inkml:trace contextRef="#ctx0" brushRef="#br0" timeOffset="67489.0998">6720 9666 0,'-17'-18'16,"34"18"0,19-17-1,-1 17-15,88 0 16,-52 0 0,88 0-16,-89 0 15,107 0-15,-89 0 16,-18-18-16,19 18 15,-1-17-15,-18 17 0,1-18 16,-18 0-16,17 1 16,-52 17-16,-36 0 15,1 17-15,-36-17 16,18 0-16,-54 18 16,36-18-16,18 0 15,-71 0-15,53 0 16,-52 0-1,52 18-15,0-18 0,-53 0 16,53 0-16,18 0 16,-18 0-16,18-18 0,-54 0 15,54 18-15,-18-17 16,36 17 0,-1 0-16,36 0 15,17 0 1,0 17-16,0-17 0,18 18 15,71-18-15,-54 18 16,19-18 0,-1 0-16,0 0 0,106-18 15,-88 0-15,-18 18 16,53-35-16,-88 35 0,0-18 16</inkml:trace>
  <inkml:trace contextRef="#ctx0" brushRef="#br0" timeOffset="78929.5161">25841 4921 0,'18'-17'31,"17"17"-31,35-18 16,1 18-16,70-18 16,-70 1-16,123 17 15,-106-18-15,88 18 16,-123-18-16,53 18 15,-88 0-15,35-17 16,-53-1 0</inkml:trace>
  <inkml:trace contextRef="#ctx0" brushRef="#br0" timeOffset="79163.5989">26793 4639 0,'0'0'0,"18"0"16,0 18-16,52-1 15,-34 1-15,87 17 16,-70-17-16,88 0 16,-70-1-16,52 1 15,-88-1-15,1-17 16,-36 18-16,0 0 0,-53-1 16,0-17-16,-53 18 15,53 0-15,0-18 16,18 0-16,-18 0 0,-18 17 15,36-17 1</inkml:trace>
  <inkml:trace contextRef="#ctx0" brushRef="#br0" timeOffset="79503.7394">25912 4780 0,'0'-17'16,"-36"17"-16,-34 0 15,17 17-15,18-17 16,-18 18-16,-36 35 16,72-36-16,-19 1 15,36 17-15,18 1 16,0-1-16,52 18 0,-17-36 16,53 19-1,-53-36-15,0 17 0</inkml:trace>
  <inkml:trace contextRef="#ctx0" brushRef="#br0" timeOffset="85063.8244">10513 9560 0,'-18'-17'16,"1"-1"0,34 18-16,1 0 15,17 0-15,71 18 16,-36-18-16,89 0 16,-71 17-16,18-17 15,0-17-15,0 17 0,123-18 16,-141 0-16,71-17 15,-106 35-15,0-18 16,-35 1-16,-1 17 0,-34 0 31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3T03:08:43.165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16422 10072 0,'0'-18'16,"35"18"-1,0 0-15,89-35 16,-71 35-16,17-18 0,19 1 16,-37-1-16,1 0 15,-35 18-15,-53 18 32,-18 17-17,35 1-15,-17-1 0,17 35 16,18-34-16,0-1 15,18 53 1,0-53-16,17 18 16,-18-17-16,36-1 15,-53-17-15,18-18 16,-18 17-16,-53-17 16,18 0-16,-36 18 15,36-18-15,-18 35 16,18-35-16,35 18 15</inkml:trace>
  <inkml:trace contextRef="#ctx0" brushRef="#br0" timeOffset="223.361">17216 10160 0,'0'0'15,"-18"0"-15,0 0 0,1 18 16,-19 35-16,19-18 16,17 71-16,0-53 15,17 0-15,1-18 0,35 53 16,-18-53-16,0-17 16,36 17-1,-36-35-15,1 0 16</inkml:trace>
  <inkml:trace contextRef="#ctx0" brushRef="#br0" timeOffset="566.4019">17480 10319 0,'-17'17'0,"-1"1"16,0 17-16,18 1 0,0 52 15,18-53-15,17 0 16,36 18-16,-36-35 15,53-18 1,-53 0-16,18-35 16,-35 17-16,0-35 15,-18 18-15,-36-36 16,1 54-16,-53-36 16,35 17-16,-35 36 15,53 0-15,-1 36 16,36-1-16,18 18 15,17-18-15,53 0 16,-35-17-16,53-18 16,-53 0-16,35-18 15,-70 1 1,17-18-16</inkml:trace>
  <inkml:trace contextRef="#ctx0" brushRef="#br0" timeOffset="750.4704">17745 10125 0,'35'0'16,"0"0"-16,1 17 16,52 36-16,-35 0 15,-18-18-15,0 18 0,-17 0 16,0-17-16,-1 17 16,-17-18-16,-17 18 0,-1-18 15,-17 36-15,17-54 16,0 1-16,1-1 0,-1-34 15</inkml:trace>
  <inkml:trace contextRef="#ctx0" brushRef="#br0" timeOffset="900.0231">18344 10301 0,'0'0'16,"71"0"-16,-53 0 0,17-18 15,-17 18 1,-18 18-16</inkml:trace>
  <inkml:trace contextRef="#ctx0" brushRef="#br0" timeOffset="1001.8019">18415 10478 0,'35'17'0,"-70"-34"0,88 34 16,-35-17-16,34-17 15,-34 17-15</inkml:trace>
  <inkml:trace contextRef="#ctx0" brushRef="#br0" timeOffset="1790.9212">19491 9825 0,'0'18'15,"0"34"1,18-34-16,-18 17 0,17 36 15,1-36-15,0 18 16,-18-18 0,17 18-16,-17-35 15</inkml:trace>
  <inkml:trace contextRef="#ctx0" brushRef="#br0" timeOffset="1945.7546">19279 10248 0,'53'0'0,"-17"-17"16,69 17 0,-34-18-16,70-17 15,-70 17-15,-1 0 0,-35 18 0,18 0 16</inkml:trace>
  <inkml:trace contextRef="#ctx0" brushRef="#br0" timeOffset="2352.5574">19473 10583 0,'0'53'0,"0"-106"0,0 142 16,0-72-16,0 1 0,0-36 31,18-17-16,-18 0-15,18-1 16,-1 19-16,-17-1 16,36 18-1,-19 0-15,1 18 16,-1 17-16,1-17 16,-18-1-16,18-17 15,-1-17 1,-17-1-1,18 0 1,0 18-16,-1 0 16,1 0-16,0 0 0,17 36 15,-18-19-15,1 1 16,0 0-16,-1-18 0,1 17 16,0 1-16,-1-18 15</inkml:trace>
  <inkml:trace contextRef="#ctx0" brushRef="#br0" timeOffset="2769.5587">20796 9948 0,'0'0'16,"36"-35"-16,-36 17 0,-18 1 16,0 17-16,-17 17 15,-53 36-15,53-17 16,-36 34-16,53-52 16,18 35-1,0-36-15,18 1 16,0 0-16,17-1 0,18 1 15,-18-18-15,18 18 16,-53-1-16,-18 18 16,-17-17-1,0 17-15,-53 18 16,70-17-16,0-19 0,1 1 16,17 17-16,35-17 15,36-1-15,17-17 16,-53 0-16,18 0 15,-35 0 1,-18 18-16</inkml:trace>
  <inkml:trace contextRef="#ctx0" brushRef="#br0" timeOffset="2941.9759">20726 10795 0,'17'18'16,"-34"-36"-16,34 53 0,-17-17 15,0 0-15,0-1 16,0 1-16,0-1 0</inkml:trace>
  <inkml:trace contextRef="#ctx0" brushRef="#br0" timeOffset="3077.0227">20743 10724 0,'-17'0'0,"34"0"16,-17-17 0</inkml:trace>
  <inkml:trace contextRef="#ctx0" brushRef="#br0" timeOffset="3649.2187">21325 10195 0,'53'-53'16,"-106"106"-16,142-123 0,-36-1 15,-18 36-15,-18 0 16,1-18 0,-18-18-16,-18 54 15,-17-1-15,18 36 16,-1 70 0,18-35-16,0 88 15,0-71-15,18 18 0,-1-17 16,-17-18-16,18 18 15,-18-19-15,0-16 0,0-1 16,0-17-16,-53 17 16,35-35-16,-52-18 15,52 1-15,-17-1 0,0-35 16,35 35 0,35 1-1,0 17-15,36 0 16,-36 0-16,18 17 15,0-17-15,-18 0 0,36 0 16,-36 0-16,0 0 16</inkml:trace>
  <inkml:trace contextRef="#ctx0" brushRef="#br0" timeOffset="3859.8874">22013 9895 0,'0'18'16,"-17"17"-16,-1 1 0,0 69 16,1-52-16,17 71 15,0-71 1,0 0-16,17-18 0,1 18 16,0-18-16,-1-17 15,19-1-15,-1-17 0,0 0 16,-17 0-16</inkml:trace>
  <inkml:trace contextRef="#ctx0" brushRef="#br0" timeOffset="4170.7472">22225 10336 0,'0'18'0,"0"17"16,0-17-16,18 35 16,-1-35-1,19-1 1,-19-17-16,18 0 15,-17-17-15,0-1 0,-1-17 16,-17 17 0,18 53-1,-18 36-15,18 17 16,-18-35-16,17 17 16,-17-34-1,0-1-15,0-17 16,-17-18-16,-19 0 15,19-18 1,-19 0-16,1-35 16,18 18-16,-1 0 0,0-36 15</inkml:trace>
  <inkml:trace contextRef="#ctx0" brushRef="#br0" timeOffset="4550.5036">22225 10107 0,'0'0'0,"-18"0"0,18-18 15,18 1-15,0-18 16,-1 17-16,19-17 16,-19 17-16,1 0 15,-18 36 16,17 17-15,-17-17-16,18 0 16,0-1-1,-1 1-15,1-18 0</inkml:trace>
  <inkml:trace contextRef="#ctx0" brushRef="#br0" timeOffset="4732.5267">22560 9860 0,'-17'0'16,"-1"53"-16,0-18 15,18 1-15,-17 52 16,34-53-16,19 18 16,-19-18-16,18-17 0,-17-18 15,35 0-15,-35 0 16</inkml:trace>
  <inkml:trace contextRef="#ctx0" brushRef="#br0" timeOffset="4861.3564">22701 10072 0,'0'0'0,"18"35"0,-18-17 16,18 17-16,-1-17 15,1-18-15,-1 17 16</inkml:trace>
  <inkml:trace contextRef="#ctx0" brushRef="#br0" timeOffset="4949.1127">22807 9984 0</inkml:trace>
  <inkml:trace contextRef="#ctx0" brushRef="#br0" timeOffset="5138.2917">22878 9878 0,'0'0'16,"17"-18"-16,1 18 0,17 0 16,-17 0-16,-1 53 15,1-35-15,-18 52 16,0-34-16,0 34 15,-18-35 1,1 1-16</inkml:trace>
  <inkml:trace contextRef="#ctx0" brushRef="#br0" timeOffset="5367.9887">23195 10478 0,'-17'35'0,"34"-70"0,-52 87 16,17-34-16,1 0 0,-1 17 15,0-17-15,18-1 16,-17 1-16,-1 0 0,18-1 15</inkml:trace>
  <inkml:trace contextRef="#ctx0" brushRef="#br0" timeOffset="5857.0581">23513 10336 0,'0'0'15,"0"18"-15,0 0 0,0 17 16,0-17-1,0-1-15,0 19 16,0-19-16,17-17 16,19 0-16,-19-17 15,18-19-15,-17 19 16,0-19 0,-1 36-16,-17-17 0,18 34 15,0 36 1,-18-17-16,17 52 15,-17-53-15,0 18 0,0-18 16,-17 36-16,-1-36 16,0-17-16,1-18 15,-1 17-15,-35-34 16,18-1-16,-18-17 16,35-1-16,-17-52 15,17 53-15,1-71 16</inkml:trace>
  <inkml:trace contextRef="#ctx0" brushRef="#br0" timeOffset="6079.4496">23689 9931 0,'0'17'15,"0"36"1,0-35-16,0 17 0,18 18 15,-1-18 1,1-17-16,17 17 16,-17-17-16,17-18 15,-17 0-15,17-18 16,-35 1-16,0-19 16</inkml:trace>
  <inkml:trace contextRef="#ctx0" brushRef="#br0" timeOffset="6167.5628">23901 10089 0,'17'36'16,"1"-19"0</inkml:trace>
  <inkml:trace contextRef="#ctx0" brushRef="#br0" timeOffset="6295.6291">23971 9966 0,'0'0'0,"0"-18"0</inkml:trace>
  <inkml:trace contextRef="#ctx0" brushRef="#br0" timeOffset="6585.8565">24130 9860 0,'18'0'15,"-18"18"1,17-1-16,-17 1 0,18 0 15,-18-1-15,0 1 0,18 17 16,-18 18 0,0-35-16,17 35 15,-17-36-15,0 1 16,0 0-16,0-1 0,0 1 16,0 0-16,-17-18 0</inkml:trace>
  <inkml:trace contextRef="#ctx0" brushRef="#br0" timeOffset="7758.2825">24359 9737 0,'0'17'16,"18"19"-16,0-1 0,-1 18 0,36 70 15,-18-52-15,1 70 16,-19-71 0,1 72-16,-18-72 15,-18-17-15,1-18 0,-19 18 16,19-17-16,-1-19 0,1 1 15,17-1-15</inkml:trace>
  <inkml:trace contextRef="#ctx0" brushRef="#br0" timeOffset="7919.6314">24906 10319 0,'53'0'15,"-106"0"-15,141 0 0,-70 0 16,0-18-16,17 18 0,0-18 16,-35 1-16,18-1 15</inkml:trace>
  <inkml:trace contextRef="#ctx0" brushRef="#br0" timeOffset="8040.9891">25030 10213 0,'0'88'0,"0"-176"15,0 247-15,35-53 0,-17-54 16,17 37 0,0-54-16,-17-17 15,17-1-15</inkml:trace>
  <inkml:trace contextRef="#ctx0" brushRef="#br0" timeOffset="8458.8936">26088 9895 0,'-53'71'16,"106"-142"-16,-141 177 0,35 0 15,18-35-15,17-36 16,18 0-16,18-35 16,-1 0-1</inkml:trace>
  <inkml:trace contextRef="#ctx0" brushRef="#br0" timeOffset="8653.424">26000 9525 0,'0'0'16,"17"106"-16,1-36 15,0 1-15,-1-18 0,36 88 16,-18-88-16,1 17 15,-1-34-15,0 17 0,1 17 16,-19-52-16,-17-1 16</inkml:trace>
  <inkml:trace contextRef="#ctx0" brushRef="#br0" timeOffset="8859.2124">25647 10389 0,'0'0'0,"18"0"16,17 0-16,18 0 0,17 0 16,89 0-16,-53-17 15,123 17-15,-123-18 16,88 18 0,-123-18-16,-18 18 0,-18 18 15,-18-18-15,-34 18 16,-1-18-16</inkml:trace>
  <inkml:trace contextRef="#ctx0" brushRef="#br0" timeOffset="9215.882">25718 10689 0,'17'0'32,"36"-17"-17,-18 17-15,1 17 0,-19-17 16,1 18-16,0-1 0,-1 19 15,-17-19-15,-35 36 16,17-17-16,-17-1 16,35-18-1,0 19-15,18-19 16,52-17 0,-35 0-16,36-17 15</inkml:trace>
  <inkml:trace contextRef="#ctx0" brushRef="#br0" timeOffset="9593.8787">26229 10742 0,'0'0'0,"0"35"0,0 18 16,0-35-16,0 17 16,0-17-16,0-1 0,0 1 15,18-18-15,-18-18 16,17-17-1,-17 18-15,36-19 16,-36 19-16,17 17 16,1 0-16,0 0 15,-1 35 1,1-35-16,-1 18 16,1-18-1,-18-18 1,18 18-1,-1 0-15,19 0 16,-19 18 0,1-1-16,17 1 0,36-1 15,-54 1-15,36 0 16,-35-18 0,0 17-16</inkml:trace>
  <inkml:trace contextRef="#ctx0" brushRef="#br0" timeOffset="10828.3478">27587 10037 0,'71'-18'16,"-36"18"-16,0-18 15,18 1 1,-35 17-16,17-18 0,-17 18 16,-1 0-16,-52 0 15,-35 0-15,17 0 16,-88 18-1,88-1-15,-18 1 0,36 0 16,-18-18-16,35 17 0,18 1 16,36 17-16,16-17 15,72 17-15,-53-17 16,52-1-16,-88 1 16,18 0-1,-35-1-15,-36-17 16,-88 53-16,18 0 15,0-18 1,53-17 0,35 0-16,17-18 15,19 0-15,52 0 16,-35 0-16,35 0 16,-53 0-16</inkml:trace>
  <inkml:trace contextRef="#ctx0" brushRef="#br0" timeOffset="11139.0062">27481 10989 0,'36'18'16,"-72"-36"-16,89 36 15,-35-36-15,17 0 0,18-17 16,-35 0-16,-1 0 15,-17 17-15,0-17 0,0 17 16,-17 18-16,-1-18 16,1 36-16,-1 17 15,0 1-15,18 34 16,0-35-16,18-17 0,0 17 16,52 1-16,-35-19 15,18 1-15,-35 0 16,17-18-1,-17 0-15,-36-18 16</inkml:trace>
  <inkml:trace contextRef="#ctx0" brushRef="#br0" timeOffset="11740.6564">28557 9860 0,'0'18'16,"0"-1"-16,18 36 0,-18 71 16,18-54-16,-18 1 15,35 70-15,-35-70 16,35 34 0,-17-69-16,17 17 15,-17-36-15,17-17 16,-35-17-16,0-1 15</inkml:trace>
  <inkml:trace contextRef="#ctx0" brushRef="#br0" timeOffset="11920.708">28787 10054 0,'35'159'16,"-70"-318"-16,88 388 0,-36-140 0,36 34 15,-35-52-15,35 17 16,-36-53-16,1 0 16,0-35-16</inkml:trace>
  <inkml:trace contextRef="#ctx0" brushRef="#br0" timeOffset="12391.0442">29298 10178 0,'0'0'0,"-17"17"0,17 19 15,-18 52 1,18-35-16,18 35 16,-1-53-16,1 0 0,-1-17 15,36 17-15,-17-35 16,-1 0 0,-17-17-16,-1-1 15,-17 0-15,0-17 16,-17 18-16,17 34 15,17 36 1,19-35 0,-19-1-16,36 19 15,-35-36-15,17 0 0,0-18 16,-17 0-16,-18-17 16,0 0-16,0 0 15,-18-1-15,-17-34 16,17 34-16,1-17 15,-1 18-15,18 18 16</inkml:trace>
  <inkml:trace contextRef="#ctx0" brushRef="#br0" timeOffset="12673.6646">29722 9931 0,'0'0'16,"17"-18"-16,1 18 0,17-18 15,-17 18-15,35 0 16,-36 0 0,-34 18-1,-1 0 1,-17 17-16,35-17 15,-36 17-15,36 0 16,0-17-16,0-1 0,18 19 16,-18-19-16,18 1 0,-1 0 15</inkml:trace>
  <inkml:trace contextRef="#ctx0" brushRef="#br0" timeOffset="12970.0132">29951 10213 0,'17'0'15,"-34"0"-15,52 0 0,18-35 16,-35 17-16,-1-17 16,-17-1-16,18 1 15,-18 18 1,-18-1-16,18 0 15,-17 18-15,17 18 16,0 17-16,0-17 16,0 35-16,17-36 15,1 19 1,-18-19-16,18 1 16,-1-18-16,1 0 15,0-18-15</inkml:trace>
  <inkml:trace contextRef="#ctx0" brushRef="#br0" timeOffset="13313.0532">30215 9948 0,'0'0'15,"0"-17"-15,18 17 16,0 0-16,-1 0 15,19 0-15,-19 0 16,1 0-16,0 0 16,-1 17-16,-17 1 15,0 17 1,0-17-16,0 17 0,-17-17 16,17 17-16,0 18 15,0-35-15,0-1 0,0 1 16,0-36 15,0 1-15,-18 17-1</inkml:trace>
  <inkml:trace contextRef="#ctx0" brushRef="#br0" timeOffset="13629.9129">30586 9825 0,'17'88'16,"-17"-35"-16,18 18 0,0 87 15,-1-87-15,1 70 16,-18-70-16,18 34 16,-18-69-16,0-1 15,0 0-15,0-17 16,17-1-16,-17-34 15,0-1-15</inkml:trace>
  <inkml:trace contextRef="#ctx0" brushRef="#br0" timeOffset="13841.995">30815 9966 0,'0'71'15,"0"-142"-15,0 194 0,18 1 16,-1-71-16,1 17 0,17 72 16,-17-90-16,0 1 15,-18 0-15,17 0 0,1 18 16,-18-54-16,0 19 16,-18-36-1</inkml:trace>
  <inkml:trace contextRef="#ctx0" brushRef="#br0" timeOffset="14070.1832">31080 10654 0,'0'0'0,"-18"35"0,18 0 15,0 1-15,0 17 16,0-18-16,18 0 16,-18-17-16,0-36 31,0-17-15</inkml:trace>
  <inkml:trace contextRef="#ctx0" brushRef="#br0" timeOffset="14315.1906">31133 10566 0,'0'0'16,"17"0"-16,1 0 0,0-18 0,-1 18 15,1 0 1,-1 0-16,-34 0 16,-1 18-1,-17-1 1,17 1-16,1 0 0,-1 17 0,18 0 15,0-17 1,18-1 0,-1-17-16,36 0 15,-35-17-15,-1-1 0,19 1 16</inkml:trace>
  <inkml:trace contextRef="#ctx0" brushRef="#br0" timeOffset="14659.309">31044 9666 0,'0'0'0,"18"0"0,17 0 16,-17 0-16,35 0 16,-18 0-16,-17 18 0,17-18 15,0 17-15,-17 1 16,-18 0 0,0-1-16,-35 36 15,17-17-15,18-19 16,18 36-16,17-35 15,18 17-15,-35-17 16,35-1-16,-18-17 16,-18 0-1</inkml:trace>
  <inkml:trace contextRef="#ctx0" brushRef="#br0" timeOffset="16356.6345">16545 11042 0,'18'0'15,"52"0"1,-17-18 0,71 1-16,-54 17 15,72-18-15,-90 18 16</inkml:trace>
  <inkml:trace contextRef="#ctx0" brushRef="#br0" timeOffset="31498.0051">17762 12047 0,'0'0'16,"-53"-17"-16,36 17 0,-18 17 16,-18 1-16,35 17 15,-17 36 1,17-36-16,0 0 0,18 36 15,18-53-15,0-1 16,17 19 0,-17-36-16,17 0 0,18-36 15,-18 1-15,-17 0 0,-1-54 16,-17 19-16,0-36 16,0 36-1,-35-72-15,17 90 16,-17-1-16,18 0 0,-1 17 15,0 19-15,1 17 16,17 35 0,0 71-1,17 53-15,1-89 16,52 89 0,-34-106-16,34 53 15,-34-71-15,16 0 0,-16-17 16,-19 17-16,36-17 15,-35-36-15</inkml:trace>
  <inkml:trace contextRef="#ctx0" brushRef="#br0" timeOffset="31877.7407">18115 11818 0,'0'0'16,"-17"0"-16,-1-18 0,0 36 0,1 17 15,17 1 1,0 52-16,0-18 0,17-17 16,19 53-1,-1-71-15,0 1 16,0-19-16,1 1 0,52-18 16,-53-18-16,36-35 15,-54 18-15,19-53 16,-36 53-16,-36-54 15,1 37-15,-53-19 16,35 53-16,0 1 16,-35 17-16,53 17 15,-1 36 1,19-35-16,52 52 16,0-52-16,53 17 15,-35-35-15,18 0 0,17 0 16,-53 0-16,1 0 15,-19-17-15</inkml:trace>
  <inkml:trace contextRef="#ctx0" brushRef="#br0" timeOffset="32416.5085">19050 11994 0,'18'0'31,"35"0"-31,-36 0 0,36 0 16,-35 0 0,-1 0-16,1 0 0</inkml:trace>
  <inkml:trace contextRef="#ctx0" brushRef="#br0" timeOffset="32500.6384">19156 12100 0,'17'18'16,"-34"-36"-16,52 54 0,36-36 15,-36 17-15</inkml:trace>
  <inkml:trace contextRef="#ctx0" brushRef="#br0" timeOffset="32949.6688">20232 12030 0,'-18'-36'16,"36"72"-16,-53-89 0,-18 53 15,17 0-15,1 0 0,-18 53 16,18-36-16,17 19 16,18-1-16,0 35 15,0-52-15,53 35 16,-18-53-16,36 18 15,-53-36-15,35 0 16,-36 1-16,-17-19 16,18 36-16,-18-17 15,0 52 1,0 18 0,35 53-16,-17-53 15,-18 17-15,17-34 0,1 52 16,-18-53-16,0 0 15,0-17 1,-18-18-16,1 0 0,-1-18 16,-17 1-16,-36-36 15,36 18-15,17-1 16,-17 1-16,17-18 0,1-53 16</inkml:trace>
  <inkml:trace contextRef="#ctx0" brushRef="#br0" timeOffset="33435.083">20408 12259 0,'35'18'0,"-70"-36"0,88 36 16,-35-18-16,-18 17 15,-18-17 1,-17-35 0,17 17-16,18-35 15,0 36-15,18-1 16,-18 1-16,17-1 15,19 18 1,-19 0-16,1-18 16,0 18-16,-1 0 0,1 0 15,0 0-15,-1 0 16,1 18-16,-18 0 16,0-1-1,0 1-15,0-1 16,0 1-16,0 0 15,18-18 1,17 0 0,-18-18-16,19 0 15,-36 1 1,17-18-16,-17 17 16,0 0-1,-17 18 1,17 36-1,0-1 1,17-35-16,19 17 16,-19 1-16,36-18 15,-35 0-15,17 0 16</inkml:trace>
  <inkml:trace contextRef="#ctx0" brushRef="#br0" timeOffset="33924.3809">20920 12171 0,'0'0'0,"0"17"16,0 1-16,17 17 16,19-17-1,-1-18-15,0-18 16,18 1-16,-35-19 16,-1-16-16,-17 16 15,-17-34 1,-1 34-16,0 1 0,1-18 15,-1 18-15,-17-53 16,17 53-16,-17-1 16,17 19-16,18 34 15,0 1-15,0 17 0,0 53 16,36-35-16,-1 35 16,0-35-16,36 18 15,-54-36-15,19-17 16,-19-1-16,1 1 0,0-18 15,-1 0 48,-17 18-47,18-18-16,0 0 15,-18-18 1,0 0-1,17 18-15,1 18 16,-1-18 0,-17 18-16,36-18 15,-19 0-15</inkml:trace>
  <inkml:trace contextRef="#ctx0" brushRef="#br0" timeOffset="34234.301">21467 12153 0,'-18'18'0,"36"-36"0,-18-17 0,17-18 15,-17 18-15,0-53 16,0 35-16,0 17 15,0-17-15,-17 1 0,-1-19 16,18 53 0,0 54-1,0 52-15,0-35 16,35 88-16,-17-88 16,-1 0-16,1-18 0,0 35 15,-1-34-15,-17-19 16,0 1-16,-17-18 15,-1-18 1,0 1-16,1-19 16,-1 19-16,1-18 0,-1-18 15,18 35-15,35 0 16,-17 18-16,17 0 16,0-17-16,1 17 0,-1 0 15,0 0-15,18 0 16</inkml:trace>
  <inkml:trace contextRef="#ctx0" brushRef="#br0" timeOffset="35003.2716">22648 12012 0,'0'0'15,"18"0"-15,-18 18 16,-35-1-16,35 1 16,-36 35-1,19-35-15,-1 17 16,18-18-16,18 1 15,-1-18-15,19 0 16,-1 0-16,0-18 16,-17 18-16,17-35 15,-17 35-15,-1-17 16,-17-1 0,18 18-1,-18-18-15,18-17 16,-18 0-16,0 17 0,0-17 15,17-53-15,-17 35 16,0-18 0,0 36-16,-17 17 15,17 54 1,0 69-16,0-16 16,0 87-16,0-70 15,35 70 1,-17-105-16,35 35 15,-36-71-15,18 0 16,-17-35-16,0-18 0,-18-34 16,0 16-1,0 1-15,-18-71 16,18 71-16,-35-36 16,35 36-16,0 17 15,0 1-15,35 17 16,-17 0-16,17 0 15,-17 0-15</inkml:trace>
  <inkml:trace contextRef="#ctx0" brushRef="#br0" timeOffset="35530.1573">23742 11748 0,'18'0'16,"35"-18"-16,-1 0 16,19 1-1,-18 17-15,-35 0 0,34-18 16,-52 36 15,-35 17-31,0 0 16,35 0-16,-18 36 15,18-36 1,18 18-16,0 0 0,34 35 16,-34-35-16,35 18 15,-35-54-15,17 19 16,-53-36 0,-35 0-1,0-18-15,18 0 0,-18 1 16,-35-1-16,53 18 15,-18 0 1,53 18-16,35-1 16</inkml:trace>
  <inkml:trace contextRef="#ctx0" brushRef="#br0" timeOffset="36059.7249">25206 12083 0,'0'0'15,"0"70"-15,-18-35 0,1 54 16,-1-54-16,18 0 0,18 18 16,-1-35-1,1-18-15,0 0 0,-1 0 16,19-18-16,-1-35 15,-35 36-15,17-54 16,1 53-16,-18 1 0,18 17 31,17 17-31,0 19 16,-17-19-16,0 1 16,34 17-16,-34-35 15,17 0-15,-17 0 16,0-35-1,-18 17-15,-18-17 0,0-36 16,-17 19 0,17 34-16,18 0 15,-17 18-15,17 0 16</inkml:trace>
  <inkml:trace contextRef="#ctx0" brushRef="#br0" timeOffset="36303.4629">25718 12330 0,'0'0'0,"0"-18"32,17-17-32,1-1 15,-1-17 1,1 18-16,-18 18 0,0-1 0,0 0 15,18 18-15,-18-17 16,17 34 0,1 1-1,-18 0-15,18-1 0</inkml:trace>
  <inkml:trace contextRef="#ctx0" brushRef="#br0" timeOffset="36599.7472">26035 12136 0,'0'0'0,"18"0"16,17 0 0,-17 0-16,17 0 15,0-18-15,0 18 0,-17 0 16,17-18-16,-17 18 16,0 0-16,-18-17 15,0-1-15,0 0 16</inkml:trace>
  <inkml:trace contextRef="#ctx0" brushRef="#br0" timeOffset="36760.206">26211 11906 0,'0'0'16,"-17"88"-16,-1-35 0,18 0 0,-18 53 15,36-53-15,0 18 16,17-36-1,0 18-15,-17-36 16</inkml:trace>
  <inkml:trace contextRef="#ctx0" brushRef="#br0" timeOffset="36881.5836">26441 12330 0,'0'0'0,"17"0"0,1 0 16,0 17-1,-1-17 1</inkml:trace>
  <inkml:trace contextRef="#ctx0" brushRef="#br0" timeOffset="37766.6634">27534 12012 0,'0'0'15,"0"-35"-15,0 17 0,-17-17 16,17 17-16,-18 1 0,0 17 16,1 0-16,-36 0 15,18 17-15,-1 1 16,1 0-16,-18 52 15,18-17-15,-18 35 16,35-35-16,36 35 16,0-52-16,17-1 15,0 0-15,18-17 0,18-18 16,-19 0-16,19 0 16,-18-18-16,0 1 0,0-1 15,-18-17-15,0-1 0,1-34 16,-36 34-16,-18 1 15,0 0-15,-17 0 0,-53-36 16,35 53-16,-53-34 16,53 52-16,-35 0 15,70 17-15,-17 18 16,35 1-16,53 34 16,-18-34-16,71 16 15,-35-34 1,35 17-16,-54-35 15,37 0-15,-72 0 16</inkml:trace>
  <inkml:trace contextRef="#ctx0" brushRef="#br0" timeOffset="38929.4013">25594 11236 0,'0'-18'15,"0"36"-15,35 17 16,-17-17 0,0 17-16,17-17 0,53 35 15,-53-36-15,71 19 16,-35-36-16,70 0 16,-35 0-16,105-36 15,-87 19-15,17-1 16,141 0-1,-141 18-15,124 18 16,-142 0-16,18-1 0,1-17 16,-1 18-16,0 0 0,159-18 15,-124 0-15,-17 0 16,17-18-16,1 18 0,-1 0 16,18-18-16,-18 18 15,212 0-15,-211 0 16,140 0-16,-176-17 15,89 17-15,-142 0 16,53-18-16,-70 18 16,34 0-1,-52 0-15,18 0 16,-53 0-16,-1 0 0,1-18 16,-1 1 15,1 17-16,35 0-15,-35 0 16,-1 0-16,19 0 16,-36-18-16,0 1 15,-18-1-15,0-17 0</inkml:trace>
  <inkml:trace contextRef="#ctx0" brushRef="#br0" timeOffset="80570.6104">15910 13741 0,'0'0'0,"0"-18"0,18 18 15,35-18 1,-18 18-16,36-17 15,-18 17-15,70-18 16,-70 1-16,53-1 16,-53 0-16,17 18 15,-52-17-15,0 17 16</inkml:trace>
  <inkml:trace contextRef="#ctx0" brushRef="#br0" timeOffset="80898.5783">16298 13776 0,'0'35'15,"0"-70"-15,18 123 16,-18-53-16,35 1 15,18 17-15,-18-18 16,1-17-16,34 34 16,-52-16-16,17 17 15,-35-36-15,0 1 16,-17 35-16,-19-53 16,-34 35-16,-18-17 15,-18-18 1,53 0-16,0 0 15,-18 17-15,36-17 0,17 0 16</inkml:trace>
  <inkml:trace contextRef="#ctx0" brushRef="#br0" timeOffset="134259.0487">20108 13670 0,'0'159'0,"18"-71"15,-18 88-15,18-105 16,-18-18-16,17 0 0,19 35 15,-19-70 1</inkml:trace>
  <inkml:trace contextRef="#ctx0" brushRef="#br0" timeOffset="134475.6864">20267 13988 0,'-70'53'16,"34"-36"-16,142-87 0,-229 158 0,87-53 15,36-17-15,18 17 16,0 0-16,52-17 16,-35 0-16,54-1 15,-54-17-15</inkml:trace>
  <inkml:trace contextRef="#ctx0" brushRef="#br0" timeOffset="134815.3783">20461 14182 0,'35'17'0,"-17"-17"15,35 0-15,-35 0 16,17 0-16,0-17 16,-17-1-16,-18 0 15,0 1-15,0-1 0,0-17 16,-18 35-16,-17-18 16,17 18-16,-17 0 15,17 18-15,1 17 16,17 0-1,0 18-15,17-35 16,19 35-16,-1-35 16,35-18-16,-34 0 15,17 0-15,-36-18 16,1 18-16</inkml:trace>
  <inkml:trace contextRef="#ctx0" brushRef="#br0" timeOffset="135177.3174">20849 14235 0,'0'0'15,"0"17"-15,18-17 0,-1 0 16,1 0-16,35-17 15,-35 17-15,-1-18 16,1 0-16,-18 1 16,-18-19-16,18 19 15,-17-1-15,-1 18 0,0-18 16,-17 1 0,0 34-16,17 1 15,18 17-15,0-17 16,18 35-16,-1-35 15,36 17-15,-17-35 16,-1 18-16,0-18 16,-17 0-16,17-18 0,0 0 15,-17 18-15</inkml:trace>
  <inkml:trace contextRef="#ctx0" brushRef="#br0" timeOffset="135520.7416">21220 14252 0,'17'124'16,"-34"-248"-16,52 301 0,-17-124 0,17 52 15,-18-69-15,1-1 0,-18-17 16,0-1-16,0-34 16,-35-19-1,35-17-15,-18 18 16,1-71-16,-1 36 15,18-54-15,18 71 16,-18 0-16,52 18 16,-34 35-16,35 0 15,-35 18-15,17 17 16,-35 0-16,0-17 16,-18 17-16,1-17 15,-1 0-15,-17-1 16,-1-17-1,19 0-15,-1 0 0,18-17 16</inkml:trace>
  <inkml:trace contextRef="#ctx0" brushRef="#br0" timeOffset="135654.0697">21590 14252 0,'18'0'15,"-1"0"-15,1 0 16,0 0-16,17 0 16</inkml:trace>
  <inkml:trace contextRef="#ctx0" brushRef="#br0" timeOffset="136205.8033">21996 14340 0,'17'142'16,"-34"-284"-16,34 354 0,1-141 15,-18 17-15,0-53 16,0-17-16,-18-54 16,1-34-1,-1 17-15,0-18 0,18 19 16,-17-19-16,17 0 16,17-70-16,1 71 15,53 17-15,-54 35 16,54 36-1,-36-18-15,18 53 16,-53-18-16,18 36 16,-18-54-16,-18 19 0,0-1 15,1-18-15,-1-17 16,0 0-16,18-17 16</inkml:trace>
  <inkml:trace contextRef="#ctx0" brushRef="#br0" timeOffset="136601.0213">22331 14235 0,'0'0'0,"-18"0"16,18-18-16,0 0 15,18 1-15,-1 17 16,1-18-16,0 18 15,17 0 1,-17 18-16,-1-18 16,19 17-1,-19-17-15,1 0 0,0 18 16,-36-18 0,18 35-1,0-17 1,0 0-16,18-18 15,-18 17-15,35-17 16,-18-17-16,1 17 0,0-18 16,-1-17-1,-17 17-15,0-17 16,0 17-16,-35-17 16,35 17-16,-18 0 15,1 18-15,17-17 16</inkml:trace>
  <inkml:trace contextRef="#ctx0" brushRef="#br0" timeOffset="136921.9668">22737 13741 0,'17'53'15,"-17"0"-15,18 35 16,-1-35-16,-17 0 15,0 17-15,18-35 16,-18-17-16,0 0 0,18-18 31,17-18-15,-17 18-16,52 18 16,-52-1-16,52 36 15,-52-35-15,-18 0 16,0-1-16,0 1 15,-18-18-15,1 0 0,-19 0 16,1 0-16,18-18 0,-36 1 16,35-1-16,0-17 15</inkml:trace>
  <inkml:trace contextRef="#ctx0" brushRef="#br0" timeOffset="137171.8701">23407 13988 0,'0'0'0,"53"-18"16,-18 18-16,18 0 16,-35 0-16,17 18 15</inkml:trace>
  <inkml:trace contextRef="#ctx0" brushRef="#br0" timeOffset="137301.0309">23530 14111 0,'53'0'16,"-106"0"-16,141 0 0,-52 0 15,-19 0-15,19 0 16</inkml:trace>
  <inkml:trace contextRef="#ctx0" brushRef="#br0" timeOffset="137584.6281">23989 13705 0,'0'0'0,"0"71"15,0-36-15,0 18 0,18 53 16,-18-53 0,17 0-16,1 53 15,-18-71-15,17 36 16,-17-54-16,0 1 0,18-18 16</inkml:trace>
  <inkml:trace contextRef="#ctx0" brushRef="#br0" timeOffset="137749.7047">24306 14076 0,'0'17'15,"0"-34"-15,18 52 0,-18-17 16,18-1-1</inkml:trace>
  <inkml:trace contextRef="#ctx0" brushRef="#br0" timeOffset="138039.8966">24712 13935 0,'0'0'15,"0"17"-15,-18 19 16,1-1-16,-1 53 16,18-53-16,0 54 15,18-54-15,35 0 16,-18-17 0,36-18-16,-19-18 15,19-35-15,-36 36 16,-17-19-16,0-52 15,-18 35-15,-71-35 16,18 70-16,0 1 16,-17 17-16,-89 0 15</inkml:trace>
  <inkml:trace contextRef="#ctx0" brushRef="#br0" timeOffset="168916.2293">20126 14817 0,'18'0'47,"-1"0"0,1 0-31,0 0-16,34 17 15,-16-17-15,34 0 16,-34 0 0,87-17-16,-70 17 15,88-36-15,-53 36 16,71-35-16,-71 35 16,18-18-16,106-17 15,-106 35-15,158-35 16,-140 17-16,17 1 15,123-1-15,-140 18 16,-1 0-16,1 0 0,17 18 16,-18-18-16,18 0 0,142 17 15,-142-17 1,159 0-16,-142 0 16,-17 0-16,159 0 15,-35 0-15,-142 0 16,-17 0-16,35 0 15,-88 0-15,-17 18 16,-72-36 0,-17 18-1</inkml:trace>
  <inkml:trace contextRef="#ctx0" brushRef="#br0" timeOffset="193869.3369">5838 17480 0,'0'0'15,"0"35"1,0 1 0,0 70-1,0-54-15,0 1 0,0-17 16,0 17-16,36-1 15,-36-34-15,17 0 0,19-18 16,-19 0 0,-17-18-16,18 0 0,0-17 0,-18 18 15,17-1-15,-17 0 16,18 18-16,17 36 16,-17-19-16,17 1 15,18 35-15,-18-36 16,1 1-16,-1-18 0,18 0 15,-36 0 1,1-53-16,-18 35 16,-18-70-16,1 35 15,-36-35-15,18 35 16,-18-17 0,53 52-16,0 0 0,17 18 15,19 0 1,16 18-16,-16 0 15</inkml:trace>
  <inkml:trace contextRef="#ctx0" brushRef="#br0" timeOffset="194313.9405">6720 17903 0,'0'18'16,"0"0"-1,0 17 1,0-17-16,0 17 16,-17-17-16,17 17 15,-18-17-15</inkml:trace>
  <inkml:trace contextRef="#ctx0" brushRef="#br0" timeOffset="194691.9492">6950 17463 0,'0'0'16,"-18"0"-16,18 35 15,18 53-15,-1-17 16,1-19-16,17 54 15,-17-53-15,-18 0 16,18-18-16,-18-17 0,17 17 16,-17-52-1,0-19 1,0 1-16,18 17 0,-1-17 16,36 0-1,-35 35-15,35 18 16,-35-1-16,-1 54 15,-17-36-15,0-17 0,-17 17 16,-1 0-16,-17-17 16,17 0-16,-35-1 15,35-17-15,-17-17 0,35-1 16,0-17 0</inkml:trace>
  <inkml:trace contextRef="#ctx0" brushRef="#br0" timeOffset="195109.5513">7673 17815 0,'0'0'16,"0"18"-16,18-18 15,-1-35 1,1 17-16,-18 0 16,17 1-16,-17-1 0,18-17 15,-18 17-15,18-52 16,-1 52-16,1-35 16,-18 71 15,18 35-31,-18-18 15,0-17-15,35 17 16,-35-18-16,35-17 16,-17 0-16,0-17 15,-1-1 1,-17 1 0,18-19-16,-18 1 15,0 0-15,0 52 16</inkml:trace>
  <inkml:trace contextRef="#ctx0" brushRef="#br0" timeOffset="195471.3331">7779 17974 0,'0'0'16,"-18"0"-16,36-18 0,-1 1 15,1-1 1,17 0 0,-35 1-16,18 17 15,0 17 17,-1 1-17,-17 0 1,18-18-16,0 17 0,-1-17 15,1 0 1,-1 0-16,1 0 16,-18-17-1,18-1 1,-1 0-16,-17 1 16,0-1-16,18 1 15</inkml:trace>
  <inkml:trace contextRef="#ctx0" brushRef="#br0" timeOffset="195827.3258">8326 17586 0,'0'0'0,"-18"18"0,0 17 16,1 0-1,17-17-15,0 17 16,17 0-16,1 1 0,35 34 16,-18-52-16,36-1 15,-18-17-15,-18-17 16,18-1-16,-18 1 0,18-54 15,-18 36-15,-17-53 16,-36 52-16,1-17 16,-72-17-1,37 35-15,-1 35 0,0-18 16,-18 36-16,-70 34 16,88-16-16</inkml:trace>
  <inkml:trace contextRef="#ctx0" brushRef="#br0" timeOffset="199991.9137">5980 18380 0,'17'-18'15,"36"18"1,-18 0-16,18 18 16,18-18-16,-18 17 15,35 1-15,-17-18 0,123 35 16,-89-35-16,142 18 16,-141-18-16,124 18 15,-125-18-15,54 0 16,-88 0-16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2T23:26:38.446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2858 5327 0,'17'0'78,"-17"18"-62,18-18 15,-18 17-15,0 1 0,17-18-1,1 18 16,0-18-15,-18 17 0,0 1-16,17-18 15,-17 17-15,18-17 16,-18 18-16,18-18 16,-18 18-1,17-1-15,1 1 31,-18 0-31,18-18 16,-18 17-16,0 1 16,17-18-16,-17 18 0,18-1 15,-1 1-15,1-18 16,-18 17 0,18 1-16,-1 0 15,1-1 1,-18 1-16,18 0 15,-1-1 1,1 1-16,-18 0 16,18-1-1,-1 1-15,-17-1 0,18 1 16,-18 0 0,17-1-16,1 1 15,0 0 1,-18-1-16,0 1 0,17 0 15,-17-1-15,18 1 0,0 17 16,-1-17-16,1-1 16,-18 1-1,0 0-15,18-18 0,-18 17 16,0 1-16,17 0 0,1-1 16,-18 19-1,18-36-15,-18 17 0,17 1 16,-17-1-16,0 1 15,18 0-15,-1-1 0,-17 19 16,18-19 0,-18 1-16,18-18 0,-18 18 15,17-1-15,1 18 16,-18-17-16,18 0 0,-18-1 16,17 19-1,1-19-15,-18 1 0,18 0 16,-1-1-16,-17 19 0,18-19 15,-1 18-15,1-17 16,-18 0-16,35 17 16,-17 0-1,-18-17-15,35 35 16,-35-36-16,18 1 0,0 17 16,-1-17-16,-17 0 15,35 17 1,-35 0-16,18-17 0,0-1 15,-1 19-15,1-1 16,-18-17-16,18-1 0,-1 1 16,-17 0-16,18-1 0,17 36 15,-35-35-15,18-1 16,0 1-16,17 17 16,-35 1-16,17-19 15,1 1-15,-18 0 0,35 17 16,-35-18-1,18 1-15,17 35 0,-35-35 16,18-1-16,0 1 0,-1 0 16,-17-1-16,35 18 15,-17-17-15,0 0 16,17 17-16,-17 0 16,-1-17-16,1 0 15,-18-1-15,18 1 0,-1 17 0,1-17 16,-1-1-16,1 36 15,0-35-15,-1 0 16,1 17-16,17 0 16,-17 0-16,0-17 0,-1 0 15,19 35 1,-19-36-16,1 1 0,-1 0 16,1 17-16,0-18 0,17 1 15,0 35-15,-17-18 16,0-17-16,-1 0 15,1 17-15,17 0 0,0 18 16,-17-35-16,35 35 16,-35-36-1,-1 19-15,1-19 0,-1 18 16,19 18-16,-1-17 16,-17-19-16,-1 19 0,1-19 15,35 36 1,-35-35-16,-1 17 0,18-17 15,-17 17-15,0 0 0,35 18 16,-36-18-16,1-17 16,0 17-16,34 18 15,-34-17-15,17-19 16,-17 18-16,17 1 0,-17-19 0,35 54 16,-36-53-1,19 17-15,-19 0 0,1 0 16,35 36-16,-18-53 15,-17 17-15,0 0 0,34 36 16,-16-36 0,-19 0-16,36 36 15,-17-36-15,16 36 16,-34-36-16,17 0 0,-17 0 16,17 1-16,18 34 15,-18-34-15,-17-1 0,17 0 16,-17 0-16,17 1 15,-17-1-15,17 0 0,18 36 16,-35-36-16,35 53 16,-36-52-16,19-1 15,-19-18-15,36 54 16,-18-36-16,-17 1 16,0-1-16,35 18 15,-36-18-15,19 0 0,-19 1 16,1-1-16,-1-17 0,19 17 15,-19 0-15,1 0 0,0 1 16,17-19-16,-17 19 16,-1-1-16,36 18 15,-18-18-15,-17 0 0,0 1 16,17-1-16,-17-17 0,35 52 16,-18-52-16,-18 17 15,19-17-15,-19 17 16,19 0-16,-19-17 15,1-18-15,0 17 0,-1-17 16,-17 18 0,-17-18-16</inkml:trace>
  <inkml:trace contextRef="#ctx0" brushRef="#br0" timeOffset="9060.5968">3651 13600 0,'0'70'15,"0"-140"-15,0 175 0,0-69 16,18 52-1,0-35-15,17-18 0,-18 0 16,19-17-16,-1 0 0,-17-18 16,52 0-1,-52-18-15,17 0 0,-35-17 0,18-35 16,-18 52-16,0-17 16,0-1-16,0 19 15,-18-19-15,18 19 16,0 34-1,0 19-15,0-1 16,18-17-16,-18 17 0,35 35 16,-17-52-16,-18 0 15,17-1-15,1-17 16,0 0 0,-18-35-1,0 17-15,0 1 0,17-36 16,-17 35-1,0 1-15,18-19 0,0 19 16,-1 17 0,1 35-16,-1-17 15,-17-1-15,36 36 16,-36-35-16,35 17 16,-17 0-16,-1-17 0,1-18 15</inkml:trace>
  <inkml:trace contextRef="#ctx0" brushRef="#br0" timeOffset="9427.6995">4357 13794 0,'0'0'0,"-18"17"15,1 1-15,17 0 0,0 34 16,0-34-16,17 0 15,1-1-15,-1 1 16,1-18-16,0 0 0,17-18 16,-17 1-16,17-36 15,-17 18-15,-18-54 16,0 54-16,0-18 0,-36-35 16,1 35-1,0 18-15,-1-18 0,1 18 16,0 17-16,17-17 0,-17 17 15,17 18-15,18 18 16,0-1-16,18 36 16,0 0-16,-1-18 15,19 71-15,-1-70 16,-18 16-16,19-16 0,-1-1 16,36 0-1</inkml:trace>
  <inkml:trace contextRef="#ctx0" brushRef="#br0" timeOffset="9817.2351">4568 13864 0,'18'0'15,"0"-17"1,-1-19 0,1 36-16,0-17 15,-1 17 1,-17-18-16,-17 18 31,-1 0-15,18 18 15,0-1-31,0 1 16,18 0-16,-1-18 0,1 17 15,0 1 1,-1-18-16,1 0 0,0-18 15,-1 1 1,-17-1-16,0 0 16,0 1-16,0-1 15,0 0 1,18 18-16,-18-17 0,17 17 16,19 0-1,-19 17-15,1-17 0</inkml:trace>
  <inkml:trace contextRef="#ctx0" brushRef="#br0" timeOffset="10210.7826">5045 13300 0,'-53'-71'15,"106"142"-15,-141-159 0,70 88 16,-17 0-16,17 0 0,-17 17 15,17 71 1,18-35-16,0 18 0,18-1 16,-1-17-16,1 18 15,0-1-15,17 1 0,35 70 16,-17-106 0,-35-17-1,-18-36-15,-18-17 16,1 17-16,-1 1 15,-17-36 1,0 0-16,35 35 0,17 36 31,18 0-15,-17-1-16,17-17 0,-17 18 16,35 0-16,-35-18 15,17 0 1,-18-18-16</inkml:trace>
  <inkml:trace contextRef="#ctx0" brushRef="#br0" timeOffset="10335.854">5203 13811 0,'0'0'0,"0"18"0,0 0 16,18-1-16,0 1 16,-18-1-16,17-17 15,1 0-15,0-17 16,-18-1-16</inkml:trace>
  <inkml:trace contextRef="#ctx0" brushRef="#br0" timeOffset="10451.2328">5186 13582 0</inkml:trace>
  <inkml:trace contextRef="#ctx0" brushRef="#br0" timeOffset="10612.2199">5362 13705 0,'0'0'16,"53"18"-16,-18-18 15,-17 0-15,35-18 16,-18 18-16,1-17 0,-19-18 15,1 35-15,-18-18 16</inkml:trace>
  <inkml:trace contextRef="#ctx0" brushRef="#br0" timeOffset="10818.8689">5433 13370 0,'0'71'16,"17"-18"-16,-17 0 0,0 0 0,18 52 15,0-52 1,-1 0-16,1 0 0,0 18 16,-1-54-16,-17 19 15,18-19-15,-18 1 0</inkml:trace>
  <inkml:trace contextRef="#ctx0" brushRef="#br0" timeOffset="11056.2778">5574 13370 0,'0'106'16,"18"-53"-16,-18-18 0,0 54 16,17-37-1,-17 1-15,18-17 0,-18 17 16,17-36-16,1 18 0,-18-17 16,18-18-16</inkml:trace>
  <inkml:trace contextRef="#ctx0" brushRef="#br0" timeOffset="11201.9984">5733 13688 0,'17'53'16,"-34"-106"-16,34 123 0,-17-34 16,18-1-1,0-17-15,-1-1 0</inkml:trace>
  <inkml:trace contextRef="#ctx0" brushRef="#br0" timeOffset="11312.8317">5803 13635 0</inkml:trace>
  <inkml:trace contextRef="#ctx0" brushRef="#br0" timeOffset="11411.9908">5856 13758 0,'0'36'16,"0"-72"-16,18 72 0</inkml:trace>
  <inkml:trace contextRef="#ctx0" brushRef="#br0" timeOffset="11725.2732">5927 13829 0,'17'-18'16,"1"1"-16,0-1 0,-18 0 0,17 1 16,1 17-16,0 0 15,-1 0-15,1 53 16,-1-18 0,1 0-16,-18 0 0,18 18 15,-1 18 1,-17 17-16,0-53 15,-17 1-15,-1-1 0,0 0 0,-17 18 16,0-35 0,-18-1-16,35-17 15,1-52 1,17-1-16,0 0 0,17 0 0,19-18 16,34-70-1,-35 71-15,1-1 0,17 36 16,-18-18-16,0 0 15,18 18-15,-35 17 0,-1 0 0</inkml:trace>
  <inkml:trace contextRef="#ctx0" brushRef="#br0" timeOffset="25148.542">24941 7391 0,'0'-18'16,"18"18"15,0 0-15,-1 0-1,-17 18 1,18-18 0,0 0-1,-1 0 1,1 0-16,0 0 16,-1 0-16,1 0 15,17 0 1,-17 0-1,17 0-15,-17 0 16,-1 0-16,19 0 16,-19 0-16,1 0 0,-1 0 15,1-18 1,0 18-16,-1 0 16,1 0-16,0 0 0,-1 0 15,1 0-15,0 0 0,-1-18 0,1 18 16,-1 0-16,19 0 15,-19 0 1,1 0-16,0-17 0,-1 17 16,1 0-16,0 0 15,17 0-15,-17 0 16,-1 0 0,1 0-16,-1 0 0,-17-18 15,36 18-15,-19 0 16,-17-17-16,18 17 15,0 0-15,17 0 16,-17-18-16,-1 18 16,1 0-1,-1-18-15,1 18 0,0 0 16,-1-17 0,1 17-16,0 0 15,-1-18-15,1 18 16,17-18-1,-17 18-15,-1-17 16,1 17-16,0 0 16,-1-18-16,1 18 15,0-18-15,-1 18 0,1-17 16,0 17 0,-1-18-16,1 18 15,17-18-15,-17 1 16,-1 17-1,1 0-15,0-18 0,-1 18 16,1 0 0,0-17-16,-1 17 15,1 0-15,-18-18 0,35 18 16,-17-18-16,-1 18 16,1-17-16,17 17 15,-17-18 1,17 0-16,-17 18 15,17-17 1,-17-1-16,-1 18 0,1-18 16,0 18-1,-18-17-15,17 17 0,1 0 16,-18-18 0,18 18-16,-18-17 15,17 17 1,1 0-1,0-18 1,-1 18 15,-17-18-15,18 18-16,0 0 31,-18-17-31,17 17 16,1 0-1,-18-18 1,17 18-16,1 0 31,0-18-15,-1 18 0,1 0 46,-18-17-46,18 17-1,-1 0 1,-17-18 0,18 18-1,0 0 16,-1 0 1,-17-18-32,18 18 15,-1-17 1,1 17-16,0 0 16,-18-18-1,17 18-15,1 0 16,-18-17 15,18 17-15,-1 0 15,1-18-15,0 18-1,-1 0-15,-17-18 16,18 18-16,-1 0 15,1 0-15,0-17 16,-1 17 0,1 0-16,0-18 15,-1 18-15,1 0 16,0 0 0,-1-18-16,1 18 15,0 0-15,-1 0 16,1 0-16,-1 0 15,1 0 1,0 0 0,-1 0-16,1-17 15,0 17 1,-1 0 0,1 0 15,0 0-16,-1 0 1,1 0 0,-1 0-1,1 0 1,-18-18-16,18 18 0,-1 0 31,1 0-31,0 0 16,-1 0-16,1 0 15,0 0-15,-1 0 16,1 0 0,-1 0-1,1 0-15,0 0 16,-1 0-16,1-18 16,0 18-16,-1 0 15,1 0 16,0 0-15,-18-17-16,17 17 16,1 0-16,17 0 15,-17 0 1,-1-18 0,1 18-16,0 0 15,-1 0 1,1 0-16,0 0 0,-1 0 15,-17 18-15,18-18 16,0 0 0,-1 0-16,1 0 15,-1 0 1,1 0 0,0 0-16,-1 0 15,1 0-15,0 0 16,-1 0-16,19 0 15,-19 0-15,1 0 16,-1 0-16,1 0 16,0 0-16,-1 0 15,1 0 1,0 0 0,-18 17-1,17-17-15,1 0 16,0 0-1,-1 0-15,1 18 16,0-18 0,-1 0-16,1 0 15,-1 0 1,1 0-16,0 0 16,-1 0-16,1 0 15,0 0 1,-1 0-16,1 18 15,0-18-15,-1 17 16,1-17 0,-1 18-1,1-18 1,-18 18 0,18-18-1,-1 17-15,-17 1 16,18-18-1,-18 18-15,18-1 16,-18 1 0,0-1-1,0 1 1,0 17 0,17-17-16,-17 0 0,0-1 15,18 19 1,-18-19-1,0 1-15,0-1 16,0 1-16,-18-18 16,18 35-1,0-17 1,-17 0-16,17-1 16,-18 19-16,0-19 15,1 1 1,-1-1-1,0-17 1,1 18 0,-1-18-16,18 18 15,-17-18 1,-1 0-16,0 0 0,-17 0 16,17 0-1,1 0-15,-1 0 16,0 0-16,1 0 0,-18 0 15,17 0-15,0 0 16,1 0-16,17-18 0,-18 18 16,0 0-16,1 0 15,-1-18-15,-17 18 16,17 0-16,0 0 16,1-17-16,-1 17 15,1 0-15,17-18 16,-18 18-16,0-17 15,18-1-15,-17 18 0,-1-18 16,0 1 0,18-1-16,-17 18 15,-1 0-15,18-18 0,-18 1 16,1-1-16,17 0 31,-18 1-31,18-1 16,0 1-16,0-1 15,-17 0-15,17 1 16,-18 17-16,0-18 16,1 0-1,-1 18 1,0 0 0,1 0-16,-1-17 15,0 17 1,1-18-16,-1 18 15,1 0 1,-19 0-16,19 0 16,-19 0-16,1 0 15,17 0-15,1 0 16,-1 0-16,0 0 16,1 0-16,-18 0 15,17 0-15,0 0 16,-17 18-16,17-18 15,1 0-15,-1 0 16,-17 0-16,17 0 0,1 0 0,-19 17 16,19-17-1,-1 0-15,0 18 0,1-18 16,-1 18-16,0-18 16,1 0-16,17 17 0,-35-17 15,35 18-15,-18-18 16,0 18-16,1-18 15,-1 17-15,0-17 16,18 18-16,-17-18 16,-1 17-16,18 1 15,-18-18-15,18 18 0,-17-18 16,17 17-16,-18 1 0,0-18 0,18 35 16,-17-17-1,17 0-15,-18 17 16,1-18-16,17 1 15,0 0-15,0-1 16,0 1-16,0 0 16,-18 17-1,18-17-15,0-1 0,0 1 16,0 35 0,0-36-16,0 1 0,0 0 0,0 17 15,0 0 1,0-17-16,18 17 0,-18-17 15,17 17 1,-17-17-16,0-1 16,0 1-16,0 0 0,18 17 0,-18-17 15,0 17 1,0-18-16,17 1 16,-17 0-16,0 17 15,18-17-15,-18-1 16,18 1-1,-18 0 1,17-18-16,-17 17 0,18 1 16,-18 0-1,18-18-15,-18 17 16,17-17 0,-17 18-1,18-18-15,-18 17 0,0 1 16,18 0-1,-18-1-15,0 1 16,0 0-16,0 17 16,0-17-1,0-1 1,-18 1 0,18-1-16,0 1 15,-18 0 1,1-1-1,-1-17 1,0 18 0,1-18-16,-1 18 15,0-1 1,1 1-16,-1 0 16,1-18-16,-1 0 15,0 17-15,-17-17 16,17 18-16,1-18 15,-1 17-15,0 1 0,-17 0 16,18-18 0,-1 17-16,0-17 0,18 18 0,-35-18 15,17 18-15,1-18 16,-1 0 0,18 17-16,-35-17 15,17 18-15,1 0 16,-36-1-1,35 1-15,0-18 0,1 18 16,-1-1-16,0-17 0,1 18 0,-1-18 16,0 17-1,1 1-15,17 0 16,-18-18-16,18 17 0,-17-17 16,17 18-16,-18 0 15,18-1 1,-18 1-16,1 17 15,17-17 1,0 17-16,0-17 16,0-1-16,0 19 15,0-19-15,0 19 16,17-36-16,1 17 0,-18 1 16,18-1-16,-1 19 15,1-36-15,-1 17 0,1-17 16,-18 18-16,18-18 15,-1 18-15,1-18 0,0 17 16,-1-17 0,1 0-16,0 0 0,-1 0 15,19 18 1,-19-18-16,1 0 0,35 0 16,-36 0-1,36 18 1,-35-18-16,0 0 0,17 0 15,-18-18-15,1 18 0,0 0 16,35-18 0,-36 18-16,1 0 15,0-17-15,-1 17 0,1 0 0,-1-18 16,1 0 0,-18 1-16,18 17 0,-18-18 15,17 18-15,-17-18 16,36 18-16,-19-17 15,-17-1-15,18 1 0,0-1 16,-1 0 0,-17 1-16,0-1 15,0 0-15,0-17 16,0 17-16,18 1 0,-18-18 16,0-1-1,0 1-15,0 17 16,0-17-16,0 17 0,0-34 15,18 34-15,-18 0 16,0 1-16,17-1 0,-17 0 16,18 1-16,-1-1 15,1 0-15,0 18 16,-1-17-16,1 17 16,17-18-16,1 18 15,-19 0-15,1-18 0,-1 18 16,19 0-16,-1 0 15,0-17-15,-17 17 16,17 0-16,-17 0 0,-1 0 16,19 0-16,-19 0 0,1 0 15,0 17-15,17-17 16,-17 0-16,-1 18 16,19-18-1,-19 18-15,1-18 0,-1 0 16,1 0-16,0 0 0,-1 17 15,1-17-15,0 0 16,-1 18 15,-17 0-15,0 17 0,18-35-16,-18 35 15,0-17-15,18 0 16,-18 17-1,0 0 1,0 0-16,17-17 16,-17 0-16,0-1 0,0 1 15,0 0-15,18-1 16,-18 1-16,0-1 0,0 1 16,17 0-16,-17 35 15,0-36-15,18 1 16,-18 0-16,0 17 15,0-18-15,0 1 16,0 0 0,0-1-16,-18 1 0,1 0 15,17-1-15,0 1 16,-18-18-16,18 18 16,0-1-1,-17-17-15,17 18 0,-18-18 0,18 18 16,0-1-16,-18 1 15,18-1-15,-17-17 16,17 18-16,-18 0 16,18-1-16,0 1 15,-18 0-15,18-1 0,-17 1 16,17 0 0,-18-1-16,18 1 15,0-1-15,-18 1 0,18 17 16,0-17-16,0 0 15,0-1-15,-17 1 16,17 0 0,0-1-16,0 1 15,0-1 1,0 1 0,0 0-16,0-1 15,0 1-15,0 0 16,0-1-16,0 1 15,0 0-15,0-1 16,17 19-16,-17-19 16,0 1-16,0-1 15,0 19 1,0-19 0,18 1-16,0-18 15,-18 18 1,0-1-1,-18 1 1,18 0 0,-18-18-16,18 17 0,0 1 15,-17-1-15,17 1 16,0 0 0,-18-1-1,18 1-15,-17 0 16,-1-1-1,18 1-15,-18 0 0,18-1 16,-17 18 0,-1-17-16,18 0 15,-18-18-15,18 17 16,-17-17-16,-1 0 16,18 18-16,-18-18 15,18 18 1,-17-18-16,17 17 15,-18-17-15,18 18 16,-18-18-16,1 18 16,17-1-1,-18-17 1,1 0 0,-1 0-1,0 0 1,1 0-1,-1 0 1,18 18 0,-18-18-1,1 0 1,-1 0-16,0 18 16,1-18-1,-1 17-15,1-17 16,-1 0-1,18 18 1,-18-18-16,18 17 0,-17-17 0,17 18 16,-18 0-1,0-18-15,1 17 16,17 1 0,-18-18-1,0 0-15,18 18 16,-17-18-1,17 17-15,-18-17 16,18 18 0,-17-18 15,-1 0 0,0 18-31,1-18 31,-1 0 1,18 17-17,-18-17-15,18 18 0,-17-1 16,17 1 0,-18-18-1,18 18-15,-18-18 31,1 0 1,-1 0-17,18 17-15,-18-17 16,18 18 0,-17-18-16,17 18 0,-18-18 31,1 0-16,17 17 1,-18-17 0,0 18-16,1-18 15,-19 18 1,19-18 0,-1 0-1,0 17-15,1-17 0,-1 0 16,1 0-1,-1 18-15,0-18 0,1 17 16,-1 1-16,-17 17 16,-1-17-16,19-18 15,-1 35-15,-17-35 0,0 18 0,17 0 16,-53 17 0,54-17-16,-19-1 15,1 1-15,18-1 0,-19 1 0,19 0 16,-19-1-16,19 1 0,-1 0 15,-35 17 1,36-35-16,-1 18 0,0-1 16,1 1-16,-1-1 0,0-17 15,-17 18-15,17 0 0,1-18 16,-1 17-16,1-17 16,17 18-16,-18 0 0,0-18 0,1 17 15,17 1-15,-18 0 16,18-1-16,-53 36 15,18 0 1,35-18 0,0-17-16,-18 0 15</inkml:trace>
  <inkml:trace contextRef="#ctx0" brushRef="#br0" timeOffset="30054.3103">26405 13600 0,'-17'0'16,"-1"0"-16,1 0 0,-36 35 15,35-17 1,0 17-16,-17 53 16,17-35-16,18 0 0,0-18 15,0 18-15,18-35 0,0 17 16,17-17-16,0-18 16,1 0-16,16-18 0,-16 0 15,52-52-15,-70 34 16,-1-16-16,1 16 0,-18 1 15,-18 0-15,-17-18 16,0 18-16,17 17 16,-17 18-16,-1-18 0,-16 36 15,34-18-15,0 18 16,18-1-16,0 18 16,18-35-16,17 18 0</inkml:trace>
  <inkml:trace contextRef="#ctx0" brushRef="#br0" timeOffset="30294.3254">26758 13705 0,'0'0'0,"18"36"0,-18-1 16,17 53-16,1-53 16,0 1-16,-18-19 0,53 19 15,-36-36-15,1 0 16,-18-18-16,35-17 15,-35-1-15,0 1 0,0 0 16,0-36 0,-17 36-16,17 0 0,0 0 15,0 17-15,0-17 16,17 70 0</inkml:trace>
  <inkml:trace contextRef="#ctx0" brushRef="#br0" timeOffset="30695.1963">27111 13882 0,'-18'0'16,"36"0"-16,-18-18 0,18 1 16,-1-1-1,1 0-15,-18 1 0,18-1 16,-18 0-16,-18 18 31,18 18-31,-18 0 16,1 17-16,17 0 15,0-17-15,0-1 0,17 1 16,-17 0-16,18-18 0,17 0 16,-17 0-16,-1 0 15,1-18-15,0-17 16,-18 0-1,0 17-15,0-17 16,17 17-16,-17 0 0,18 1 16,0 17-1,-1 0-15,19 17 0,-1 1 16,-18-18-16,1 18 16,35-1-16,-35 1 15,17-18-15,-17 0 0</inkml:trace>
  <inkml:trace contextRef="#ctx0" brushRef="#br0" timeOffset="31106.0808">27675 13264 0,'0'0'0,"-17"-17"16,-18-1-16,-1 18 15,1 18-15,17 17 16,1 18-16,17 0 0,0 70 15,17-52-15,-17 0 16,18-19-16,0 1 0,17 0 16,0 35-1,-17-70-15,-1 17 16,-34-52 0,-36-36-1,35 18-15,1 17 0,-19-17 16,19 17-16,34 18 31,19 18-15,-1-18-16,-17 0 0,52 0 15,-52 17-15,17-17 16,-17 0-16,17 0 16,-17 0-16,-18 18 15,0 0 1</inkml:trace>
  <inkml:trace contextRef="#ctx0" brushRef="#br0" timeOffset="31251.494">27746 13670 0,'-18'0'15,"36"-17"1,0 17 0,-1 0-16</inkml:trace>
  <inkml:trace contextRef="#ctx0" brushRef="#br0" timeOffset="31428.9371">27940 13688 0,'0'0'0,"18"0"0,-1 17 0,19-17 16,34 0-16,-17 0 16,0-17-16,-18-1 15,18 18-15,0-17 16,-35-1-16,-1 18 0,-34-18 16,-1 18-16</inkml:trace>
  <inkml:trace contextRef="#ctx0" brushRef="#br0" timeOffset="31615.9807">28081 13388 0,'0'0'16,"35"53"-16,-35 0 0,0 0 0,18 35 16,0-35-1,-18 0-15,17 0 0,-17 35 16,18-35-16,-18-18 15,0-17-15,18 17 16,-1-35-16</inkml:trace>
  <inkml:trace contextRef="#ctx0" brushRef="#br0" timeOffset="31828.4958">28258 13370 0,'0'106'15,"0"-212"-15,0 283 0,17-124 0,-17 0 0,18-1 16,-18 1-16,0 0 16,17 0-16,-17-18 0,0 1 0,18-1 15,0-17 1</inkml:trace>
  <inkml:trace contextRef="#ctx0" brushRef="#br0" timeOffset="31967.0507">28434 13794 0,'0'0'15,"0"35"-15,0-17 0,18 17 0,-1-18 16,1 1-1</inkml:trace>
  <inkml:trace contextRef="#ctx0" brushRef="#br0" timeOffset="32651.2721">28557 13864 0,'0'18'16,"0"-36"-16,0 53 0,18-52 15,0 17 1,-1-18-16,-17 1 16,18-1-1,0 18 32,-1 18-31,-17-1-1,-17 1-15,17-1 16,0 1-16,-18 17 0,18-17 16,0 0-16,0-1 0,0 1 15,0 0-15,18-18 16,17-18-16,-18 0 16,1 18-16,35-35 15,-35 35-15,17 0 16,0 18-16,-17-1 15,17 36-15,-17-18 16,-1 18-16,1-17 0,-18-1 16,0 18-16,0 0 15,-18-18-15,1-17 0,-18 17 16,-18 0 0,17-17-16,19-18 0,-19 0 15,19-18-15,17-17 0,0 0 16,0-36-1,35 18-15,0-17 0,1 17 16,-1 0-16,88-53 16,-70 53-16,0 35 0,-18-17 15,18 0-15</inkml:trace>
  <inkml:trace contextRef="#ctx0" brushRef="#br0" timeOffset="38551.4726">12753 8043 0,'-18'0'15,"18"-17"1,18 17-16,-18-18 15,18 0 1,-1 1-16,1-1 16,-1 1-1,-17-1-15,18 18 0,0-18 0,17-17 16,-17 17 0,-1 1-16,-17-1 0,18 0 15,0 1-15,-1-1 0,-17 0 16,36 1-16,-36-1 15,17 1-15,18-1 16,-17 0-16,0 1 16,-1-1-16,1 0 0,0 1 0,17-19 15,-17 36 1,-1-17-16,-17-1 0,18 18 16,-1-17-16,1-1 0,17 0 15,1 1-15,-19-1 16,1 0-16,17 1 15,18-19 1,-35 19-16,-1 17 0,1-18 16,35-17-1,-35 17-15,-1 18 16,1-17-16,17-1 0,-17 18 16,-1-18-16,1 1 0,0 17 15,17-18-15,-17 18 0,17-18 16,-17 18-16,-1-17 15,1 17-15,35-18 16,-36 0-16,1 18 16,17-17-16,-17 17 0,35-18 15,-36 18-15,19-17 16,-19 17-16,36-18 16,-35 18-16,0-18 0,17 18 15,-17 0-15,-1-17 16,36 17-16,-35 0 15,-1 0-15,1 0 16,0 0-16,35 0 0,-36 0 16,1 0-16,35 17 15,-36-17-15,1 0 0,0 0 16,35 0 0,-36 0-16,1 0 0,-1 0 15,19 18-15,-19-18 0,19 0 16,-1 18-16,-17-18 15,-1 17-15,36-17 16,-35 18-16,-1-18 16,19 0-16,-19 0 0,36 17 15,-17-17-15,-19 0 16,18 18-16,18 0 16,-35-18-16,17 17 0,-17 1 15,17-18-15,18 35 16,-35-17-16,17 0 15,-17-1-15,17 1 0,36 17 16,-36-17-16,-18 17 16,19-17-16,-1-1 0,18 19 15,-18-19 1,-17 1-16,35 17 0,-36-17 16,1-1-16</inkml:trace>
  <inkml:trace contextRef="#ctx0" brushRef="#br0" timeOffset="40904.0269">15610 7408 0,'18'0'78,"-18"18"-62,18-18-16,-18 18 0,17-18 0,1 17 16,-18 1-16,18 0 15,-1-1 1,1 1-16,0-1 0,-1 1 15,1 0-15,-1-1 16,1 1-16,0 17 16,-1-17-16,1 0 15,0-1-15,-1 1 16,1-1-16,0-17 0,-1 36 16,1-36-16,-1 17 15,1 1-15,0 0 16,-1-18-16,1 35 15,0-17-15,-1-18 0,1 17 16,0 1 0,-1 0-16,1-1 15,0 1-15,-1-1 16,1 1-16,-1-18 16,1 18-16,-18-1 15,18 1-15,-1 0 0,1-18 0,0 35 16,-1-35-1,1 18-15,0-1 16,-1 1-16,-17-1 0,18-17 16,17 18-1,-35 0-15,18-1 0,-1 1 16,1 0-16,-18-1 16,18 1-16,-1 17 15,-17-17-15,18-1 16,-18 1-16,18 0 0,-1-1 0,-17 1 15,0 0-15,18 17 16,-18 0-16,17-17 16,-17 0-16,0 17 15,0-18-15,0 1 0,0 17 16,0-17-16,0 17 16,18-17-16,-18 17 15,0 0-15,0-17 16,0 17-16,18-17 0,-18 35 15,0-35 1,0 17-16,0 18 0,0-36 16,0 19-16,0-19 0,0 19 15,0-19-15,17 19 16,-17 16 0,0-34-16,0 0 15,0-1-15,0 1 0,0 0 16,0 35-1,0-36-15,0 1 0,0-1 16,0 36 0,0-35-16,0 17 15,0-17-15,0 17 16,0-17-16,0-1 16,0 1-16,-17 0 15,17-1-15,0 1 0,0 17 16,-18-17-16,18 0 15,0-1-15,-18 19 16,18-19-16,0 1 0,0-1 16,-17 36-16,17-35 15,-18-18-15,18 18 16,0 35-16,0-36 16,-17 1-16,17-1 0,0 1 15,-18 0-15,18-1 16,0 1-16,-18 17 0,18-17 0,0 0 15,-17 17 1,17-18-16,0 1 0,-18 0 16,18-1-16,0 1 0,-18 17 15,18-17 1,-17 0 0,17-1-16,-18 1 15,0 0 1,1-1-16,17 1 15,-18-1-15,1 19 16,-1-36-16,18 17 16,-18 1-16,1 0 15,-1-1 1,0 19-16,1-36 16,-1 17-16,0 1 15,1-1-15,17 1 0,-18 0 16,1-18-16,-1 35 15,18-17-15,-18-18 16,1 17-16,-1 1 16,18 0-16,-18-1 0,1 1 15,-1-1-15,18 1 16,-18 0-16,1 17 16,-1-35-16,18 18 15,-18-18-15,1 17 16,17 1-16,-18-18 15,18 18-15,-17-18 0,17 17 16,-18-17-16,-17 36 16,35-19-16,-18 1 15,-17-1-15,17 1 16,18 0-16,-18-18 0,1 17 16,-1-17-16,18 18 0,-17-18 15,-1 18-15,18-1 0,-18-17 16,1 18-16,-1-18 15,18 18 1,-18-18-16,1 17 16,-1-17-1,0 18-15,1-18 16,-18 17 0,17-17-16,18 18 0,-18-18 15,1 0-15,17 18 16,-18-18-16,0 0 15,1 17 17,-1-17-32,-17 18 15,17-18-15,0 18 16,-17-18-16,18 17 0,-19-17 16,19 18-16,-19 0 15,19-18-15,-19 17 0,19-17 0,-1 18 16,-17-1-16,0 1 15,17-18-15,0 18 16,-17-1-16,17-17 0,-17 18 16,18 0-16,-1-18 15,18 17-15,-18-17 0</inkml:trace>
  <inkml:trace contextRef="#ctx0" brushRef="#br0" timeOffset="45993.0569">13582 12435 0,'0'0'15,"18"0"-15,35 0 16,-18 18 0,0 0-16,18-18 0,0 17 15,70-17-15,-70 0 16,0 0-16,0 0 0,0-17 15,-18 17-15,1-18 16,-19 18-16,-17-18 16</inkml:trace>
  <inkml:trace contextRef="#ctx0" brushRef="#br0" timeOffset="46224.7504">14058 12224 0,'35'35'15,"-17"-17"1,0-1-16,17 19 0,-17-19 16,17 1-16,0 0 0,1-1 15,34 1 1,-35-1-16,1 1 16,-19 0-16,-34 35 15,-1-36-15,0 19 0,-70 16 16,53-16-16,-18-1 15,-71 36 1</inkml:trace>
  <inkml:trace contextRef="#ctx0" brushRef="#br0" timeOffset="64474.4647">9719 11606 0,'18'-17'16,"-1"34"-1,1-17-15,17 36 0,-17-19 16,70 36-16,-53-35 16,1 0-16,-1-1 0,0 1 15,53-18-15,-70 0 16,17 0-16,-17 0 0,0-18 15,-1 1 1</inkml:trace>
  <inkml:trace contextRef="#ctx0" brushRef="#br0" timeOffset="64623.7209">10089 11536 0,'0'0'15,"-52"70"-15,16-34 0,19-1 16,-36 36-1,17-36-15,36-18 0,-17 36 16,17-35-16,17-18 0,1 18 16</inkml:trace>
  <inkml:trace contextRef="#ctx0" brushRef="#br0" timeOffset="64783.1436">10319 11730 0,'17'35'16,"-34"-70"-16,34 88 0,1-36 0,-18 19 16,0-1-16,0-17 15,0-1-15,18 1 16,-18 0-16</inkml:trace>
  <inkml:trace contextRef="#ctx0" brushRef="#br0" timeOffset="65499.312">900 5503 0,'17'0'16,"1"36"-16,0-19 15,-1 1-15,54 35 16,-54-36-16,19 1 15,-1 0-15,18-1 16,-36-17-16,19 18 0,-19-18 16</inkml:trace>
  <inkml:trace contextRef="#ctx0" brushRef="#br0" timeOffset="65679.4504">1129 5450 0,'-18'71'16,"36"-142"-16,-53 177 16,17-53-16,0 0 0,1 0 15,17-18-15,0 1 0,0-19 16,0 18-16,35-35 16,-17 0-16,-1 0 0</inkml:trace>
  <inkml:trace contextRef="#ctx0" brushRef="#br0" timeOffset="65924.4991">1323 5556 0,'35'0'16,"-70"0"-16,88 0 0,-36 0 0,1 0 16,0 36-1,-18-19-15,0 1 16,17 17-16,-17-17 0,0 17 0,0-17 15,0 17-15,0-17 0,18-1 16,-18 1 0,35-18-16,-17 0 15,0 0-15,-1 0 0,1 0 16,0-18-16,-1 18 16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2T23:28:18.187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16528 1817 0,'0'-35'0,"0"17"16,0 0-16,17 1 15,-17 52 16,18 18-31,-18-18 16,18 0-16,-1 1 0,1-1 16,17 18-16,-17-53 15,35 0 1,-36-35-16,19-18 16,-36 17-16,0-17 0,0 18 15,0-35-15,0 52 16,0 0-16,0 36 15,17 17 1,-17 18-16,36 18 16,-19-18-16,-17 0 15,18 52-15,-18-52 16,0 0-16,-18-17 0,1-1 16,-1 18-16,0-36 15,1-17 1,-1 0-16,18-17 15,-18-1-15,18 0 0,0-17 16,0-18-16</inkml:trace>
  <inkml:trace contextRef="#ctx0" brushRef="#br0" timeOffset="185.6632">17022 1834 0,'52'-17'15,"-34"-1"-15,17 18 0,1-17 16,-19-1-16,1 18 16</inkml:trace>
  <inkml:trace contextRef="#ctx0" brushRef="#br0" timeOffset="312.3749">17074 1905 0,'0'0'16,"36"0"-16,-19 18 0,36-18 15,-35-18-15,17 0 16,36 1-16,-54-1 16,19-17-16</inkml:trace>
  <inkml:trace contextRef="#ctx0" brushRef="#br0" timeOffset="517.7212">17551 1482 0,'0'35'16,"0"-17"-16,0 35 15,17 52-15,1-52 16,17 53-16,-17-53 16,35 35-1</inkml:trace>
  <inkml:trace contextRef="#ctx0" brushRef="#br0" timeOffset="1675.9891">21343 1799 0,'0'18'15,"0"-1"-15,0 19 16,18-19-16,-1 1 16,1-18-16,35-18 15,-35 1-15,34-19 16,-52 1-16,18 18 15,-18-1-15,0 0 0,0 1 16,0-1-16,18 36 16,-18-1-1,35 54-15,-17-18 16,-1-18-16,36 36 16,-18-1-16,-17 1 15,0-54-15,-36 36 16,0-35-1,-34 0-15,16-18 16,1 0-16,0 0 16,-1 0-16,1 0 0,-18-18 15,36 18-15,17-18 16,17 1-16,1-1 16</inkml:trace>
  <inkml:trace contextRef="#ctx0" brushRef="#br0" timeOffset="1847.0123">21872 1782 0,'0'0'16,"18"-18"-16,0 18 16,-1 0-16,18 0 15,-17 0-15,0 0 16,-1 0-1</inkml:trace>
  <inkml:trace contextRef="#ctx0" brushRef="#br0" timeOffset="1958.4491">21943 1852 0,'0'0'16,"17"18"-16,19-18 16,-1 0-16,18 0 15,-18 0-15,-17 0 16</inkml:trace>
  <inkml:trace contextRef="#ctx0" brushRef="#br0" timeOffset="2246.1465">22366 1764 0,'0'0'16,"-18"35"-16,18 0 15,-17 54-15,34-54 16,1-17-16,35 34 16,-18-34-16,36 0 15,-36-18-15,53-18 16,-52 0-16,17-34 16,-36 34-16,1-35 15,-36 18-15,1-1 16,-36 1-16,0 18 0,-53-19 15,53 36-15,-35 18 16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2T23:29:07.314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11007 8114 0,'0'18'46,"0"34"-30,17-16-16,-17 70 16,0-36-16,0-17 15,0 106 1,0-89-16,0 89 16,0-106-16,18 53 15,-18-53-15,0 0 0,18 17 16,-18-34-16,0-19 15,17 1-15,-17-36 32</inkml:trace>
  <inkml:trace contextRef="#ctx0" brushRef="#br0" timeOffset="568.3898">11501 8678 0,'0'-17'16,"0"34"15,0 1-15,0 0-16,0-1 16,17 1-16,1-18 15,-1 0-15,1 0 16,0-18-1,-18 1-15,17-1 16,-34 0-16,17 1 16,-36-1-16,19 0 15,-1 18-15,1-17 16,-1 17-16,0 0 16,18-18-1,18 18-15</inkml:trace>
  <inkml:trace contextRef="#ctx0" brushRef="#br0" timeOffset="914.177">12030 8132 0,'0'0'0,"-18"17"15,0 36 1,18-18-16,-52 71 16,34-35-16,-17 70 15,17-71-15,-17 72 16,17-90-16,0 1 15,1-17-15,17 17 0,-18-18 16,1-18-16,17 19 16,0-19-1</inkml:trace>
  <inkml:trace contextRef="#ctx0" brushRef="#br0" timeOffset="1301.963">12188 8767 0,'-17'17'16,"-1"1"-1,18-1 1,0 1-16,0 17 16,18-17-16,-1-18 15,1 0-15,0 0 16,-1-18-1,-17 1 1,-17 17-16,17-18 16,-18 0-16,0 18 15,-17-17-15,18 17 16,-1 0-16,0 17 16</inkml:trace>
  <inkml:trace contextRef="#ctx0" brushRef="#br0" timeOffset="5417.555">10389 10478 0,'0'-18'15,"0"36"79,0 17-94,0 0 16,18 18-16,-18 0 15,18 17-15,-18-17 0,17 88 16,-17-70-16,0-18 15,18 70-15,-18-70 16,0 36-16,18-54 16,-18 0-16,0 18 15,0-35-15,17-18 16</inkml:trace>
  <inkml:trace contextRef="#ctx0" brushRef="#br0" timeOffset="7106.968">11130 10495 0,'0'18'31,"18"17"-31,-18 18 16,17 53-16,-17-36 15,0 89-15,0-88 16,0-1-16,0 1 0,18 35 16,-18-53-1,0-18-15,18 0 0,-18-17 16,0 17-16,17-35 15,1-18-15</inkml:trace>
  <inkml:trace contextRef="#ctx0" brushRef="#br0" timeOffset="7569.8956">11659 10936 0,'-17'0'16,"-1"18"0,18-1-16,-18-17 15,18 36-15,0-19 16,-17 1-16,34 17 16,1-17-16,0-18 15,-1 0-15,1-18 16,0 1-1,-1-19 1,-17 19-16,-17-1 16,-1 0-16,0 18 15,1-17-15,-1 17 32,36 0-17</inkml:trace>
  <inkml:trace contextRef="#ctx0" brushRef="#br0" timeOffset="7864.4351">12171 10460 0,'0'0'16,"0"18"-16,-35 52 16,17-17-16,-17 18 15,-1-1-15,-17 124 16,18-106-16,-18 89 16,53-107-16,-17-17 15,-1 0-15,18 0 16,0-35-16,18-18 15,-18-18 1</inkml:trace>
  <inkml:trace contextRef="#ctx0" brushRef="#br0" timeOffset="8165.9456">12277 11095 0,'0'18'15,"0"-1"-15,-18 1 0,18 35 16,0-36-16,0 1 16,18 0-16,17-18 15,-17 0-15,17-18 16,0 18-16,-17-35 15,-1 17 1,-17 0-16,-17 18 0,-1 0 16,1-17-16,-19 17 15,1 17-15,0 1 0,-54 17 16,37 1-16</inkml:trace>
  <inkml:trace contextRef="#ctx0" brushRef="#br0" timeOffset="30648.7939">9807 12347 0,'0'88'16,"0"-176"-16,18 247 0,-18-88 16,0 70-1,0-71-15,0-17 0,0 0 16,0 0-16,0 0 15,18-53-15,-18-18 16,0-35 0,0 18-16,17 0 0,-17-1 15,0-16 1,18 34-16,-1 0 16,1 18-16,0 0 0,-1 0 0,19 18 15,-19 0-15,19 52 16,-36-52-16,17 17 15,1 36 1,-18-54-16,0 1 0,17 0 16,1 17-16,0-35 15</inkml:trace>
  <inkml:trace contextRef="#ctx0" brushRef="#br0" timeOffset="30797.986">10248 12841 0,'0'0'0,"0"18"0,18 35 16,-18-18-16,17-17 0,19 17 15,-19-35 1,19 0 0</inkml:trace>
  <inkml:trace contextRef="#ctx0" brushRef="#br0" timeOffset="30905.2839">10213 12647 0,'0'0'0,"18"0"16</inkml:trace>
  <inkml:trace contextRef="#ctx0" brushRef="#br0" timeOffset="31300.1546">10460 12788 0,'-53'35'16,"106"-70"-16,-124 106 0,71-36 16,0-17-16,18-18 15,53 17-15,-36-17 16,0 0-16,18-17 15,-18 17-15,-17-18 16,0 0-16,-18 1 16,0-1-16,-18 18 15,18 18 1,0 52 0,18-34-16,-1 17 0,1 17 15,-1-35-15,19 36 16,-36-36-16,0-17 15,0-1-15,-18 19 16,-17-36-16,0 0 16,-18-36-1,17 1-15,-17-18 16,18 18-16,0-71 16</inkml:trace>
  <inkml:trace contextRef="#ctx0" brushRef="#br0" timeOffset="31627.4312">10795 12294 0,'0'0'16,"18"124"-16,-1-54 0,1 1 15,0-1-15,-18 1 16,17 0-16,1 17 15,-1-53-15,-17-17 16,18-18-16,0 0 16,-1-53-1,1 17-15,-18 1 16,18 18-16,-1-19 0,36 19 16,-35 17-16,17 35 15,-17-17-15,17 34 16,-17-16-16,-18-1 15,17 0-15,1 1 16,-18-19-16,0 1 0,0 0 16</inkml:trace>
  <inkml:trace contextRef="#ctx0" brushRef="#br0" timeOffset="32134.0562">10548 12753 0,'0'0'0,"18"18"15,-1-1 1,36 18-1,-35-17-15,17 17 16,0-17-16,-17 0 0,0-18 16</inkml:trace>
  <inkml:trace contextRef="#ctx0" brushRef="#br0" timeOffset="32739.7992">11906 12629 0,'0'0'0,"0"18"16,18 35-1,0-35-15,34 35 16,-34-36-16,17 1 15,18 17-15,0-35 16,-35 0-16,-1-18 16,-17 1-16,-17-18 15,17 17 1,-18 0-16,1-17 16,-1 17-16,18 1 15,0-1-15,18 18 16,34-18-16,-34 18 15,35 18-15,-35-18 16</inkml:trace>
  <inkml:trace contextRef="#ctx0" brushRef="#br0" timeOffset="33280.5701">12453 12682 0,'0'0'15,"-18"0"-15,1 18 0,-1 17 16,18-17-16,0 17 16,18-17-16,-1-1 15,1 1-15,17-18 16,-17-18 0,0 1-16,-18-1 15,17 1-15,-17-1 16,0-17-1,-17 17-15,17 36 32,17 17-17,1-17-15,17 17 16,-17-35-16,-1 17 16,19 1-16,-36-36 15,-18 1 1,0-1-1,1-17-15,17-18 16,0 35-16,17 1 16,1-1-16,17 18 15,1 0 1,-19 0-16,1 0 0,17 35 16,-17-35-16,-1 18 15,1 0-15,-18-1 16,0 1-1,0 0 1</inkml:trace>
  <inkml:trace contextRef="#ctx0" brushRef="#br0" timeOffset="33415.7705">12735 12541 0,'0'18'16,"36"0"-1,-1-1 1,-18-17-16</inkml:trace>
  <inkml:trace contextRef="#ctx0" brushRef="#br0" timeOffset="33941.5055">13053 12594 0,'0'0'16,"-35"18"-16,35 17 0,-18 0 15,18-17-15,0 35 16,18-35-16,17 17 15,-18-18-15,36-17 16,-35 0-16,0-17 16,-18-1-16,17 1 0,-17-1 15,0 0-15,0 1 16,0-19-16,-17 19 16,-1-1-16,18 0 15,-18 36 1,36 0-16,-18-1 15,18 1-15,-1 0 16,19 17-16,-19-17 16,-17-1-16,0 1 15,0-36 17,0-17-32,0 17 0,18-35 15,-18 36 1,35-19-16,-17 36 15,17 0 1,-17 0-16,-1 36 16,-17-19-16,0 1 15,18 35-15,-18-35 16,0-1-16,18 1 0,-1-1 16,1-17-16</inkml:trace>
  <inkml:trace contextRef="#ctx0" brushRef="#br0" timeOffset="34330.7637">13494 12682 0,'0'0'15,"0"36"-15,0-19 0,35 19 16,-17-36-16,35 17 15,-18-17-15,35 0 16,-52-17-16,35-1 16,-35 0-16,17-17 15,-35 17 1,0 1-16,-18-1 16,-35 0-16,36 1 15,-54-1-15,54 18 16,-36 18-1,53-1-15,0 1 0,0 17 16,17 1-16,36 17 16,-18-18-16,36 0 15,-36-17-15,18-18 16,-18 17-16,-17-17 0,17 0 16,-17 0-1,-36 0 1</inkml:trace>
  <inkml:trace contextRef="#ctx0" brushRef="#br0" timeOffset="73698.7634">13970 7285 0,'0'18'140,"0"-1"-124,0 1-16,0-1 16,0 19-1,0-19-15,0 19 16,0-1-16,0 0 15,0 18-15,0-18 16,18 1-16,-18-1 0,0 0 16,0 36-1,0-36-15,17 18 0,-17 0 0,0 35 16,0-35 0,18 0-16,-18 0 0,0 17 15,0 54-15,0-71 16,0 17-16,0 1 0,0-1 15,0 1-15,0 0 0,0 17 16,-18-18-16,18 107 16,0-107-16,0 89 15,0-71-15,0-17 16,0 70-16,0-71 16,0 72-1,0-72-15,-17 71 16,17-70-16,0 70 15,0-71-15,0 1 0,0 52 16,0-52-16,17 52 16,-17-70-16,0 88 15,0-88-15,0 89 16,0-90-16,0 72 16,0-71-1,0 53-15,0-53 16,0 35-16,0-53 15,0 36 1,0-36-16,18 0 0,-18-17 16,18-1-16,-18 19 15,17-36-15,-17 17 16,0-34 0,0-19-1,0 19-15</inkml:trace>
  <inkml:trace contextRef="#ctx0" brushRef="#br0" timeOffset="80143.9092">14958 8114 0,'0'18'0,"0"17"15,17 0-15,-17 36 16,18-18 0,-18-1-16,18 54 15,-18-35-15,17 52 16,1-70-16,-18 35 15,0-52-15,0-1 16,18 0-16,-18-17 0,0 0 16,17-18-16</inkml:trace>
  <inkml:trace contextRef="#ctx0" brushRef="#br0" timeOffset="80777.3494">15452 8184 0,'17'0'0,"1"0"16,35-17-16,-18-1 15,0 18-15,1-17 0,-1 17 16,-17-18-16,17 18 16,-17-18-16,-1 18 15</inkml:trace>
  <inkml:trace contextRef="#ctx0" brushRef="#br0" timeOffset="81128.1981">15487 8167 0,'0'17'16,"0"19"0,0-1-16,0-17 0,18 35 15,-18-36-15,17 1 16,1 17-16,17 0 15,-17-17-15,17 0 0,18 35 16,-18-36 0,36 19-16,-54-19 15,19 18-15,-36-17 16,0 17-16,-18-17 16,0-18-16,-17 35 15,0-35-15,-36 0 16,36 0-16,-35-17 15,52 17-15,-17-18 16</inkml:trace>
  <inkml:trace contextRef="#ctx0" brushRef="#br0" timeOffset="81850.584">16175 8502 0,'0'18'31,"0"-1"-15,0 1-16,0 0 15,0-1-15,35 1 16,-17-18 0,-1 0-1,1-18-15,-18 1 16,0-19-16,-18 36 16,18-35-1,-17 35-15,-1-35 16,1 35-16,-1 0 15</inkml:trace>
  <inkml:trace contextRef="#ctx0" brushRef="#br0" timeOffset="82128.4853">16633 8026 0,'0'0'0,"-17"0"0,-1 0 0,1 17 15,-19 54-15,19-18 16,-36 88-16,17-53 16,1 0-16,0 18 15,17 0-15,-35 53 16,53-106-16,-17 35 15,17-53-15,0-17 0,17-1 16,1-17-16,0-17 16</inkml:trace>
  <inkml:trace contextRef="#ctx0" brushRef="#br0" timeOffset="82412.8551">16545 8819 0,'18'18'0,"-36"-36"0,54 54 16,-19-36-1,1 0-15,-1 0 0,19-18 16,-36 0-16,17 1 15,-17-1-15,-17-17 16,-1 17-16,0 18 16,1-17-16,-18 17 0,-18 0 15,35 17 1,-17 1-16</inkml:trace>
  <inkml:trace contextRef="#ctx0" brushRef="#br0" timeOffset="85154.0321">15064 10195 0,'0'18'0,"35"35"16,-35 0-16,18 17 15,-18 1-15,17 17 0,-17 106 16,0-106-16,0 71 15,18-88-15,-1 17 16,-17-53 0,18 0-16,0-17 15,-1-36-15</inkml:trace>
  <inkml:trace contextRef="#ctx0" brushRef="#br0" timeOffset="85530.3531">15875 10336 0,'-35'0'16,"70"0"-16,-88 18 0,18 17 0,0 1 15,-1 17-15,1 17 0,17 1 0,18-1 16,-17 71 0,34-17-16,1-89 15,35 53-15,35-52 16,-35-36 0,0-18-1,-18-17-15,-35 17 16,0-53-16,-17 36 15,-19 17-15,1 1 16,0-1-16,-1 1 0,-34-19 16,52 36-16,-17 0 15,35-17-15</inkml:trace>
  <inkml:trace contextRef="#ctx0" brushRef="#br0" timeOffset="86037.7124">16281 10901 0,'0'17'78,"0"1"-62,17 0-16,1-18 0,0 0 15,-1 0 1,-34 0-1,-1-18 1,0 0-16,1 18 16,-1-17-1</inkml:trace>
  <inkml:trace contextRef="#ctx0" brushRef="#br0" timeOffset="86299.0749">16757 10319 0,'0'0'0,"0"35"16,-35 53-1,17-35 1,-35 124-16,0-72 15,18 1-15,-36 71 16,36-89-16,0 35 16,17-70-16,-17 0 15,35-35-15,0-1 16,18-17-16,-18-17 16</inkml:trace>
  <inkml:trace contextRef="#ctx0" brushRef="#br0" timeOffset="86573.1137">16792 11060 0,'0'0'15,"0"35"-15,0-17 0,0 17 16,0-18-16,36 19 15,-19-36-15,18 0 16,-17 0-16,35-36 16,-53 19-1,18-1-15,-18-17 16,-18-18 0,-17 35-16,-36 18 0,36 0 15,0 0-15</inkml:trace>
  <inkml:trace contextRef="#ctx0" brushRef="#br0" timeOffset="94369.2687">2558 14235 0,'17'35'16,"1"18"-16,0 17 16,-1 1-16,1-1 0,-1 19 15,-17-1-15,36 53 16,-19-88-16,1 17 15,-18-52-15,18 0 16</inkml:trace>
  <inkml:trace contextRef="#ctx0" brushRef="#br0" timeOffset="94559.7271">2858 14270 0,'0'0'16,"17"106"-16,-17-36 0,18 71 16,-18-70-16,35 70 15,-17-88-15,-1 0 16,1 35 0,0-70-16,-18-1 0</inkml:trace>
  <inkml:trace contextRef="#ctx0" brushRef="#br0" timeOffset="94714.325">2734 14728 0,'53'0'16,"-106"0"-16,124 0 0,-36 0 15,35 0 1,-34 0-16,-1 0 0</inkml:trace>
  <inkml:trace contextRef="#ctx0" brushRef="#br0" timeOffset="95159.1961">2999 14746 0,'0'71'0,"0"-142"0,17 177 15,36-53-15,-35-35 16,52 17-1,-34-35-15,-1 0 0,0-18 16,-17 1-16,17-19 16,-17 19-16,-18-36 15,0 35-15,-18-17 16,0 17-16,1 18 16,17 18-1,0-1-15,0 19 16,17-19-1,1 19-15,0-19 16,-1-17 0,-17-17-1,0-1 1,0 0 0,0-17-16,18 17 15,-18 1-15,18 17 16,-1-18-16,1 36 15,-18-1 1,18 1-16,-18 0 16,17 17-16,1 0 15,0-17-15,-1 0 0,-17 17 16</inkml:trace>
  <inkml:trace contextRef="#ctx0" brushRef="#br0" timeOffset="95604.5805">3669 14799 0,'-18'0'16,"18"18"-16,0-1 15,0 1 1,18 0-16,0-18 15,-1 0-15,1-18 16,-18 0 0,0-17-16,0 17 15,0 1-15,17 17 47,-17 17-31,18 1-16,0 0 15,-1-18-15,1 0 16,0 0-16,-18-18 16,0 0 15,17 18-31,1 0 16,0 0-1,-1 0-15,-17 18 16,18-18-16,-1 0 15</inkml:trace>
  <inkml:trace contextRef="#ctx0" brushRef="#br0" timeOffset="95927.2708">4004 14728 0,'0'0'16,"-18"18"-16,18 0 16,18-18-16,-18 17 15,35-17 1,-17 0-16,0-17 16,-18-1 15,17 18-31,1 0 31,0 0-31,-18 18 16,17-18-16,1 35 15,-1-35-15,1 35 16,0-35-16,-18 18 0</inkml:trace>
  <inkml:trace contextRef="#ctx0" brushRef="#br0" timeOffset="96270.7003">4533 14252 0</inkml:trace>
  <inkml:trace contextRef="#ctx0" brushRef="#br0" timeOffset="96411.8467">4604 14552 0</inkml:trace>
  <inkml:trace contextRef="#ctx0" brushRef="#br0" timeOffset="96995.7677">5151 14446 0,'-18'18'16,"36"-36"-16,-36 18 31,53-70-31,-35 34 16,35-16-16,-35 16 15,0 1-15,0 17 16,0 36-1,18 17 1,-18 1-16,18 16 16,-1-34-16,1 0 0,0-1 15,-1-17-15,1 0 16,-18-17 0,0-1-16,0 0 15,0 1-15,0-1 16,0 1-16,0 34 31</inkml:trace>
  <inkml:trace contextRef="#ctx0" brushRef="#br0" timeOffset="97283.6271">5203 14728 0,'0'-17'15,"0"-1"-15,0-35 16,0 18-16,18-18 16,0 18-16,-1 17 15,1 36 1,0 17 0,-18-17-16,17-1 15,1 1-15,17 17 16,-17-35-16,17 18 15,-17-36-15,-1 1 16,-17-1 0,0 0-1,0 1-15</inkml:trace>
  <inkml:trace contextRef="#ctx0" brushRef="#br0" timeOffset="97612.3507">5750 14252 0,'0'0'16,"-35"-17"-16,17 17 0,-17 17 16,35 1-16,-18 35 15,18 0-15,18-18 16,0 0-16,-1 18 0,19-18 15,34 1-15,-35-19 16,18-17-16,-17 0 16,-1-17-1,-17-1-15,-18-35 16,0 18-16,-18-36 16,-17 54-16,-1-19 15,19 19-15,-19-1 0,-16 1 16,34 17-16,0 17 15,36 1-15,-18-1 16</inkml:trace>
  <inkml:trace contextRef="#ctx0" brushRef="#br0" timeOffset="97783.5417">6191 14429 0</inkml:trace>
  <inkml:trace contextRef="#ctx0" brushRef="#br0" timeOffset="98039.4991">6368 14182 0,'0'17'32,"-18"1"-32,0 53 15,18-19-15,-17 1 16,-1 36-16,0-37 15,1 37-15,17-72 16,-18 36 0,18-35-16,18-18 31,-18-18-31</inkml:trace>
  <inkml:trace contextRef="#ctx0" brushRef="#br0" timeOffset="98278.1637">6526 14552 0,'0'35'16,"0"-70"-16,0 88 0,0-35 0,0-1 16,18 1-16,0-18 15,-1 0-15,1 0 16,0-18-16,-1 18 15,-17-35-15,0 17 16,-17-17 0,17 17-16,-18 18 0,0-17 15,-17 17-15</inkml:trace>
  <inkml:trace contextRef="#ctx0" brushRef="#br0" timeOffset="98980.0537">6156 14340 0,'-18'0'31,"18"18"-15,0 0-1,0-1 1,0 19-1,0-19 1,18-17 0,0 0-16,-1 0 15,-17-17 1,0-1-16,0 0 16,0 1-1,-17 17-15,-1-18 16,0 18-16,1 0 0,-1 0 15,0 18-15</inkml:trace>
  <inkml:trace contextRef="#ctx0" brushRef="#br0" timeOffset="104384.844">15081 9331 0,'18'0'63,"0"0"-48,-1 0-15,36 18 16,0-18-16,53 17 16,-36 1-16,107-18 15,-89 0 1,106 0-16,-106-18 15,-17 18-15,17-17 0,-17-1 16,52 0-16,-88 18 16,-17 0-16</inkml:trace>
  <inkml:trace contextRef="#ctx0" brushRef="#br0" timeOffset="110408.4401">15381 12241 0,'0'18'15,"18"53"1,-18-36-16,17 71 16,-17-36-16,0 36 15,0-53-15,0 0 16,-17-35-16,17-1 15,-18-17 1,0 0 0,18-53-16,0 36 15,36-36-15,-19 35 16,36-35 0,-35 53-16,0-17 0,-1 17 15,1 17-15,17 18 16,-17 1-16,-1 17 15,-17-18-15,18 0 16,-18-17-16,0-1 16,18 1-16,-1-18 15,-17-18-15,18 1 16</inkml:trace>
  <inkml:trace contextRef="#ctx0" brushRef="#br0" timeOffset="110554.0681">15804 12682 0,'18'53'16,"0"-35"-16,-18 0 0,35 17 15,-17-18-15,17 1 16,-17-18-16,-1 0 16</inkml:trace>
  <inkml:trace contextRef="#ctx0" brushRef="#br0" timeOffset="110658.7853">15857 12559 0</inkml:trace>
  <inkml:trace contextRef="#ctx0" brushRef="#br0" timeOffset="111058.4042">16034 12647 0,'0'0'15,"-18"18"-15,-17 17 0,35-17 16,0 35 0,0-36-16,17 18 15,1-35-15,17 18 16,-17-18-16,0 0 0,17-18 15,-17 1-15,-1-1 16,-17 1 0,0-1-16,-17 18 15,17 18 1,0 17-16,17 0 0,1 53 16,-18-52-16,35 52 15,-35-53-15,0 18 16,0-35-16,-17 17 15,-1-35 1,-17 0-16,17 0 16,-35-18-16,35 1 15,-35-36-15,53 35 16,-17-17-16,17 0 16,0-36-16</inkml:trace>
  <inkml:trace contextRef="#ctx0" brushRef="#br0" timeOffset="111369.316">16281 12383 0,'17'70'0,"-34"-140"0,52 193 15,-35-70-15,18 53 16,-1-71-16,1 18 0,-18 0 15,18-36 1,-18 1 0,17-18-16,-17-18 15,0-17-15,18 18 16,-1-1 0,1 18-16,0 0 0,-1 0 15,1 18-15,0-1 0,-1 36 16,-17-35-16,18-1 15,-18 1-15,18 0 16,-1-1-16</inkml:trace>
  <inkml:trace contextRef="#ctx0" brushRef="#br0" timeOffset="112192.7187">17110 12277 0,'0'35'0,"17"36"16,-17-19-16,36 54 15,-36-53-15,17 18 16,1-36-16,-18 36 16,0-36-16,0-18 0,0 1 15,0-36 1,-18-17 0,36 18-16,0-19 15,17 19-15,-18 17 16,36 0-1,0 0-15,-35 17 0,0 1 16,-1 0 0,-52-1-1,17-17-15,-17 0 16,17 0-16,-17-17 16,17 17-16,18-18 15,-17 18-15</inkml:trace>
  <inkml:trace contextRef="#ctx0" brushRef="#br0" timeOffset="112314.8629">17533 12682 0,'0'0'16,"0"36"-16,0-1 0,0 0 16,18-17-16,-18-1 15</inkml:trace>
  <inkml:trace contextRef="#ctx0" brushRef="#br0" timeOffset="112437.547">17568 12559 0</inkml:trace>
  <inkml:trace contextRef="#ctx0" brushRef="#br0" timeOffset="113193.8445">17798 12718 0,'0'0'15,"0"-18"-15,0 0 16,-18 18 0,0 0-16,-17 18 15,17 0 1,1-1-16,17 36 16,0-35-16,35 17 15,-35-17-15,53-1 16,-35-17-1,17 0-15,-17 0 0,-1-17 16,1-1-16,-1 0 16,-17-17-16,-17 18 15,-1 17-15,1-36 16,-1 36-16,18-17 0,-18 17 16,36 0 15,0 17-16,17 1 1,-18-18-16,1 18 0,0-18 0,-1 0 16,1 0-1,0-18 1,-1 0-16,19 18 16,-19 0-16,1 18 15,17 0-15,-17 17 16,17 0-16,-35-17 15,0-1 1,-18 1-16,1-18 16,-1 0-16,-17 0 15,0-18-15,17 18 16,0-17-16,-17-1 16,17 18-16,1 0 15</inkml:trace>
  <inkml:trace contextRef="#ctx0" brushRef="#br0" timeOffset="141767.5159">20055 7373 0,'0'18'62,"18"-18"-46,-18 17 0,0 1-16,0 0 15,0-1-15,18 1 16,-18 17-16,0-17 16,17 35-16,-17-36 15,0 19-15,18-1 16,-18 18-16,0 35 15,0-35-15,18 35 16,-18-17-16,0 35 16,0-54-16,-18 72 15,18-54-15,-18 54 16,18-53-16,-17 87 16,-1-87-16,0 88 15,18-71-15,-17 71 16,-1-71-16,18 70 15,-17-87-15,17 88 16,0-71-16,0 71 16,0-89-1,-18 71-15,18-70 16,0 70-16,0-70 16,0 70-16,0-88 15,-18 88 1,18-88-16,0 17 0,-17 1 15,17-1-15,0 71 16,-18-70-16,18 70 16,0-70-16,0-18 15,18 17-15,-18-17 0,17 53 16,-17-71-16,18 53 16,-18-35-16,18 18 15,-18-54-15,0 36 16,17-35-16,-17 0 15,0-1 1,-17-17 0,-1 0-16</inkml:trace>
  <inkml:trace contextRef="#ctx0" brushRef="#br0" timeOffset="143268.9336">20849 8114 0,'0'-18'16,"18"18"-16,-18 18 16,0 0-16,17 87 15,-17-34-15,18 17 0,-18 0 16,0 1-16,0-1 0,35 53 15,-35-88 1,36 35-16,-19-70 16,1 17-16,0-35 15</inkml:trace>
  <inkml:trace contextRef="#ctx0" brushRef="#br0" timeOffset="143679.9949">21343 8326 0,'71'-36'0,"-142"72"0,177-89 16,-71 17-16,18 1 15,-35 17-15,-1 1 0,-17-1 16,-17 18-16,-1 0 15,-35 18 1,18-1-16,-36 36 16,54-17-16,-19-1 0,19 35 15,17-34-15,0-1 16,35 0-16,-17 1 16,70 17-16,-53-18 15,18 0-15,18 18 16,-54-18-16,19 18 15,-36-35-15,-36 35 16,19-53-16,-54 35 16,36-35-16,0 18 15,-1-18-15,19 0 0,-19 0 16,19 0-16,17-18 16</inkml:trace>
  <inkml:trace contextRef="#ctx0" brushRef="#br0" timeOffset="143864.4903">22049 8608 0,'-18'0'16,"18"17"-16,-18 1 15,36-18-15</inkml:trace>
  <inkml:trace contextRef="#ctx0" brushRef="#br0" timeOffset="144159.2817">22384 8237 0,'-18'36'16,"18"-1"-16,-18 0 16,1 53-16,-1-35 15,1 53-15,-1-53 16,0 53-1,18-53-15,-17 35 16,-1-53-16,18 1 0,0 16 16,0-34-16,0 0 15</inkml:trace>
  <inkml:trace contextRef="#ctx0" brushRef="#br0" timeOffset="144403.2722">22507 8802 0,'18'0'16,"-18"17"0,18 1-1,-18 0-15,17-18 16,1 17-16,-1-17 15,1-17 1,-18-1-16,0 0 16,0 1-16,-18 17 15,-17 0-15</inkml:trace>
  <inkml:trace contextRef="#ctx0" brushRef="#br0" timeOffset="148885.7199">20814 10389 0,'0'-17'0,"18"-1"16,52-17 0,-35 17-16,71 0 15,-53 18-15,-18 0 16,1 18-16,-1 53 16,-35-36-16,-18 71 15,1-71-15,-19 36 16,1-36-16,17-17 15,1 34 1,17-34-16,17 0 0,36 17 16,-17 0-16,17-17 15,-18 17-15,18-17 0,0 35 16,-53-18-16,0-17 16,-18 17-16,-17-17 0,0-1 15,-18 1-15,0 0 0,-53-1 16,71-17-16,-54 18 15,72-18-15,-1 0 16,18-18-16,53 1 16</inkml:trace>
  <inkml:trace contextRef="#ctx0" brushRef="#br0" timeOffset="149320.2516">21855 10601 0,'-18'-18'16,"36"36"-16,-36-53 0,-35 17 15,35 18-15,-35 35 16,18 1-16,0-1 16,17 18-16,1 0 0,17 35 15,17-35 1,36 17-16,-18-34 16,71 17-16,-53-36 15,0-17-15,0 0 0,35-35 16,-52 0-16,16-18 15,-52 17 1,-17-52 0,-18 53-16,-1-18 0,1 18 15,-18 0-15,0-1 0,-17 1 16,34 17-16,1 18 16,35 18-1,18 0-15</inkml:trace>
  <inkml:trace contextRef="#ctx0" brushRef="#br0" timeOffset="149525.4203">22384 10866 0,'0'0'16,"0"17"-16,17-17 15,-17 18-15,0-1 16,0 1 0,18-18-16,-18 18 0</inkml:trace>
  <inkml:trace contextRef="#ctx0" brushRef="#br0" timeOffset="149814.9589">22754 10530 0,'0'18'15,"0"17"-15,-17 36 16,17-36-1,-36 71-15,1-35 16,0 34-16,17-52 16,0 53-16,18-71 15,-17 18-15,17-17 16,0-1 0,0-17-16</inkml:trace>
  <inkml:trace contextRef="#ctx0" brushRef="#br0" timeOffset="150092.3589">22878 11113 0,'0'17'31,"0"1"-31,0-1 16,0 1 0,17-18-16,1 0 15,0 0-15,-1-18 16,-17 1 0,0-1-16,0 1 15,-17-1 1,-19 0-16,-17 36 0</inkml:trace>
  <inkml:trace contextRef="#ctx0" brushRef="#br0" timeOffset="155224.5543">20796 12524 0,'18'17'15,"-18"36"1,18 0-16,-1 71 16,1-54-16,-1 18 0,1 53 15,-18-70-15,0-18 16,0-18-16,0-17 0,18-1 16,-18-34-1,17-36 1,1 18-16,17-54 15,-35 37-15,36-19 16,-19 53-16,1 1 16,-1-1-16,19 36 15,-19-1-15,1 36 16,-18-17-16,18 34 16,-18-35-16,17 18 15,-17-35-15,18 0 16,0-18-1,-18-18-15</inkml:trace>
  <inkml:trace contextRef="#ctx0" brushRef="#br0" timeOffset="155347.3753">21273 13000 0,'0'0'15,"17"53"-15,-17-36 0,18 19 16,-18-19-16,17 19 0,1-19 15</inkml:trace>
  <inkml:trace contextRef="#ctx0" brushRef="#br0" timeOffset="155470.0963">21308 12912 0,'0'17'15</inkml:trace>
  <inkml:trace contextRef="#ctx0" brushRef="#br0" timeOffset="155887.4058">21484 13018 0,'-35'35'15,"70"-70"-15,-88 87 0,53-34 0,0 17 0,0-17 16,0 17-16,18-17 16,0 17-16,17-35 15,-18 0-15,19 0 16,-1 0-16,-17-35 16,-18 17-16,0-17 15,0 17-15,-18 1 16,18 34-1,0 36 1,0-17-16,0-1 0,35 53 16,-17-35-16,0 35 15,-18-53-15,0 1 16,0-1-16,-18-17 16,0 17-16,-35 0 15,-17-35 1,52-17-16,-17 17 15,-18-53-15,35 0 16,1 0 0,17 17-16</inkml:trace>
  <inkml:trace contextRef="#ctx0" brushRef="#br0" timeOffset="156348.1814">21696 12559 0,'35'70'16,"0"19"-1,-17-36-15,0 52 16,-1-34-16,-17 70 16,-17-88-16,17 35 15,0-70-15,0-1 16,0-34-1,17-36-15,1 18 16,-18-18-16,18 0 16,17 35-1,-17 18-15,17 18 16,-18-1-16,1 1 0,0 17 16,-1 18-16,1-35 15,0 17-15,-18-17 16,0-1-16,-18-17 15</inkml:trace>
  <inkml:trace contextRef="#ctx0" brushRef="#br0" timeOffset="156949.2068">22595 12559 0,'0'0'15,"18"123"-15,17-52 0,-17-1 0,17 72 16,-17-89-16,0 52 16,-18-69-16,0-1 15,-18-35 1,18-18 0,0-17-16,0 0 0,0 17 15,0-17-15,18 17 0,-1 1 16,18 17-1,-17 0-15,35 35 16,-35-18-16,-1 19 16,1-1-16,-36-17 15,1-1-15,-19 1 16,19-18-16,-1 0 0,-17 0 16,35-18-1,-18 1 1</inkml:trace>
  <inkml:trace contextRef="#ctx0" brushRef="#br0" timeOffset="157094.0978">23019 13018 0,'0'35'16,"0"-70"-16,0 105 0,0-52 16,17 17-16,1-17 15,0-18-15,-1 0 16,1 0-1</inkml:trace>
  <inkml:trace contextRef="#ctx0" brushRef="#br0" timeOffset="157204.8926">23036 12841 0,'0'0'0,"18"0"0,-18 18 15,18-1-15,-1-17 0,1 18 16</inkml:trace>
  <inkml:trace contextRef="#ctx0" brushRef="#br0" timeOffset="157527.1201">23248 12982 0,'-35'36'16,"70"-72"-16,-70 89 0,35 0 15,0-35-15,17-1 0,1 36 16,35-35-1,-35-18-15,17-18 16,-17 18-16,-18-17 16,0-1-16,0 0 15,0 1-15,0-1 0,0 0 0,-18-17 16,18 18-16,-18-19 16,18 19-16,-17 17 15,17 17 1,17 19-16,-17-19 15,18 18-15,0-17 16,-1 0-16,-17-1 0,18 1 0,-1 0 16,1-1-16,0-17 0,-1 18 15</inkml:trace>
  <inkml:trace contextRef="#ctx0" brushRef="#br0" timeOffset="157827.0425">23707 12982 0,'0'0'0,"0"-17"16,-18 17-16,0 17 16,1-17-1,17 53-15,0-35 16,0 35-16,17-36 15,19 1-15,-1 0 16,0-1-16,-17-17 0,0 18 16,-1-18-1,-17 18-15,-17-1 16,-19 1-16,19-1 16,-36-17-16,17 0 15,1 18-15</inkml:trace>
  <inkml:trace contextRef="#ctx0" brushRef="#br0" timeOffset="160158.5162">20779 13811 0,'0'18'16,"17"52"-1,1-34-15,17 87 16,-17-52-16,-1 88 15,-17-89-15,18-17 16,-18-18-16,0 18 16,0-35-16,0-36 15,18-17 1,-1-36 0,-17 18-16,18 36 15,0-18-15,-1 17 0,19 0 16,-19 36-16,18 35 15,-17-18-15,0 53 16,-1-52-16,1 52 16,-18-71-16,0 36 15,18-35-15</inkml:trace>
  <inkml:trace contextRef="#ctx0" brushRef="#br0" timeOffset="160324.4993">21361 14340 0,'0'0'0,"0"36"15,0 34 1,0-34-16,35 34 16,-17-52-16,-1-1 0,1 1 15,0-18-15</inkml:trace>
  <inkml:trace contextRef="#ctx0" brushRef="#br0" timeOffset="160441.7876">21325 14235 0,'0'17'16</inkml:trace>
  <inkml:trace contextRef="#ctx0" brushRef="#br0" timeOffset="160839.7533">21572 14411 0,'-53'18'0,"106"-36"0,-106 53 16,36-35-16,17 18 0,0 0 15,35 17-15,0-35 16,-17 0-16,0 0 16,35 0-16,-36-18 15,-17 1 1,0 52 15,0 0-31,18 53 16,-18-52-16,17 16 0,-17-16 15,36 34 1,-36-17-16,0-35 16,-18 0-16,0-18 15,-17 0-15,18 0 16,-54-36 0,53 19-16,-35-36 15,18 17-15,18-69 16,-1 52-16</inkml:trace>
  <inkml:trace contextRef="#ctx0" brushRef="#br0" timeOffset="161121.3214">21802 14129 0,'0'0'15,"35"106"-15,-35-36 0,18-17 0,-1 53 16,-17-71-1,18 36-15,-18-54 16,0 1-16,0-36 16,0 1-16,0-1 15,18-17-15,-18 0 16,17-1-16,-17 19 0,18-1 16,-1 18-16,19 0 15,-19 18-15,19 35 16,-19-36-16,-17 36 15,18-18-15,-18 1 16</inkml:trace>
  <inkml:trace contextRef="#ctx0" brushRef="#br0" timeOffset="161563.9759">22631 14340 0,'0'0'16,"35"53"-16,-17-35 0,-1 35 15,1-35-15,0-1 16,-1 1-16,1-18 15,-1 0-15,-17-35 16,18-1-16,-18-17 16,0 18-1,0 0-15,0 0 0,18 17 0,-18 0 16,17 18 0,1 18-1</inkml:trace>
  <inkml:trace contextRef="#ctx0" brushRef="#br0" timeOffset="162065.3689">23072 14305 0,'-18'18'16,"18"-1"-16,-18 19 15,18-1-15,0 0 16,0-17-1,36 17-15,-19-35 16,19 0 0,-19-17-16,-17-19 15,0 19 1,0-1-16,0-17 16,0 17-16,0 0 15,18 36 1,0 0-1,-1-1-15,1 19 16,-1-19-16,-17-34 47,0-19-47,0 19 16,0-19-1,18 19-15,0-1 0,-1 18 16,1 0-16,17 0 15,-17 18-15,0-1 16,-1 1 0,-17 0-16,18-18 0,-18 17 15,0 1 17</inkml:trace>
  <inkml:trace contextRef="#ctx0" brushRef="#br0" timeOffset="162226.8793">23389 14270 0,'0'-18'16,"0"36"-16,18-36 0,-1 18 15,1 0-15</inkml:trace>
  <inkml:trace contextRef="#ctx0" brushRef="#br0" timeOffset="162743.0672">23618 14305 0,'-17'0'16,"-1"18"-1,18-1-15,-17 36 16,17-35-16,0 0 0,0-1 16,17 19-1,1-36-15,17 0 16,-17 0-16,-1-18 15,1-17-15,-18 17 16,18-17-16,-18 17 16,0 0-1,0 36 1,35 17 0,-35-17-16,35 17 15,-17 1 1,0-36-16,-18 17 15,0-34 17,17-1-32,-17 0 15,18 18-15,-1-17 16,1 17-16,0 0 16,-1 0-16,19 0 15,-1 0-15,0 17 16,0-17-16,-17 0 15,0-17-15,-1 17 0</inkml:trace>
  <inkml:trace contextRef="#ctx0" brushRef="#br0" timeOffset="163612.1174">20161 14288 0,'18'35'16,"-36"-70"-16,36 87 0,-18 1 16,0-35-16,-35 17 15,17-17-15,-17 17 16,-1-17-16,1-1 15,0-17-15,0 0 16,17-17-16,18-1 16,0-17-16,0 17 15,0-52-15,18 34 16,-1 1-16,1-18 0,0-53 16,-1 71-1,-17-71-15,0 71 16,0 17-16,-17 1 0,-19-1 15,-17 18-15,36 0 16,-36 18 0,17-1-16,19 19 15,-1 17-15,18-18 16,35 53-16,1-53 16,52 54-16,-35-37 15,53 37 1,-71-54-16,0-17 0,1 17 15,-1 0-15</inkml:trace>
  <inkml:trace contextRef="#ctx0" brushRef="#br0" timeOffset="186651.478">25471 7338 0,'0'17'78,"0"1"-62,17 0 0,-17 35-16,0-18 15,0 35-15,18-17 16,-18 53-16,0-53 16,0 71-16,0-54 15,0 71 1,0-70-16,0 88 15,0-71-15,0 0 0,-18 106 16,18-106-16,-17 124 16,17-106-16,0 88 15,0-88 1,17 88-16,-17-89 16,18 107-1,-18-106-15,0-18 0,17 18 16,-17 0-16,18 0 0,0 88 15,-1-89-15,-17 89 16,18-88-16,0 106 16,-18-124-16,17 106 15,-17-106-15,18 54 16,0-72-16,-1 54 16,1-54-16,-18 18 15,18-35 1,-18 18-16,17-36 15,-17 18-15,0-35 16,0-1-16,-17-17 16,17-17-1,0-1 1</inkml:trace>
  <inkml:trace contextRef="#ctx0" brushRef="#br0" timeOffset="187800.6413">26458 8149 0,'0'0'0,"-17"0"0,-36-17 15,18 34-15,-36 18 16,36 1-16,-1-1 15,1 88-15,17-70 16,18 0-16,0 18 16,36 35-16,-1-53 15,18-18-15,35 18 16,-35-36-16,53 1 16,-53-36-16,0-17 15,-36 0-15,1-36 16,-36 18-16,-17-17 15,0 17-15,-36 0 16,36 35-16,-18 1 16,35 17-16,18 17 15,0 19-15,53 17 16,-17-36-16</inkml:trace>
  <inkml:trace contextRef="#ctx0" brushRef="#br0" timeOffset="187947.0083">26952 8714 0,'18'0'16,"-18"-18"0,18 18-1,17-35-15</inkml:trace>
  <inkml:trace contextRef="#ctx0" brushRef="#br0" timeOffset="188764.8867">27323 8255 0,'17'0'0,"1"0"15,0-18 1,-1 18-16,1-17 0,-1 17 16,1-18-16,0 18 15,-18-18-15,-18 18 16,-35 18 0,18-18-16,-36 35 15,54-17-15,-36 17 16,53-17-16,0 17 15,0 18-15,17-35 16,36 52 0,-17-34-16,34 34 15,-52-52-15,52 52 16,-52-52-16,0 17 16,-18-17-16,-18 17 15,0-35-15,-35 18 16,18-18-16,0 0 15,0 0-15,-1-18 16,19 1 0,34 17-1</inkml:trace>
  <inkml:trace contextRef="#ctx0" brushRef="#br0" timeOffset="188971.1551">27852 8573 0,'-18'0'0,"36"0"0,-36 17 16,36-17 15</inkml:trace>
  <inkml:trace contextRef="#ctx0" brushRef="#br0" timeOffset="189238.6738">28205 8167 0,'-36'35'0,"19"0"16,-19 36-16,36-36 15,-35 71-15,17-35 16,18-18-16,-17-1 16,17-16-16,-18 17 15,18-18-15,-17 18 0,-1 17 16,0-34-16,18-19 0,0 1 15,0 0-15</inkml:trace>
  <inkml:trace contextRef="#ctx0" brushRef="#br0" timeOffset="189392.5465">28416 8855 0,'18'-18'16,"-18"0"0,-18 18-16,1 0 15</inkml:trace>
  <inkml:trace contextRef="#ctx0" brushRef="#br0" timeOffset="190739.6201">26705 10619 0,'0'-18'16,"18"18"0,-18 35-1,18 1 1,-18-1-16,17 71 0,1-36 16,-18-17-16,17 18 15,1 52-15,0-17 16,-1-53-16,-17-18 15,18 0-15</inkml:trace>
  <inkml:trace contextRef="#ctx0" brushRef="#br0" timeOffset="191318.4765">27305 11042 0,'0'-18'125,"18"18"-109,-18-17-16,0-1 15</inkml:trace>
  <inkml:trace contextRef="#ctx0" brushRef="#br0" timeOffset="191624.2378">27764 10636 0,'0'0'16,"0"18"-1,-36 17 1,19 0-16,-19 18 16,19-17-16,-1 17 0,1-1 15,-1-16-15,0 17 0,1-18 16,-1 53-16,0-53 16,1 18-16,17-35 15,-18 0 1,18-1-16,0 1 0,18-36 31</inkml:trace>
  <inkml:trace contextRef="#ctx0" brushRef="#br0" timeOffset="191895.6438">27852 11148 0,'0'0'0,"0"17"31,0 1-15,17-18 0,1 18-16,17-18 15,-17 0-15,0-18 16,-18 0-1,-18 1 1,-17 17-16,17-18 16,-17 18-16,17 0 0</inkml:trace>
  <inkml:trace contextRef="#ctx0" brushRef="#br0" timeOffset="192902.8417">26317 8220 0,'18'0'15,"0"17"1,-1-17-16,36 18 15,-18 0-15,1 17 0,34 18 16,-35-18-16,18 18 16,-35-18-1,0 1-15,-18-19 16</inkml:trace>
  <inkml:trace contextRef="#ctx0" brushRef="#br0" timeOffset="193452.883">26564 8502 0,'0'18'31,"0"-1"-15,18 19 0,-18-19-16,0 36 15,0-35-15,-18 17 16</inkml:trace>
  <inkml:trace contextRef="#ctx0" brushRef="#br0" timeOffset="198174.4457">26952 12453 0,'0'0'0,"0"35"0,0 18 0,0 18 16,0 35-16,0-36 16,0 36-16,0-71 15,18 36 1,-18-53-16,18-1 0,-1 1 16</inkml:trace>
  <inkml:trace contextRef="#ctx0" brushRef="#br0" timeOffset="198785.6145">27199 12823 0,'0'0'16,"-17"53"-16,17-17 0,-18-1 16,36-17-16,-18-1 15,17 1-15,18-18 0,1 0 16,-19 0-16,19 0 15,-36-18 1,17-17 0,-17 17-16,0 1 0,-17-19 15,17 19-15,0-1 0,-18 0 16,18 1-16,0-1 0,18 18 31,17 18-31,-17-18 16,17 17-1,-18 1-15,19 0 16,-19-18-16,1 0 16,0 0-16,-1 17 31,1-17-15,-18 18-1,35-18-15,-17 18 16,0-18-16,-1 0 15,1 0-15,-1 17 63,1 1-47,0 0-16,17-18 15,-17 0-15,17-18 16,-17 18-16,-1-18 15,-17 1-15,0-19 16,-17 19-16,-1-19 16,0 36-16,1 0 15</inkml:trace>
  <inkml:trace contextRef="#ctx0" brushRef="#br0" timeOffset="199442.459">28540 12241 0,'17'-17'16,"-34"34"-16,52 1 0,-35 17 15,18 71-15,-1-35 16,-17 17-16,18-18 0,-18 1 16,0-18-16,18 53 15,-18-71-15,0-17 0,0-1 16,17-34 0,-17-19-1,0 1-15,18 0 0,17 0 16,-17 17-16,17 18 15,-17 18-15,17 17 16,-35 0-16,0 0 16,0 1-1,-18-19-15,1 1 16,-1-18 0,0-18-16,18 1 0,0-1 15</inkml:trace>
  <inkml:trace contextRef="#ctx0" brushRef="#br0" timeOffset="199576.3891">29051 12806 0,'-17'53'16,"34"-106"-16,-34 141 16,17-70-16,17-1 15,-17 1-15,18-18 16</inkml:trace>
  <inkml:trace contextRef="#ctx0" brushRef="#br0" timeOffset="199682.8707">29069 12629 0,'0'0'16,"0"18"0</inkml:trace>
  <inkml:trace contextRef="#ctx0" brushRef="#br0" timeOffset="200125.9883">29210 12753 0,'0'18'16,"0"-1"-16,-18 36 16,18-18-16,18 18 15,-18-35-15,53 17 16,-35-17-16,17-18 15,-18 0 1,1-35 0,-18 17-16,-18 0 0,18-17 15,-17 17-15,-1 1 0,18-1 16,-17 18-16,17 18 16,0 17-1,17-35 1,36 35-16,-35-35 15,17 0-15,-17 0 16,-1 0-16,1 0 16,0 0-16,-1-17 15,1 17-15,0 0 16,-18 17-16,17 1 16,-17 0-16,0-1 15,0 1-15,-17-18 16,-1 0-1,-35 0 1,35 0-16,-17 0 0,0 0 16</inkml:trace>
  <inkml:trace contextRef="#ctx0" brushRef="#br0" timeOffset="200503.6691">27252 13582 0,'18'88'15,"-36"-176"-15,53 247 0,-35-18 16,0-71-16,0 71 15,0-70-15,0-18 16,18-18-16,0-17 16,-1 0-16</inkml:trace>
  <inkml:trace contextRef="#ctx0" brushRef="#br0" timeOffset="201110.9189">27499 14023 0,'-18'35'16,"36"-70"-16,-36 88 0,18-18 16,18-17-16,0 17 15,17-17-15,-17-18 0,-1 0 16,19 0-16,-19 0 0,1 0 16,-1-18-1,-17 0-15,0 1 16,0-1-16,0 0 0,-17-17 15,-1 18-15,1-19 16,-1 19-16,36 17 16,-1 0-1,1 17-15,-1-17 16,36 18-16,-17-18 16,-1 18-16,-17-18 15,-1 17-15,-34 18 31,17-17-31,-18 0 0,18-1 16,-18 19-16,18-19 16,18 19-16,0-36 15,17 0-15,-18 0 16,1-18-16,0 18 16,-18-35-16,17 17 15,1 18 16,-18 18-31,35-18 16,-17 17-16,0-17 16,17 18-16,-18-18 15,1 0-15,-18-18 16,0 1-16,0-1 0,-18-35 16,1 35-16,17 1 15,-18-1-15,18 1 0,0-1 16,18 18-1,17 0 1</inkml:trace>
  <inkml:trace contextRef="#ctx0" brushRef="#br0" timeOffset="202071.705">28681 13917 0,'0'18'16,"0"-36"-16,0 71 0,17 18 15,-17-36-15,36 53 16,-19-53-16,1 1 15,17-1-15,-17-35 0,0 18 16,-1-36 0,-17 0-16,18-17 15,-18 17-15,0-35 16,0 18-16,0-18 16,0 36-16,18-1 15,-1 0-15,1 18 16,-1 0-16,19 18 15,-19-18-15,19 18 16,-19-18-16,1 0 16,0 0-16,-18 17 15,-18 1 1,18-1 0,-18 1-16,1 17 0,-1 1 15,18-19-15,0 19 0,18-19 16,-1 1-1,1-18-15,0 0 0,-1 0 16,1-18-16,17-35 16,-35 18-1,-18 0 1,18 17 0,0 36-1,18 17 1,0-17-1,-1-1-15,1-17 16,-18-17 0,0-19-1,0 19-15,0-1 0,0-17 16,0 0 0,18 17-16,35 0 15,-36 18-15,18 0 16,-17 0-16,0 18 15,17 0-15,-17-18 0,-1 35 16,1-18 0,-18 1-1,0 0-15,0-1 32</inkml:trace>
  <inkml:trace contextRef="#ctx0" brushRef="#br0" timeOffset="202222.5601">29492 13811 0,'18'0'16,"0"0"-16,-1 18 15</inkml:trace>
  <inkml:trace contextRef="#ctx0" brushRef="#br0" timeOffset="202685.1369">29651 14005 0,'0'0'16,"0"18"-16,-18 35 15,18 0-15,18-36 16,17 19-16,-17-19 16,17-17-16,-17 0 15,-1 0 1,-17-17-16,0-19 16,0 19-16,-17-19 15,17 1-15,0 18 16,0-1-16,0 36 15,0 17 1,17-18-16,1 19 16,0-19-16,-18 19 15,17-36 1,-17-18 0,0 0-1,0 1-15,0-19 16,36 1-16,-1 0 15,18 35 1,-18 18 0,-35-1-16,18 1 15,-18 35-15,0-18 16,0-17-16,17 17 16</inkml:trace>
  <inkml:trace contextRef="#ctx0" brushRef="#br0" timeOffset="203063.467">30145 13988 0,'0'0'0,"0"17"16,-18 19-1,18-19-15,18 18 0,17 18 16,-17-17-16,-1-19 15,19 1-15,34 17 16,-34-35-16,16 0 0,-16 0 16,-1 0-16,36-35 15,-54 17-15,-17 1 16,0-1-16,0 0 0,-17-17 16,-1 17-16,0 1 15,-17-1-15,0 18 0,17 0 16,-17 0-16,35 18 15,0 35 1,17-36-16,19 1 0,-1 0 16,36 17-1,34-17-15,-34-18 16,-36 0 0</inkml:trace>
  <inkml:trace contextRef="#ctx0" brushRef="#br1" timeOffset="458543.6858">2575 15346 0,'-17'0'15,"17"17"-15,-18 1 16,36-18 47,-1 0-48,19-18-15,-1 18 16,35-17-1,-34 17-15,70 0 16,-36-18-16,1 18 0,87 0 16,-69 0-16,16-17 15,1 17-15,18 0 0,140-18 16,-123 18-16,177 0 16,-159 0-1,158 0-15,-140 0 16,158-18-16,-159 1 15,0-1-15,1 0 16,-1-17-16,-17 17 0,-18-17 0,-35 18 16,0-1-16,35-17 15,-88 35-15,0-18 16,-36 18-16</inkml:trace>
  <inkml:trace contextRef="#ctx0" brushRef="#br1" timeOffset="464227.8344">3175 16492 0,'-35'-35'0,"70"70"0,-88-88 16,0 36 0,36 17-16,-54 17 15,36 1-15,17 17 0,-17 18 16,0 71-16,35-54 16,0-17-16,35 71 15,-18-71-15,19-18 16,52 0-16,-35-35 0,0 0 15,53-17 1,-54-1-16,19-53 16,-53 36-16,-1-71 15,-17 0 1,-17 53-16,-54-35 16,36 35-16,-36 0 15,36 36-15,0 17 16,17 0-16,0 0 0,1 17 15</inkml:trace>
  <inkml:trace contextRef="#ctx0" brushRef="#br1" timeOffset="464595.0329">3828 17074 0,'35'177'15,"-70"-354"-15,70 424 0,-17-194 16,-18-35-16,0 0 0,0-1 16,-18-34-16,0-1 15,1 0-15,-1-35 0,-17 18 16,-18-88 0,18 70-16,-18-88 15,35 52-15,18-34 16,35 70-16,1 18 15,52 35-15,-53 0 16,53 35 0,-70-17-16,-1 17 0,1 0 15,-18 1-15,0-1 0,-35 18 16,0-36-16,-18 19 16,17-36-16,19 0 15,-1 0-15,0-18 0,18-17 16,0 17-1</inkml:trace>
  <inkml:trace contextRef="#ctx0" brushRef="#br1" timeOffset="464773.0086">4039 16633 0,'36'18'15,"17"0"1,-36-18-16,36 0 15,-18 0-15,-17 0 16,0-18-16,-1 18 0,-17-35 16,0 17-16,0-17 15</inkml:trace>
  <inkml:trace contextRef="#ctx0" brushRef="#br1" timeOffset="464917.4674">4128 16387 0,'0'0'16,"35"141"-16,-35-71 0,17 18 16,1-17-16,17 52 15,-17-70-15,0-17 16,-18-19-16,17 1 0</inkml:trace>
  <inkml:trace contextRef="#ctx0" brushRef="#br1" timeOffset="465084.7569">4427 16686 0,'0'0'16,"18"53"-16,0-35 0,-18 17 16,17-17-16,1 0 0,0-1 15</inkml:trace>
  <inkml:trace contextRef="#ctx0" brushRef="#br1" timeOffset="465746.4539">4533 16633 0,'18'71'15,"-36"-142"-15,36 160 16,-18-72-16,0 19 16,0-19-16,0 1 15,17-36 1,-17-17 0,0 17-16,18 1 0,-18-1 15,18 18 1,-1 18-1,1-1 1,0-17-16,-1 18 0,1-18 16,17 0-16,-17 0 15,0 0 1,-18-18 0,17 36-1,-17 0 1,18-1-1,-18 1-15,0 17 16,17-17-16,1-1 16,0 1-16,-1-18 15,1 0-15,0 0 0,-1-35 16,1 17-16,0-52 16,-18 34-1,17-52-15,-17 35 16,0-88-16,-17 88 15,-1-53-15,18 89 16,-18-1-16,1 0 0,-1 18 16,18 36-1,0-1-15,0 0 0,18 18 16,-18 0-16,17 0 16,19 53-16,-19-53 15,36 17-15,-35-34 16,-1-1-16,19 0 15,-19-17-15,-17-1 16</inkml:trace>
  <inkml:trace contextRef="#ctx0" brushRef="#br1" timeOffset="467136.6126">6244 16122 0,'0'18'16,"-17"52"0,17-17-16,0 18 0,0-1 15,0 1-15,17-1 0,1 71 16,-1-88-16,1 0 15,17-17-15,-17-1 0,17-18 16,36 1 0,-54-36-16,19 1 15</inkml:trace>
  <inkml:trace contextRef="#ctx0" brushRef="#br1" timeOffset="467574.742">6562 16633 0,'0'0'0,"0"36"16,0 17-16,0-71 31,0 0-31,-18-70 16,18 53-16,-18-71 15,18 53-15,0-53 16,18 71-16,0 17 15,17-17-15,-17 35 16,17 0-16,-17 18 16,-1 17-1,-17 0-15,18-17 16,-18 17-16,0-17 0,-18 35 16,18-36-16,0 1 15,0 0-15,0-1 0,18 19 0,17-1 16,-17-17-1,-1-1-15,1 1 0,0-1 16,-1 19-16,-17-19 16,0 1-16,-17-18 15,-1 18-15,-17-18 16,-1 0-16,19 0 16,-1 0-16,-17 0 15,35-18-15</inkml:trace>
  <inkml:trace contextRef="#ctx0" brushRef="#br1" timeOffset="468254.9405">6985 16598 0,'-35'71'16,"70"-142"-16,-88 177 0,53-18 15,0-70-15,35 17 16,-17-17-16,17-18 0,18-18 16,-35-17-16,-1 17 15,1-17-15,0 17 0,-1-35 16,-17 18-16,-17 0 16,-1 0-1,0 17-15,1 18 16,-1 18-1,18-1-15,0 36 16,0-35-16,18 35 16,-1-36-16,1 1 0,17 17 15,-17-35-15,0 0 16,17-17 0,-17-1-16,-18 0 0,0 1 15,0-1-15,0-17 16,-18 17-1,0 18 1,18 18-16,0-1 16,18 1-16,0 0 15,17-1-15,0 1 16,-17-18-16,-1 0 16,1 0-16,0-18 15,-18 1 1,0 34 15,17 36-31,-17-17 16,36 34-16,-19-17 15,1-18-15,0 36 16,-18-36-16,-18 18 16,0-35-16,-35-1 15,36 1-15,-19-18 16,-34 0-16,52-18 15,-35-17-15,36 17 16,-1-35-16,18 18 16</inkml:trace>
  <inkml:trace contextRef="#ctx0" brushRef="#br1" timeOffset="468632.8851">7514 16828 0,'0'0'0,"18"0"16,-1 0-16,1 0 0,0-18 15,-1 0-15,1 1 16,17-19-16,-17 19 15,-18-1 1,-18 18-16,1 0 16,-36 18-1,35-18-15,0 17 16,1 19-16,-1-19 16,18 19-16,0-19 15,18 1-15,-1-1 16,1-17-16,0 0 0,17 0 0,0 0 15,18 0 1,-18 0-16,-17 0 16,17-17-16,-17 17 0</inkml:trace>
  <inkml:trace contextRef="#ctx0" brushRef="#br1" timeOffset="468938.1707">7902 16616 0,'0'0'16,"-17"0"-16,-1-18 0,0 18 0,1 0 16,-19 18-1,19-1-15,17 19 16,0-19-16,17 36 16,19-35-16,-1 17 15,0-17-15,1 0 16,-19-1-1,1-17-15,-1 18 16,-34-18-16,-1 17 16,1-17-16,-1 0 15,-17-17-15,17 17 16,0 0-16,1 0 16,17-18-1</inkml:trace>
  <inkml:trace contextRef="#ctx0" brushRef="#br1" timeOffset="469783.3018">7849 16034 0,'0'0'16,"0"-18"-16,18 18 0,35 18 15,-18 17-15,71 36 16,17 34 0,-70-52-16,18 71 15,-36-54-15,-17 36 16,-18-53-16,-18 53 15,-17-53-15,0 0 16,-1-18-16,1 0 0,-35 1 16,34-19-1,1-17-15</inkml:trace>
  <inkml:trace contextRef="#ctx0" brushRef="#br1" timeOffset="470867.6647">8996 16686 0,'0'-17'0,"17"17"31,19-18-15,-19 0-16,1 1 15,0-1-15,-18 1 0,0-1 16,-18 0-16,-17 1 15,-1 17-15,-16 0 16,34 0-16,-35 35 16,35-17-1,18 34-15,0-34 16,36 35-16,-19-35 16,19-1-16,-1 1 15,53 0-15,-35-18 16,0 0-16,-18 0 15,-17-18-15,-18 0 16,17 18-16,-17-17 0,0-1 16,0 36 15,0 17-31,18 0 16,0-17-16,-1 0 0,1-1 15,17 1-15,-17-18 16,0-18-1,-18-17 1,-18 17-16,18 1 0,0-19 16,0-17-16,0 36 15,0-19-15,35 1 16,-17 18-16,-1 17 16,1 17-16,0-17 15,-1 18-15,1-1 0,-18 1 16,18 0-16,17 17 15,-17-35-15,-1 35 16</inkml:trace>
  <inkml:trace contextRef="#ctx0" brushRef="#br1" timeOffset="471251.3984">9613 16775 0,'0'-18'16,"0"36"-16,18-36 15,-18 0 1,0 1-16,0-1 15,17 0-15,-17 1 16,18 17 0,-18-18-16,35 18 15,-17 0-15,-18-18 16,18 18-16,-1 0 0,1 0 16,17 0-1,-17 0 1,0 0-1,-18 18-15,0 0 16,17 35 0,-17-36-16,18 1 15,-1 0-15,19-18 16,-19 0-16,19-18 16,-36 0-16,0-17 15,0 17 1,-36-17-16,19 17 15,-36 1 1,53-1-16,-18 36 16</inkml:trace>
  <inkml:trace contextRef="#ctx0" brushRef="#br1" timeOffset="471462.3898">10107 16810 0,'-18'-18'15,"1"1"1,17-19-16,0 1 16,0 0-1,17 17-15,1 0 0,35 1 16,-35 17-16,17 0 16,18 0-16,-36 0 15,1 0-15,0 0 0,-1 0 16</inkml:trace>
  <inkml:trace contextRef="#ctx0" brushRef="#br1" timeOffset="471825.272">10689 16140 0,'18'0'0,"-18"17"16,17-17-1,1 18-15</inkml:trace>
  <inkml:trace contextRef="#ctx0" brushRef="#br1" timeOffset="471952.3789">10777 16510 0,'0'35'0,"0"-70"0,0 88 16,18-53-16,0 18 15,-1-18-15,1 0 0,0-18 0</inkml:trace>
  <inkml:trace contextRef="#ctx0" brushRef="#br1" timeOffset="472353.2531">11289 16598 0,'18'0'0,"-36"0"0,53 0 16,-35-17-16,35-36 16,-17 35-16,0-53 15,-1 36-15,-17 0 16,18-36-16,0 54 16,-18-1-16,0 0 15,17 36 1,-17 0-1,18 17-15,0 18 16,-1-18-16,1-17 0,-1-1 16,19 1-1,-19-18-15,1 0 0,0-18 16,-18 1-16,17-18 16,-17 17-16,0 0 15,0-17 1,0 17-16,0 1 0</inkml:trace>
  <inkml:trace contextRef="#ctx0" brushRef="#br1" timeOffset="472636.859">11501 16863 0,'0'17'15,"0"-34"-15,17 17 0,-17-18 0,35-35 16,-17 18-16,0 0 16,-1 17-16,-17-17 0,18 17 15,-18 0-15,0 1 0,18 17 16,-18 17 0,17 19-1,-17-19-15,18 19 16,0-19-16,-1 1 15,19-18-15,-19 0 16,1 0 0,-1 0-16,1-18 15</inkml:trace>
  <inkml:trace contextRef="#ctx0" brushRef="#br1" timeOffset="473141.9452">12506 16157 0,'0'0'0,"-18"18"0,18 0 15,-17-1-15,-1 18 0,0 71 16,18-35-1,18 17-15,0-35 16,35 17-16,-18-52 16,35-18-16,-34 0 15,34-35 1,-34-36-16,-19-17 16,-17 18-1,-53-36 1,18 70-16,-18 1 15,35 18-15,-17 17 0,18 17 16,17 18 0,0 1-16,17-19 15</inkml:trace>
  <inkml:trace contextRef="#ctx0" brushRef="#br1" timeOffset="473293.8543">13053 16439 0,'0'-17'16,"-18"-1"-16,18 1 15,-17 17 1</inkml:trace>
  <inkml:trace contextRef="#ctx0" brushRef="#br1" timeOffset="473526.4755">13335 16016 0,'0'0'0,"0"53"16,-18 0-16,1 53 15,-1-53-15,0 17 16,-17 71-1,18-70-15,-1-18 0,18-18 16,0 36-16,0-54 16,18 1-16,-1 0 15</inkml:trace>
  <inkml:trace contextRef="#ctx0" brushRef="#br1" timeOffset="474037.8944">13511 16528 0,'0'17'16,"0"1"-16,0 0 15,18-18 1,17 0-16,-17 0 15,0-36-15,-1 19 16,-17-19-16,0 19 16,-17-1-1,17 0-15,-36 1 16,19 17-16</inkml:trace>
  <inkml:trace contextRef="#ctx0" brushRef="#br1" timeOffset="487962.5318">11307 17039 0,'17'-17'16,"1"-1"-16,35-35 15,0 18-15,70-53 16,-52 17-16,17 18 0,106-88 15,-88 70 1,123-87-16,-105 87 16,70-52-16,-106 70 15,-18 35 1,-52 18-16,0 53 0,-36-18 16,-35 106-1,18-52-15,-36 69 16,54-87-16,-1-1 15,36-52-15,-1 0 16,18-18-16,18 0 0,71-36 16,-54 1-16,89-53 15,-88 53-15,52-36 16,-70 53-16,0 18 16,-35 0-16,-18 36 15,0-19-15,0 1 16,0 0-16</inkml:trace>
  <inkml:trace contextRef="#ctx0" brushRef="#br1" timeOffset="488458.1762">14411 16087 0,'0'70'16,"0"-140"-16,0 176 0,-18-54 15,18 1-15,0-17 0,18 17 16,-18-1-16,18 1 0,-18-17 16,35 34-16,-35-52 15,35-1 1</inkml:trace>
  <inkml:trace contextRef="#ctx0" brushRef="#br1" timeOffset="488847.35">14640 16369 0,'0'0'16,"53"-35"-16,-18 17 0,18 0 15,-35 1-15,17-1 16,-52 18 15,-19 18-31,1-1 16,-18 19-16,36-19 16,-1 19-16,0-19 0,1 36 15,17-35-15,17-1 16,1 1-16,17 0 15,-17-1-15,17 1 0,18 17 16,-35-17-16,-1-1 16,-17 1-16,0 17 15,-35 1 1,0-19-16,-18 1 0,18 0 16,-18-18-1,35 0-15,0 0 16,36 0-16,0-18 15</inkml:trace>
  <inkml:trace contextRef="#ctx0" brushRef="#br1" timeOffset="489153.104">15187 16492 0,'0'0'0,"-18"18"15,1 0-15,-1-1 0,1 1 16,17 0 0,0-1-16,17-17 15,1 0 1,-1 0-16,1-17 16,0-1-1,-1 18-15,-17-18 16,-17 18 15</inkml:trace>
  <inkml:trace contextRef="#ctx0" brushRef="#br1" timeOffset="489402.5842">15558 16210 0,'-18'0'32,"0"53"-17,1-18-15,-36 89 16,35-71-16,-17 35 15,-1-18-15,19 1 0,-18 35 16,17-71-16,0 36 16,18-54-16,0 1 15</inkml:trace>
  <inkml:trace contextRef="#ctx0" brushRef="#br1" timeOffset="489643.437">15628 16739 0,'18'18'0,"-1"0"16,-17-1-1,18-17 1,-18-17-16,0-1 15,0 0-15,0 1 16,-18-19 0,1 19-16,-1 17 15,-17 0-15</inkml:trace>
  <inkml:trace contextRef="#ctx0" brushRef="#br1" timeOffset="490671.1757">16545 13794 0,'0'-36'16,"0"72"-16,18-72 0,-18 19 15,18 17-15,-1 35 16,1-17-16,-18 35 16,35 52-16,-35-52 15,18 124-15,-18-71 16,0 105-1,0-123-15,17 1 0,-17-19 16,18-17-16,-18 0 0,18 0 16,-18-35-16,17-18 15,-17-36 1,-17 1-16</inkml:trace>
  <inkml:trace contextRef="#ctx0" brushRef="#br1" timeOffset="491127.0183">16157 14358 0,'-17'18'15,"34"-36"-15,-34 53 0,34-35 32,1-17-32,0-1 15,-1-17-15,1 0 16,17-1-16,-35 1 16,35-18-1,-17 18-15,17-18 16,1 18-16,16-36 15,-34 36-15,35-36 16,0 36-16,-18 17 16,0-17-16,-17 35 15,0 0 1,-1 0-16,19 35 16,-19-17-16,1 17 15,17 0-15,-17 1 16,17-19-16,0 19 0,36 17 15,-36-36-15,18 1 16,-35-1-16</inkml:trace>
  <inkml:trace contextRef="#ctx0" brushRef="#br1" timeOffset="493018.8724">17321 8431 0,'18'-17'31,"0"-19"-15,17 19 0,36-54-16,-36 36 15,71-36-15,-36 36 16,-17 0-16,0 0 0,0-1 15,17-17 1,-52 53-16,0-17 16,-36 17-1</inkml:trace>
  <inkml:trace contextRef="#ctx0" brushRef="#br1" timeOffset="493374.2323">17339 8008 0,'18'-18'15,"-18"36"1,-36 35 0,19 0-16,-1 0 15,-17 0-15,0 53 16,17-54-16,18 37 16,18-54-16,34 18 15,-16-35-15,52-1 16,-35-17-16,0-17 15,0-1-15,-18 18 0,36-18 16,-36 18-16</inkml:trace>
  <inkml:trace contextRef="#ctx0" brushRef="#br1" timeOffset="497688.551">17357 10389 0,'17'-17'15,"1"-1"1,0 18-16,17-35 15,0 17-15,53-35 16,-35 18-16,0 0 16,0-1-16,35-17 0,-35 18 15,-35 18-15,17-19 16,-35 19 0,-18 17-16,-17 17 15</inkml:trace>
  <inkml:trace contextRef="#ctx0" brushRef="#br1" timeOffset="498017.003">17374 10072 0,'0'0'16,"-35"70"-16,0-34 0,-1 34 15,19-35 1,17-17-16,-18 0 0,18-1 16,35 19-16,-17-19 15,0-17-15,52 18 16,-34-18-16,52 0 15,-53 0-15,53-18 16,-52 18-16,16-17 16,-34 17-16</inkml:trace>
  <inkml:trace contextRef="#ctx0" brushRef="#br1" timeOffset="512153.3653">14288 17216 0,'17'0'32,"1"0"-17,17 0 1,-17 0-16,17 0 16,-17 0-16,35 0 0,35-18 15,-35 18-15,17-18 0,18 1 16,71 17-16,-71 0 15,89 0 1,-107 17-16,-17-17 0,18 0 16,-1 18-16,-34-18 15,17 18-15</inkml:trace>
  <inkml:trace contextRef="#ctx0" brushRef="#br1" timeOffset="513567.4115">17692 15981 0,'17'0'16,"1"53"0,0-18-16,17 71 15,-17-53-15,-1 0 0,1 17 16,0 18-16,-18-52 15,0-54 1,0-35 0,-18 0-16,18-53 15,0 54-15,0-1 16,0 0-16,0 17 16,18-17-16,17 18 15,0 18-15,0 34 16,-17 1-16,17 35 15,-35-18-15,0 36 16,0-36-16,-17 35 16,-1-34-16,0 17 15,18-18-15,18 0 16,0-17-16,35 35 16,-36-36-16,1 1 15</inkml:trace>
  <inkml:trace contextRef="#ctx0" brushRef="#br1" timeOffset="513668.8181">18080 16598 0,'-53'18'16,"124"-36"-16,-89 18 0,-70 18 0,70-36 16,-17 18-16,17-17 0,-17-1 15,35 0 1,0 1-16,17-19 16</inkml:trace>
  <inkml:trace contextRef="#ctx0" brushRef="#br1" timeOffset="513888.5974">18256 15946 0,'0'35'16,"0"0"-16,0 53 15,18-35-15,0 71 16,-1-54-1,1 54-15,-1-71 16,1-18-16,0 0 0,-1-17 16,1 17-16</inkml:trace>
  <inkml:trace contextRef="#ctx0" brushRef="#br1" timeOffset="514234.2132">18450 16404 0,'0'0'0,"0"35"0,0 1 16,0-1-16,0 18 15,0-18-15,18 0 16,0-17-16,17 0 16,-18-18-16,1-18 15,0 0-15,-18-17 16,0 0-1,0-18-15,-18 35 16,18 1-16,0 34 31,18 19-31,-18-19 16,35 19 0,-17-19-16,17 18 15,-17-35-15,17 0 16,-35-17-1,0-1 1</inkml:trace>
  <inkml:trace contextRef="#ctx0" brushRef="#br1" timeOffset="514296.0195">18733 16598 0,'35'18'0</inkml:trace>
  <inkml:trace contextRef="#ctx0" brushRef="#br1" timeOffset="514429.4072">18821 16598 0,'0'0'16,"-36"-53"-16,36 36 0,-17-19 16,17 19-16,17-19 15,1 36-15,0-17 16,17 17 0,-17 0-16</inkml:trace>
  <inkml:trace contextRef="#ctx0" brushRef="#br1" timeOffset="514763.3801">18979 16475 0,'0'0'0,"0"17"31,0 1-31,18 0 16,-18-1-16,18 1 0,17 17 16,-17-17-16,17 17 15,-17-17-15,17 17 16,-35 0-1,17-17-15,-17 17 0,18 1 16,-18 16 0,0 1-16,-18-35 0,1 0 15,-1-18-15,1 0 16,-1 0-16,-35-18 16,35 0-16,-17-52 15,35 35-15,18-71 16,17 53-16,36-35 15,-19 52-15,37-17 16,-54 36-16,-17-1 16,35 0-16</inkml:trace>
  <inkml:trace contextRef="#ctx0" brushRef="#br1" timeOffset="515100.8348">20144 16245 0,'0'0'0,"0"18"0,17 0 15,1 35-15,0-18 16,17 18-16,-18-36 16,-17 1-16,18 0 15,0-18-15,-18-36 16,0-16-1</inkml:trace>
  <inkml:trace contextRef="#ctx0" brushRef="#br1" timeOffset="515536.086">20338 16457 0,'0'0'16,"17"0"-16,1-18 0,0-17 16,-18 0-16,17-18 15,-17 35-15,0 1 16,18-1-16,-18 36 31,17-1-31,1 36 0,0-53 16,-1 36-1,1-36-15,-18 17 0,18-17 16,-1 0-16,1-17 16,-18-1-16,0-17 15,18 35-15,-18-18 16,17 36-1,-17-1 1,18 19-16,0-19 16,-1 1-16,1-1 0,17 1 15,-17 0-15,-1-18 16</inkml:trace>
  <inkml:trace contextRef="#ctx0" brushRef="#br1" timeOffset="515747.6111">20179 16051 0,'0'0'0,"18"-17"0,-1-1 0,1 0 15,35 1 1,-36 17-16,19 0 0</inkml:trace>
  <inkml:trace contextRef="#ctx0" brushRef="#br1" timeOffset="516636.9798">20867 16281 0,'17'-18'16,"-34"36"-16,52-36 0,-53 36 31,18 17-31,-17 0 16,17 18-16,0-18 15,17-17-15,1 17 16,0-35-16,17 0 15,-17 0-15,-1-17 16,-17-19-16,0 1 16,0 0-16,-17-18 15,17 35-15,-18 1 16,0 17-16,18 17 16,0 1-1,0 0 1,36 17-16,-1-17 15,0-1-15,0-17 16,1 0-16,-19 0 16,1-17-1,-18-1-15,0 0 16,-18 1-16,18-1 16,-17 18-16,-1 0 0,0 0 15,18 18 1,0-1-1,18-17-15,0 18 16,-1-18-16,1 0 16,0 18-16,-1-1 15,1 18-15,0 36 16,-1-18-16,1 53 16,0-53-1,-18 35-15,0-35 16,0 0-16,0-36 15,-18 1-15,0-18 16,1-18-16,-1 1 16,-17-36-1,35 0-15,-18-35 16,18 52-16,35-52 16,-17 53-16,17-18 15,1 35-15,-19 1 16,18-1-16,1 0 0,-1-17 15,-17 35-15,-1-17 16,-17-1-16,-17 0 16,-1 18-1,-17 0 1,17 0-16,18 18 0,-18 0 16,36-1-16,-18 1 15,35 17-15,-17-17 16,35-1-16,-35-17 15,52 0-15,-52 0 16,17 0 0,-35-17-16</inkml:trace>
  <inkml:trace contextRef="#ctx0" brushRef="#br1" timeOffset="522008.5857">21608 16545 0,'17'0'31,"-17"-17"-15,18 17-16,-18-18 16,18 18-1,-18-18 1,17 18-16,1-17 47,-1 17-32,1-36 1,-18 19 0,18-18-1,-1 17-15,1-17 16,-18 17-16,18 0 15,-1 18 1,-17 36 0,18-19-16,-18 19 15,18-19-15,-1 1 0,1 17 16,0-17 0,-36-1-16,18 1 15,-53 0-15,18-18 16,-18 17-1,17-17-15,19 0 0,-1 0 16,1 0-16,-1 0 0,0-17 16</inkml:trace>
  <inkml:trace contextRef="#ctx0" brushRef="#br1" timeOffset="523543.0276">15540 17216 0,'18'17'16,"17"-17"0,-18 0-16,19 0 15,-1 0-15,18-17 0,-18-1 16,18 18-16,-18-18 16</inkml:trace>
  <inkml:trace contextRef="#ctx0" brushRef="#br0" timeOffset="550326.099">3739 7673 0,'-17'0'0,"-18"-18"16,17 18-16,-17-17 15,-1-1-15,1 0 16,0 1-16,17-1 15,-35 18-15,18-18 0,-71 18 16,53 0 0,-17 0-16,-54 0 15,36 0-15,-53 0 16,70 0-16,-17 18 16,0 0-16,0-1 0,0 1 15,-89 17-15,89 1 0,-71 16 16,89-34-1,-19 17-15,19-17 0,-1 17 16,-52 18-16,52-17 16,18-19-16,18 18 0,-18-17 15,-17 53 1,17-18-16,35-18 16,-17 0-16,35-17 0,-35 52 15,17-34-15,0-1 16,-17 35-16,17-34 15,-17 52-15,35-53 16,-18 36 0,1-36-16,17 36 15,0-36-15,0 53 16,0-53-16,17 53 16,1-52-16,17 34 15,18-17 1,-35-17-16,17-19 0,36 54 15,-36-54-15,71 36 16,-53-35-16,0 0 16,0-1-16,88 18 15,-71-17-15,1-18 0,-1 18 16,89-1 0,-71-17-16,-17 18 0,105-18 15,-88 18-15,-17-18 16,105 17-16,-87 1 15,87 0-15,-88-18 16,106 17 0,-106 1-16,1-18 0,87 17 15,0 1 1,-87-18-16,-1 0 0,-18 18 16,107-1-16,-89-17 15,0 18-15,0 0 0,0-18 16,71 17-1,-71 1-15,-17 0 0,17-18 16,-17 0-16,87 17 16,-87 1-16,-18-18 0,18 0 15,-1 18-15,71-18 16,-53 17-16,-17-17 16,-1 0-16,1 0 0,0 0 15,-18 0-15,88 0 16,-88 0-16,17 0 0,54-17 15,-54 17-15,54 0 16,-54 0 0,1 0-16,70-18 15,-71 18-15,1 0 0,70 0 16,0-18 0,-70 18-16,-1-17 0,18 17 15,54 0 1,-54 0-16,-18-18 0,1 18 15,88-18-15,-89 1 16,18 17-16,-17-18 0,-1 0 16,1 18-16,-18-17 0,123-36 31,-123 53-31,0-18 0,0 1 16,53-19-16,-53 19 15,0-19-15,35 1 16,-35 0-16,-18 17 0,0-17 15,36-18-15,-36 18 16,1 17 0,-1-17-16,-18 0 0,19 17 0,-19-17 15,1-36-15,0 36 16,-1-1-16,1 1 0,-18 0 16,18-53-16,-1 52 15,-17-16-15,0 16 16,0-17-16,0-35 15,-17 53-15,-1-18 0,0 18 16,1-1-16,-19-17 0,-34-17 16,35 35-16,-18-18 15,0 17-15,-53-34 16,35 35-16,1-1 16,-71-34-16,52 35 15,-87-1-15,70 1 16,-105 0-16,105 35 15,-141-36 1,-18 19-16,142-1 16,-18 18-16,-124-18 15,124 1-15,-141 17 16,141-18-16,-142 1 16,160 17-16,-142-18 15,142 0-15,-1 18 16,1-17-16,-1-1 0,-105 0 15,106 1-15,-107-1 16,125 18-16,-142 0 16,105 0-16,-122 18 15,140-1 1,-158 36-16,159-17 16,-160 34-16,142-35 15,0 1-15,0 17 0</inkml:trace>
  <inkml:trace contextRef="#ctx0" brushRef="#br0" timeOffset="557845.0356">758 9155 0,'0'-18'16,"-17"0"0,17 1-1,-18 17 1,18 17 0,-17 1-1,17 0-15,-36 70 16,36-53-16,0 18 15,-17 0-15,17 35 16,0-53-16,0 36 16,0-36-16,35 36 15,-17-36-15,17 36 16,-18-36-16,1 0 16,0-17-16,-1-1 0,19 19 15,-19-36-15,1 17 16,-18 1-16,-18-18 15</inkml:trace>
  <inkml:trace contextRef="#ctx0" brushRef="#br0" timeOffset="558135.6939">547 9825 0,'17'18'16,"1"-1"0,0 36-16,-1-18 15,1 1-15,0-19 16,-1 19-16,1-19 0,17 1 16,-17-18-16,35-35 15,-36 17-15,19-35 16,-19 18-16,1-1 15,0 1-15,-1 0 0,19-36 16,-19 54-16,1-1 16</inkml:trace>
  <inkml:trace contextRef="#ctx0" brushRef="#br0" timeOffset="560336.2198">2611 10125 0,'0'-18'0,"0"0"16,-18 1 0,0 17-1,1 0-15,-1 0 16,0-18-16,-17 18 15,0 0-15,-18-17 16,18 17-16,-1 0 0,-17 0 16,1 0-16,-19 0 0,-53 0 15,54 17-15,-71 1 16,70-1 0,-70 36-16,71-35 15,-1 17-15,0 1 16,1-19-16,17 18 0,-53 36 15,53-36-15,-35 18 16,35-17-16,18-19 16,0 18-16,-1-17 15,1 0-15,17 17 0,1-17 0,-19 35 16,19-1 0,17-16-16,0-1 0,17 36 15,-17-36 1,18 0-16,0 0 0,17 36 15,0-36-15,1 36 16,-1-36-16,-17 0 16,52 18-1,-35-17-15,36 16 16,-36-34-16,0 0 0,1 17 16,17-17-16,-18-1 0,18 1 15,53 35-15,-53-36 16,88 19-16,-71-19 15,107 19 1,-107-36-16,18 17 0,18 1 16,-18 0-16,106-1 15,-88 1-15,0 0 16,0-18-16,0 17 0,0-17 0,17 18 16,124-18-1,-123 0-15,-1 0 0,0 0 16,124 0-16,-123 0 15,140 0-15,-17 0 16,-123-18-16,-1 18 16,-17-17-16,18 17 0,105-18 15,-106 18 1,107-35-16,-107 35 16,-17-18-16,0 0 15,0 1-15,0-1 0,-1 0 0,1 1 16,0-1-16,-18 0 0,124-17 15,-124 18 1,18-19-16,0 19 0,-18-1 16,106-35-16,-106 35 15,0 1-15,1-1 0,87-35 16,-105 36 0,-1-1-16,-17 0 0,0 1 15,0-1-15,35-17 16,-53 17-16,18-17 15,-18 17-15,-17 1 0,0-19 16,-1 19-16,1-1 0,0 0 16,-18-35-1,17 36-15,-17-36 16,0 35-16,-17-35 16,17 18-16,-18 17 0,0-34 15,1 34 1,-1 0-16,0 1 0,-17-19 15,18 19-15,-54-19 16,53 19-16,-70-18 16,53 17-16,-71-17 15,53 17-15,0 0 16,0 18-16,-17-17 0,-71-1 16,52 0-16,-69 1 15,70-1-15,-107 18 16,107-18-16,-123 18 15,105-17-15,-106-1 16,106 1 0,0 17-16,-105-36 0,-19 36 15,125-17 1,-125-1-16,125 18 16,-125-18-1,124 1-15,1-1 0,-1 0 16,-18 1-16,18-1 0,-141-17 15,124 17-15,0 18 16,-124-17-16,105 17 16,19 0-16,-18 17 15,17-17-15,-17 18 0,-123 0 16,123-18-16,-89 35 16,124-35-16,1 17 15,-72 19-15,107-36 16,-1 17-16</inkml:trace>
  <inkml:trace contextRef="#ctx0" brushRef="#br0" timeOffset="607362.1594">11783 13511 0,'17'106'16,"-17"-35"-16,0 17 0,18 53 16,-18 0-1,18-70-15,-18-18 16,0 17-16,17 1 15,1-54-15,-18 1 16</inkml:trace>
  <inkml:trace contextRef="#ctx0" brushRef="#br0" timeOffset="607634.0547">11412 13776 0,'18'-18'16,"17"1"-16,1-1 0,16-35 16,-16 36-1,34-19-15,-52 19 16,35-1-16,-35 18 16,17 18-16,-18-1 15,36 54 1,-35-36-16,53 53 15,-36-52-15,18-19 0,-18 18 16,0 1-16,18-19 0,0 1 16</inkml:trace>
  <inkml:trace contextRef="#ctx0" brushRef="#br0" timeOffset="608239.4482">17357 13458 0,'17'0'16,"-34"0"-16,52 18 16,-17 17-1,-1 18-15,1-17 0,0 17 16,-1 70-16,1-52 16,17 52-16,-17-88 15,-1 53-15,1-70 16,0 17-16,-1-17 15</inkml:trace>
  <inkml:trace contextRef="#ctx0" brushRef="#br0" timeOffset="608541.5399">17163 13688 0,'35'0'0,"-35"-18"15,53-35 1,-36 36-16,54-72 16,-53 54-16,17 0 0,-17 0 15,-1-1-15,19-17 16,-19 36-16,1-1 0,17 18 15,-35 18 1,18-1-16,-1 19 0,1-1 16,0 18-16,17-18 15,-17 0-15,-1 1 0,18 52 16,-17-53-16</inkml:trace>
  <inkml:trace contextRef="#ctx0" brushRef="#br0" timeOffset="610448.0609">28346 14905 0,'17'18'15,"1"-1"-15,0 36 16,-1-18-16,1 54 15,0-54-15,-1 18 16,1 0-16,-1 52 16,1-69-16,0 52 15,-18-70-15,17 35 16,1-36 0,-18-34-1,0-1-15,-18 0 0</inkml:trace>
  <inkml:trace contextRef="#ctx0" brushRef="#br0" timeOffset="610709.731">28081 15134 0,'18'0'16,"35"-53"-16,0 18 0,-18 0 15,53-53 1,-35 52-16,-18-17 0,36-17 16,-36 34-16,18 19 15,-35 17-15,-1 17 16,19 54-16,-19-18 16,18 53-16,-17-71 15,0 53 1,-18-35-16</inkml:trace>
  <inkml:trace contextRef="#ctx0" brushRef="#br0" timeOffset="613495.9681">23389 7497 0,'0'0'0,"0"-18"15,0-17-15,0 17 16,-17-17-1,17 17-15,0 0 0,-36 1 16,19-1-16,-19 1 16,19-1-16,-19 0 15,-34 1-15,17 17 16,-71-36-16,54 36 16,-71-35-1,53 17-15,-1 18 0,-16 0 16,16 0-16,-122 0 15,105 18-15,0 0 16,0-18-16,18 17 0,-106 19 16,123-19-16,-105 36 15,106-35-15,-72 17 16,72-17-16,-36 17 16,53-17-16,-35 35 15,35-18-15,-35 35 16,53-34-1,-36 69-15,53-52 16,-17 18-16,0 0 0,-1 70 16,19-71-16,-18 89 15,35-89-15,-18 19 16,18-1-16,-18 0 16,18 0-16,0 18 0,-17-18 15,17 0-15,0 107 16,17-125-16,-17 106 15,18-105-15,-18 88 16,0-71-16,0-17 16,0 17-16,0-18 0,0 18 15,-18 89-15,18-107 16,0 19-16,-17 69 16,-1 1-1,18-88-15,0 87 0,0-87 16,0 0-16,0-1 0,0 71 15,0-70 1,-18 70-16,1-71 16,-1 54-16,18-71 15,-18 0-15,18-18 0,-17 18 16,17-18-16,-35 53 16,35-52-16,-18 34 15,0-35-15,1 18 16,17-17-16,-18 17 15,0-18-15,1 0 16,-1-17-16,0 17 16,1-17-16,-18 17 0,-1 0 15,1-17-15,-18 17 16,35 0-16,-35 1 16,18-19-16,-18 54 15,36-36-15,-54 18 16,53-18-1,-17 1-15,18-19 16,-1 19-16,-35 34 0,35-52 16,-35 52-16,36-34 15,-36 34 1,35-35-16,-35 54 16,36-36-16,-1-18 0,0 18 15,-17 53-15,17-71 16,18 18-16,-17 0 0,17 0 15,-18 35 1,18-35-16,0 0 0,0-18 16,18 18-16,-18 0 0,0 0 15,0 0-15,17-18 0,1 71 16,0-53-16,17 35 16,-17-35-16,17-18 15,-17 18-15,17-18 0,0 0 16,0 1-16,36 52 15,-36-35-15,36 17 16,-36-17-16,53 18 16,-35-36-16,53 18 15,-53-35-15,53 35 16,-53-36 0,70 19-16,-52-19 15,-1-17-15,1 18 0,-1-1 16,1 1-16,0-18 15,17 18-15,-18-1 0,1 1 0,88 17 16,-71-17 0,-18 0-16,19-1 15,-1-17-15,-18 18 0,18 0 0,1-18 16,87 17-16,-105-17 16,17 0-16,0 18 15,0-18-15,18 0 0,-18 17 0,89-17 16,-89 18-16,71-18 15,-71 0 1,-18 0-16,1-18 16,-1 18-16,19-17 0,-19 17 15,1 0-15,-1-18 0,18 18 16,-17-17-16,0 17 0,-1-18 0,1 0 16,-1 1-16,1-1 15,-18-17-15,0 17 0,70-53 16,-70 54-16,35-54 15,-53 36 1,1-18-16,34-17 16,-52 17-16,17 0 0,-17 0 15,17-71-15,-17 54 16,-1-18-16,1 17 0,0-88 16,-1 89-16,1-107 15,-18 107-15,0-89 16,0 71-1,0 0-15,0-1 0,0 1 16,0-106-16,0 88 16,-18 1-16,1-89 15,17 88-15,-18-18 16,0-87-16,1 87 16,-1 1-16,1-1 0,-19-123 15,1 0 1,35 124-16,-18 17 0,1-18 15,-1 19-15,18-1 0,-18 0 16,1 0-16,17 0 16,-18-17-16,0-106 15,1 123-15,17 0 0,-35-123 16,35 105-16,-18 18 16,0-17-16,18 17 0,-35-106 15,17 106 1,-17-88-16,17 106 15,-17-88-15,18 88 16,-19-1-16,-17-87 16,0 0-16,36 87 15,-18 1-15,-1 18 16,19-18-16,-72-54 16,36 72-16,-52-36 15,34 35-15,-70-34 16,70 52-16,-17 17 15,18 1-15,-19 0 0,-87 0 16,106 35-16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2T23:39:42.715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13070 5697 0,'0'18'78,"36"0"-62,-19-1 0,1 1-1,0 0-15,-1-1 16,1 1-16,-18-1 0,35 19 16,-35-19-1,18 1-15,17 17 0,-17-17 16,17 17-1,0 1-15,1 16 16,-19-34-16,36 53 16,-35-54-16,17 54 15,-17-54-15,35 54 16,-36-53-16,19 52 16,-19-35-16,18 36 15,-17-36-15,0 1 16,17 34-16,0 1 15,-17-54-15,17 54 16,-17-36-16,-1 0 16,1 1-16,0-1 15,35 53-15,-18-53 16,0 36-16,0-36 16,-17 1-16,35 17 15,-35-18-15,-1 0 16,1 0-16,17 1 0,-17-1 15,17 35-15,0-34 16,1 52-16,-19-53 16,36 36-16,-35-36 15,17 0-15,-17 1 0,35 34 16,-36-35 0,1 18-16,17-17 0,-17-19 15,17 19-15,18 34 16,-35-35-16,-1 1 0,19-1 15,-19 0-15,36 36 16,-17-36-16,-1 0 0,-18 1 16,36 34-1,18 1-15,-36-18 16,-17-18-16,17 0 0,0 0 16,18 54-16,-17-54 15,16 35 1,-16-34-16,34 52 15,-34-53-15,-1 1 16,0-1-16,0 0 0,1 0 0,34 36 16,-34-36-16,34 53 15,-35-52 1,1-1-16,-19 0 0,19 0 0,34 36 16,-52-36-1,52 54-15,-34-54 16,-19 18-16,54 35 15,-36-53-15,0 18 0,1-18 16,34 54 0,-52-37-16,17-16 0,0 17 15,18-18-15,-17 18 0,34 35 16,-35-53 0,1 18-16,-1-17 0,0 16 15,1 1-15,-1-17 0,53 69 16,-53-52-16,1 0 15,34 53-15,-17-53 16,-18 0-16,36 53 16,-36-53-16,53 53 15,-52-54-15,34 72 16,-17-71-16,35 53 16,-52-36-16,16-17 15,-16 0-15,70 71 16,-71-54-16,18-17 0,0 18 15,0-1-15,35 71 16,-35-70-16,0-1 16,0 19-16,-1-19 0,1 1 15,0 17-15,0-18 0,-18 1 16,18 17-16,0-17 0,18-1 16,35 89-1,-53-88-15,70 87 16,-70-87-16,53 52 15,-53-70-15,0 0 0,-18 0 16,18 0-16,17 35 16,-34-52-16,17 16 15,-53-16-15</inkml:trace>
  <inkml:trace contextRef="#ctx0" brushRef="#br1" timeOffset="16162.7652">13053 5556 0,'0'-17'0,"-18"17"47,18 17 31,18 1-62,-1 0 0,1-1-16,-18 1 15,18 17 1,-1-17-16,1 17 0,-18-17 15,18 35 1,-18-36-16,35 18 16,-35-17-16,35 17 15,-35-17-15,18 0 16,-1 17 0,1-17-16,-18-1 0,18 1 15,-1 0-15,-17-1 16,18 18-16,-18-17 15,18 0-15,-18 17 16,17 0-16,-17-17 0,18 0 16,0 17-1,-18-18-15,17 1 0,-17 0 16,18 17-16,-1-17 0,1 17 16,-18 0-16,18 0 15,-1-17 1,-17 0-16,18 17 0,0-17 0,-18-1 15,35 19 1,-35-19-16,35 19 16,-35-19-16,18 1 15,0-1-15,-18 1 0,35 17 16,-35-17-16,35 17 16,-35-17-16,18 17 15,-1-17-15,1-18 16,0 17-16,-1 1 15,-17 0-15,18-1 16,0 1 0,-18 0-16,17-1 0,-17 1 15,18-18-15,-18 18 0,35 17 16,-35-18-16,18-17 16,-1 18-16,-17 0 15,18-1-15,0 1 16,-1 0-16,-17-1 15,18 1 1,0 0-16,-1-1 16,1 1-1,-18 0-15,17-1 16,1 1-16,0-1 16,-1 1-16,-17 0 15,18-18-15,0 35 16,-1-17-16,-17-1 0,18-17 15,-18 18-15,35 17 16,-17-17-16,0 17 16,-1-17-1,1-1-15,-1 19 16,1-19 0,0 19-16,-1-36 15,1 35-15,0-18 16,-1 1-1,-17 0-15,36 17 16,-19-17-16,1-1 16,-1 1-1,-17 0-15,18-18 0,0 35 16,-1-17-16,1-1 16,0 1-1,-1-1-15,1 1 0,0 0 16,-18-1-1,17 1-15,-17 0 0,18-18 16,-1 35 0,1-17-16,0-1 15,-18 1 1,17 17-16,1-35 16,0 35-16,-1-17 15,1 0 1,-18-1-1,18 1 1,-1-18-16,-17 18 16,18-1-16,0 1 15,-18-1-15,17 1 0,1 17 16,-18-17-16,17 0 16,1-1-16,0 1 15,-1 17 1,1-17-16,0 0 15,-18-1-15,17 18 16,1-35 0,-18 18-16,0 0 0,18-1 15,-1 1-15,1 0 16,-18-1 0,17 1-16,-17 0 15,18-18-15,-18 17 0,18-17 16,-18 18-16,17-18 0,-17 17 15,18 1 1,-18 0 15,18-18-15,-18 17 15,17-17 0,-17 18-15,18 0 0,-18-1-1,18 1-15,-1-18 16,1 0 0,-36 0-1</inkml:trace>
  <inkml:trace contextRef="#ctx0" brushRef="#br1" timeOffset="18830.7077">13035 5697 0,'-35'-17'16,"17"-1"0,1 0-1,34 18 32,1 36-31,0-19-16,-18 1 0,35 17 15,-18 1-15,1-19 16,-18 18-16,18-17 0,17 53 16,-17-36-16,-1-17 15,1 17-15,0 0 0,-1 0 16,1 18 0,-1-17-16,1-19 0,0 36 15,-1-35-15,1 17 16,0-17-16,-1 17 15,1-17-15,0-1 16,-1 19 0,-17-19-16,18 1 15,-1-1-15,-17 1 0,18-18 16,0 35-16,-1-17 16,-17 0-1,18-1-15,0 1 16,-1 0-1,-17-1 1,18-17-16,-18 18 16,18 0-16,-1-1 15,-17 1 1,18-18-16,-18 35 16,18-17-1,-18-1-15,17-17 0,-17 18 16,0 0-16,18-1 15,-18 1-15,17 0 16,-17-1-16,18 1 0,0 17 16,-1-17-1,1 35 1,0-36-16,-18 1 16,17 0-16,1 17 15,0-18-15,-18 1 16,17 0-16,1-1 0,-1 19 15,1-1-15,-18-17 16,18-1-16,-1 19 0,-17-19 16,36 18-16,-19 1 15,1-1 1,0-17-16,-1-1 0,1 19 16,-1-19-16,1 1 15,0-1-15,-18 19 0,17-19 16,19 19-16,-19-19 15,1 36-15,0-35 16,-1-1-16,19 19 16,-19-1-16,1-17 15,17 17-15,-17-17 16,-1 17-16,1 0 16,0-17-16,-1-1 0,1 1 15,0 17 1,17 1-16,-18-19 15,1 1-15,0 0 0,-1-1 16,-17 18-16,18-17 0,0 0 16,-1-1-16,1 1 15,0 0-15,-1-1 0,18 19 16,-35-19-16,18 1 0,17 17 16,-17-17-1,0-1-15,17 19 16,-17-19-16,17 19 15,-17-19-15,17 1 16,-18 0-16,19 17 16,-36-18-16,35 1 15,-35 0-15,18-1 16,-1 1-16,-17 0 16,18-1-1,0 1-15,-1 0 16,-17-1-1,18 1-15,-18-1 16,17-17 0,-17 18 46,18-18-46,-18 18-1,0-1 1,18 1-16,-18 0 16,17-1-16,1 1 15,-18 0-15,18-1 16,-18 1 15,-18-18 0</inkml:trace>
  <inkml:trace contextRef="#ctx0" brushRef="#br1" timeOffset="27016.1458">15169 8943 0,'0'-18'16,"0"1"15,18 34 16,0 1 0,-18 0-32,0-1 1,17-17 0,-17 18-16,18-1 15,-18 1 1,18-18 0,-18 18-1,0-36 235,0 36-187,17-18-32,-17 17-15,0 1 62,0 0 47,18-18-110,-18 17 251,0 1-235,18 0-15,-18-1-1,0 1 1,0 0 0,0-1 31,-18-17-32,18 18 1,-18-18-1,18 17-15,-17-17 16,-1 0 0,18 18-1,-18-18-15,1 0 16,17 18-16,-36-1 16,19-17-16,-1 0 15,-17 18 1,17-18-16,1 18 15,-1-18-15,0 0 0,1 17 16,-1-17-16,0 18 0,-17-18 0,0 18 16,17-18-1,-35 17-15,36 1 16,-19-18-16,19 17 16,-1 1-16,-17-18 0,0 18 15,-1-1-15,-17 19 16,36-19-16,-54 19 15,36-19-15,-18 18 16,35-17-16,-35 17 16,36 1-16,-18-1 15,17-17-15,0 35 16,18-36-16,-17 18 16,-1 1-1,18-19-15,-18 1 0,1 17 16,17 1-16,-18 16 15,-17 19 1,35-53-16,-18 17 0,18 0 16,0-17-16,0 35 15,0-18-15,0 18 16,0-18-16,18-17 0,-18 17 16,17 18-16,-17-35 15,0 17-15,0-17 0,18 17 16,-18 18-1,0-36-15,0 19 16,0-19-16,18 1 0,-18 17 16,17-35-16,1 36 15,0-19 1,-1 18 0,1-17-16,0 0 15,-18-1-15,17 1 0,1-18 16,-1 18-16,1 17 15,0-17-15,-1-18 0,19 17 16,-19-17-16,1 18 16,17-18-16,-17 0 0,-1 0 15,19-18-15,17 18 16,-36 0-16,19-17 0,-19 17 16,36-36-16,-18 36 15,-17-17-15,0-1 16,17 0-16,-17 1 0,35-19 15,-36 19-15,18-36 16,-17 35-16,0 1 16,17-36-1,-17 35-15,-18 0 0,35-17 16,-17 18-16,-18-1 16,17 0-16,1-17 15,-1 0-15,-17 17 16,18 0-16,0-17 0,-18 0 15,17 17-15,-17-17 16,18 0-16,-18 17 16,18 0-16,-1-35 15,-17 36-15,18-18 16,-18-1-16,18-17 16,-18 36-16,17-36 15,-17 35-15,0 1 16,18-1-16,-18-35 15,0 35-15,17-35 16,1 18-16,-18 18 0,18-36 16,-18 17-16,0 19 15,17-19-15,1 1 16,-18 17-16,18-17 16,-18 18-16,17-1 15,-17 0-15,18-17 16,0 17-16,-18-17 15,17 17-15,-17 1 0,0-1 16,18 1-16,0-1 16,-18 0-16,17 1 15,1-1-15,-1 0 16,1 1-16,0-1 16,-1 0-1,-17 1-15,36-18 16,-19 17-16,-17 0 0,18 1 15,0 17-15,-1-36 16,1 19-16,-1-1 16,1 18-16,-18-18 15,18 1-15,-1 17 0,-17-18 16,18-17-16,0 17 16,-1 1-16,1-1 15,0 0-15,-18 1 16,17-1-16,1 0 0,-1 1 15,1-19 1,-18 19-16,18-18 16,-18 17-16,17-17 15,-17 17-15,18 0 16,-18 1-16,0-1 0,18 0 0,-1-17 16,-17 18-16,0-1 15,18 0-15,-18-17 16,0 17-16,18 1 0,-1-54 15,-17 53-15,18-34 16,-18 16-16,18 19 16,-18-19-16,0 19 0,0-19 15,17-16 1,-17 34-16,0-17 0,18-18 16,-1 35-1,-17-17-15,0 0 0,0-1 16,0 1-16,0 0 0,0-54 15,0 54-15,0-18 16,0 18-16,18 17 0,-18-17 16,0-18-16,0 36 15,18-1-15,-18 0 0,35-35 16,0 0 0,-35 18-16,18 18 15,0-19-15,-1-17 16,1 36-16,-1-36 15,1 35-15,-18 0 16,18 18-16,-18-17 0,17 17 16,19-18-1,-1 1-15,-17 17 0,34-18 16,-34 0-16,17 1 16,1 17-16,-1 0 0,36-18 15,-19 18-15,-16 0 16,-1 0-16,0 0 0,1 18 15,16-18 1,-16 17-16,-1 1 16,-17 0-16,17-1 15,-17 1-15,-1-1 16,1-17-16,-1 18 0,1 0 0,0-18 16,17 35-1,-17-35-15,-18 18 0,17-1 16,1 19-16,0-19 15,-18 1-15,17 17 16,1-17-16,-18 17 0,18-17 16,-18-1-16,0 1 0,0 0 15,0-1-15,0 19 16,0-19-16,-18 36 16,18-35-16,-18-1 15,18 1-15,0 0 0,-17-1 16,17 36-1,-18-35-15,18-1 16,-18 1-16,1 17 16,-1-17-16,0 0 15,18-1-15,-17 1 0,-1 0 0,0 17 16,18-17-16,-17-1 16,-1 1-16,1-1 15,17 1-15,-36 0 16,19-1-16,-19 19 15,19-19-15,-1 1 0,-17 0 16,17-1-16,-17 18 16,17-17-16,-17 0 15,17-1 1,-17 19-16,17-36 16,1 17-16,-1 1 0,-35 17 15,36-17 1,-1-1-16,-17 19 0,17-19 15,-17 19 1,17-19-16,-17 19 16,17-19-16,1 1 15,-1 0-15,-17 17 16,35-18-16,-18 1 0,-17 0 16,17-1-1,0 1-15,-17 0 16,18-1-1,-1 1-15,0 0 16,18-1-16,-17-17 16,-1 18-16,0-1 0,1 1 0,17 0 15,-36 17 1,19-17-16,-18 17 16,35-17-16,-18-1 15,0 1-15,18-1 0,-17 1 16,-1 17-1,18-17-15,-18 0 16,18-1-16,-17 1 0,17 0 16,-18-1-16,18 19 15,-18-19-15,18 1 16,-17-1-16,17 19 16,-18-19-16,18 1 0,-18 0 15,18-1-15,-17 1 0,17 0 16,0-1-16,0 18 15,0-17-15,0 0 16,0-1-16,0 1 16,0 0-1,17-1-15,-17 1 16,0 0-16,0-1 16,18 1-16,-18-1 15,0 1 1,0 0-16,0-1 15,0 1-15,0 0 16,0-1-16,0 1 16,0 0-16,0-1 15,0 1 1,0 0-16,18-18 0,-18 17 16,0 1-1,17-18-15,-17 17 31,18-17-15,-18 18-16,18-18 31,-18 18-31,17-18 16,-17 17 0,18-17-1,-18 18 1,0 0-16,18-1 15,-1 1-15,1 0 16,0-1 0,-1 1-1,-17-1-15,18 1 0,-1 0 16,1-1-16,-18 1 16,18 0-16,-1-1 15,1 1 1,0 0-16,-1-1 15,-17 1 1,18-1 0,0 1-16,-18 0 15,17-1 1,1-17 0,-18 18-1,0 0 1,17-18-1,-17 17-15,18 1 16,-18 0 0,18-18-1,-18 17 1,17-17 0,-17 18 62,18-18-63,0 18 17,-1-18-1,-17 17-16,18-17 17,-18 18-17,0-1 17,18-17-1,-18 18 31,17-18 95,-17 18-32,18-18-79,-18 17-30,0 1 390,0 0-374,0-1-17,17 1 1,-17 0-16,0-1 15,0 1 1,0-1 0,0 1-1,18-18-15,-18 18 16,0-1-16,18 1 31,-18 0-15,17-18-1,-17 17-15,18 1 16,-18 0-16,18-18 16,-1 17-16,-17 1 15,18-1 1,0-17-16,-18 18 16,17-18-16,-17 18 0,18-18 15,-18 17-15,18 1 16,-1-18-16,-17 18 15,18-18-15,-1 17 0,1 1 16,0-18-16,-1 18 16,-17-1-1,18-17-15,0 18 16,-18 0-16,17-18 16,-17 17-16,18-17 15,-18 18-15,18-18 16,-18 17-1,17-17-15,-17 18 16,18-18-16,-18 18 16,17-1-1,-17 1 1,18-18-16,0 18 0,-18-1 16,17-17-1,1 18 1,0 0-1,-1-1 1,1 1 0,-18-1-16,18 1 15,-1 0-15,1-1 16,-1 1-16,1 0 16,0-1-1,-1-17-15,-17 18 0,18 0 16,0-1-16,-1 1 15,1-1 1,0 1-16,-18 0 16,35-1-16,-35 1 15,35 17-15,-35-17 16,18-18-16,-1 18 0,1-1 16,0 1-1,-1 0-15,-17-1 0,18 1 16,0-1-16,-1 1 15,-17 0-15,18-1 0,0 1 16,-1 17 0,1-35-16,-18 18 15,17 0-15,1-1 16,0 1-16,-1-1 16,1 1-16,0 17 15,-18-17-15,17-18 16,-17 18-16,18 17 15,-18-17-15,18-18 16,-18 17-16,17 1 0,1-1 16,-1 1-1,-17 0-15,18-1 0,0 1 16,-18 0 0,17-1-16,-17 1 15,18-18-15,-18 35 16,18-35-16,-18 18 15,17 0-15,-17-1 16,18 1-16,-18-1 16,18 19-1,-1-19-15,-17 1 16,18 0-16,0-1 16,-18 1-16,17 0 15,-17-1-15,18 1 16,-1-1-16,-17 1 15,18-18-15,-18 18 0,18 17 16,-1-17-16,1 17 16,0-17-1,-18-1-15,17 18 0,1-17 16,0 0-16,-18-1 16,35 19-16,-18-19 15,19 19 1,-19-1-16,1-17 0,17 17 15,-17 0-15,-18-17 16,18-1-16,17 36 16,-18-35-16,1 0 0,0 17 15,-1-18-15,1 1 0,0 17 16,-1 1-16,1-19 16,0 1-16,-1 17 0,19 0 15,-19-17-15,18 35 16,-17-35-1,35 17-15,-35 0 16,-18-17-16,17 0 0,19 34 16,-19-34-16,18 35 15,-17-18 1,0-17-16,-18 17 0,17-17 16,1 17-16,0-17 0,17 35 15,-17-36-15,-1 1 16,18 35-1,-17-36-15,0 19 0,-1-1 16,1-17-16,-18 17 16,18-17-16,-18-1 0,17 1 15,1 0-15,-18-1 16,18 1-16,-18-1 16,0 1-16,0 0 15,0-1-15,17 1 16,-17 0-16,0-1 15,0 1 1,18-18-16,-18-18 16,0 1-1,-18-1 1</inkml:trace>
  <inkml:trace contextRef="#ctx0" brushRef="#br0" timeOffset="43373.4906">11148 8573 0,'0'0'15,"35"-18"-15,0 0 0,54 1 16,-54-1-16,18 18 0,53 0 16,35-18-1</inkml:trace>
  <inkml:trace contextRef="#ctx0" brushRef="#br0" timeOffset="43561.2278">12488 8255 0,'0'0'0,"18"0"0,0 0 15,-1 0-15,19 0 0,-1-18 16,-18 18 0,19-17-16,-1 17 15,-17 0-15,17 0 0,18-18 16</inkml:trace>
  <inkml:trace contextRef="#ctx0" brushRef="#br0" timeOffset="43739.6599">13441 8273 0,'35'0'16,"-70"0"-16,105 0 0,-52 0 0,0 0 15,-1 0-15,1 0 16,0 0-16,-1 17 16,1-17-16,0 18 0</inkml:trace>
  <inkml:trace contextRef="#ctx0" brushRef="#br0" timeOffset="43928.3502">14270 8484 0,'0'0'0,"53"18"0,-36 0 15,19-18-15,-19 17 0,36 1 16,-35-18-16,35 18 16,-36-1-16,1-17 15,35 18 1</inkml:trace>
  <inkml:trace contextRef="#ctx0" brushRef="#br0" timeOffset="44100.1805">15028 8925 0,'0'0'16,"53"53"-16,-35-35 0,17 17 15,0 0-15,-17-35 16,17 18-16,1 17 15,-19-17-15,36 0 16,-35-1-16,-1 1 16</inkml:trace>
  <inkml:trace contextRef="#ctx0" brushRef="#br0" timeOffset="44290.4036">15804 9507 0,'18'53'0,"-36"-106"0,54 124 16,-19-53-16,1 17 16,0-18-16,-18 1 15,17 0-15,1 17 16,0-17-16,17-1 16,-18 1-16,1 0 0,0-1 15</inkml:trace>
  <inkml:trace contextRef="#ctx0" brushRef="#br0" timeOffset="44429.307">16140 10142 0,'0'0'0,"0"18"0,17 17 15,-17-17-15,0 35 16,18-36-16,-18 19 16,18-19-16,-18 1 15,0 17-15,0-17 0,0 0 16</inkml:trace>
  <inkml:trace contextRef="#ctx0" brushRef="#br0" timeOffset="44589.2243">16263 10742 0,'18'53'16,"-36"-106"-16,36 141 0,-1-35 16,1-35-16,0 17 15,-1-17-15,1-1 16,0 1-16,-18 17 15,0 1 1</inkml:trace>
  <inkml:trace contextRef="#ctx0" brushRef="#br0" timeOffset="44733.984">16404 11289 0,'0'0'16,"0"35"-16,0 0 0,0-17 0,0 0 15,0-1-15,0 1 16,0 0-16,0 17 15,0-17-15,0 34 16,0-34 0,-17 0-16,17-1 0</inkml:trace>
  <inkml:trace contextRef="#ctx0" brushRef="#br0" timeOffset="44885.574">16316 12047 0,'-18'36'0,"36"-72"0,-36 107 16,18-53-16,-17 17 0,-1 18 16,18-36-16,-18 19 15,18-19-15,-35 36 16</inkml:trace>
  <inkml:trace contextRef="#ctx0" brushRef="#br0" timeOffset="45063.4095">16051 12788 0,'-17'88'16,"34"-176"-16,-52 212 0,17-89 0,1 18 15,-1-35 1,1 17-16,17-18 0,-18 1 16,0 35-1,1-53-15,17 18 0,-18-1 16,18 1-16,-18 0 0</inkml:trace>
  <inkml:trace contextRef="#ctx0" brushRef="#br0" timeOffset="45179.7266">15840 13406 0,'-18'52'15,"36"-104"-15,-36 140 0,-17-35 16,17-18-16,1-17 16,-1-1-16,0 1 0,1 0 15,-19 34 1,19-34-16</inkml:trace>
  <inkml:trace contextRef="#ctx0" brushRef="#br0" timeOffset="45290.6225">15469 14146 0,'-35'53'0,"70"-106"0,-105 124 15</inkml:trace>
  <inkml:trace contextRef="#ctx0" brushRef="#br0" timeOffset="51513.2086">14975 9807 0,'18'0'16,"-18"-17"15,18 17-15,-18-18-1,-18 0 16,0 1 1,1 17-17,-1 0 1,1 0-16,-1 0 16,-17 0-16,17 0 15,0 17-15,-17-17 0,-18 36 16,0-19-16,18 1 15,-53 17-15,52 0 16,1 1-16,-53 34 16,53-34-16,-18 34 15,18-17-15,-1 35 16,19-35-16,-1 53 16,18-53-16,0 0 15,0 0-15,53 35 16,-35-35-16,34 0 15,-16 0-15,17-18 0,52 35 16,-52-52 0,0 0-16,71-18 0,-71-18 15,0-17-15,35-36 16,-35 18-16,-18 0 16,0-17-16,18-71 15,-53 70-15,18-17 0,-18 17 16,-18 1-16,1-36 15,-19 53-15,-34-35 16,34 70-16,1-17 0,-35 17 16,34 1-1,19 17-15,-19 0 16</inkml:trace>
  <inkml:trace contextRef="#ctx0" brushRef="#br0" timeOffset="52414.6455">16933 7197 0,'-17'-18'0,"-1"0"16,-17 1-16,17-1 16,-52 0-16,52 1 15,-17 17-15,-1 0 0,1 0 16,-53 17 0,53 1-16,-54 53 15,54-36-15,-35 53 16,52-35-16,0 0 15,18 0-15,0 17 0,36 72 16,-1-72-16,88 71 16,-70-70-16,106 35 15,-88-71-15,105 0 16,-88-35-16,71-17 16,-89-1-1,54-53-15,-71 18 0,17-52 16,-52 34-1,0 0-15,-18 1 0,-53-89 16,18 89 0,-18-19-16,-18 1 0,0 18 15,-17 17-15,0 0 0,-53 35 16,53 18-16,35 18 16,-18-1-16,18 19 0,0 17 15</inkml:trace>
  <inkml:trace contextRef="#ctx0" brushRef="#br0" timeOffset="56425.0163">24024 6403 0,'-17'-18'0,"34"36"15,-17 0-15,18 17 0,-1 35 16,19 89-16,-19-53 15,-17 0-15,18 88 16,-18-106-16,18 0 0,-18 18 16,0-71-1,0-17-15,17-36 16,-17-70 0,0 35-16,0 18 15,18-53 1,0 52-16,-18 1 0,52 0 15,-34 35-15,0 0 16,17 18-16,-17-1 0,-1 1 16,19 52-16,-19-34 15,-17-1-15,18 0 0,0 18 16,-18-18-16,17-17 16,1-18-1,-1 0-15,-17-18 16</inkml:trace>
  <inkml:trace contextRef="#ctx0" brushRef="#br0" timeOffset="56530.6132">24606 7214 0,'0'0'16,"18"71"-16,-18-53 0,18 34 16,-18-34-16</inkml:trace>
  <inkml:trace contextRef="#ctx0" brushRef="#br0" timeOffset="56658.6744">24642 7003 0,'0'0'16,"17"0"-16,1 0 16,-1 17-1</inkml:trace>
  <inkml:trace contextRef="#ctx0" brushRef="#br0" timeOffset="57019.5114">24800 7197 0,'0'0'16,"0"17"-16,-17-17 0,17 36 16,0-19-1,0 1-15,17 0 0,1-1 16,0 1-16,17-18 15,-18 0-15,19 0 16,-19-18-16,-17 36 16,0 35-1,0 0 1,0 0-16,18-1 0,-18 1 0,18 18 16,-1-36-16,-17 18 15,18 35-15,-18-35 16,-18-35-16,1-18 15,-1 0-15,-35-18 16,18-17-16,-53-18 16,52 18-16,1-18 15,-35-53-15,52 53 16,0-53-16</inkml:trace>
  <inkml:trace contextRef="#ctx0" brushRef="#br0" timeOffset="57341.9605">25083 6738 0,'0'159'16,"0"-318"-16,0 424 0,0-71 15,0-106-15,35 53 16,-18-106-16,19 18 15,-36-35-15,35-18 16,-35-18-16,18-35 16,-1 18-1,-17 17-15,18-17 0,0 17 16,-1 18 0,1 18-16,-1 17 15,1-17-15,0 17 16,17 18-16,-17-35 15,-1 35-15,-17-36 16</inkml:trace>
  <inkml:trace contextRef="#ctx0" brushRef="#br0" timeOffset="57998.5726">26652 6473 0,'0'0'15,"36"106"-15,-19-17 0,1-19 16,35 89-16,-53-89 16,35 71-1,-17-88-15,-18-17 0,17-1 16,-17-17-16,0-36 15,0 0-15,0 1 16,0-72-16,0 54 16,18 0-16,0 0 15,17 17-15,0 18 0,53 18 16,-52-1-16,52 36 16,-70-18-16,-1-17 15,1 35-15,-18-35 16,-18-1-16,-52 1 15,34-18-15,1 0 16,-18-18-16,18 18 16,17-35-16,18 0 15</inkml:trace>
  <inkml:trace contextRef="#ctx0" brushRef="#br0" timeOffset="58187.7107">27340 7126 0,'18'35'16,"-36"-70"-16,54 88 0,-36-35 16,0-1-16,0-34 47,0-1-47,0 0 15,0 1-15,0-1 0,0 0 16</inkml:trace>
  <inkml:trace contextRef="#ctx0" brushRef="#br0" timeOffset="58560.6668">27305 6756 0,'0'0'0,"18"0"16,-1 0-1,-17 17 1,0 1-16</inkml:trace>
  <inkml:trace contextRef="#ctx0" brushRef="#br0" timeOffset="59110.6192">27605 6985 0,'0'0'16,"-18"0"-16,1 18 16,-1 17-16,0 0 15,18-17-15,0 52 16,0-52-16,0 0 0,36 35 16,-19-53-1,1 17-15,35-17 16,-36 0-16,19-35 15,-19 35-15,1-53 16,-18 35-16,-18-17 16,18 17-16,0 1 15,-17 17-15,17-18 0,-18 18 16,18 18 0,0-1-16,0 1 15,18 0-15,17 17 16,-17-35-16,-1 0 15,1 0-15,0 0 0,17-18 16,0 1-16,-17 17 16,-1-18-16,1 18 0,17 0 15,-17 0-15,0 0 0,-1 0 16,18 35 0,-17-17-16,-18 17 15,0-17-15,-18 0 16,1-1-16,-1-17 0,1 0 15,-19 0-15,-17 0 16,36 0-16,-36 0 16,35 0-16</inkml:trace>
  <inkml:trace contextRef="#ctx0" brushRef="#br0" timeOffset="62819.8796">24201 8149 0,'17'18'0,"18"52"16,-17-17-16,17 88 16,-17-52-16,0 16 15,-18-16-15,17-1 0,-17 35 16,0-70-16,0-35 16,0-1-16,0-34 15,0-36 1,0 18-16,36-36 15,-19 36 1,1 17-16,17 1 0,-17-1 16,-1 18-16,36 18 15,-35 17-15,0 18 16,-1-18-16,1 53 16,-18-53-16,35 18 15,-35-35-15,18-18 16,-1 0-16,1 0 0,0-18 15</inkml:trace>
  <inkml:trace contextRef="#ctx0" brushRef="#br0" timeOffset="62974.7225">24853 8802 0,'0'35'15,"0"-70"-15,0 88 0,18-36 0,-18 1 16,17 0-1,-17-1-15,18-17 16</inkml:trace>
  <inkml:trace contextRef="#ctx0" brushRef="#br0" timeOffset="63086.6746">24994 8731 0,'36'-35'16,"-72"70"-16</inkml:trace>
  <inkml:trace contextRef="#ctx0" brushRef="#br0" timeOffset="63416.4753">25065 8802 0,'-18'53'15,"36"-106"-15,-36 123 0,18-52 16,36-18-1,-19 0-15,18 0 16,-17-18-16,0 1 16,-1-1-16,1 0 0,0 1 0,-18-1 15,17 18-15,-17-17 0,18 34 16,-18 36 0,0-18-16,0 18 0,18 71 15,-18-71 1,0 17-16,0-17 0,0 18 15,-18-36-15,-17-17 16,17-1-16,-17-17 16,17-17-16,-52-19 15,34 19-15,1-19 0,17 1 16,-17-18 0,17 18-16,18 0 0,18-1 15</inkml:trace>
  <inkml:trace contextRef="#ctx0" brushRef="#br0" timeOffset="63748.3583">25418 8431 0,'0'18'15,"0"17"-15,17 71 16,1 18 0,-18-54-16,0 54 15,18-89-15,-18-17 0,17 17 16,1-35-16,-1 0 16,-17-18-16,36 1 0,-1-19 15,-17 19-15,-1-1 16,1 18-16,0 0 0,-1 18 15,-17 35 1,0-18-16,18 18 16,-18-18-16,0 0 15,18-35-15</inkml:trace>
  <inkml:trace contextRef="#ctx0" brushRef="#br0" timeOffset="64639.2816">26882 8608 0,'0'0'0,"17"35"0,36 71 16,-35-71-16,17 36 15,-17-36-15,17-17 16,-35-1-16,18-34 15,-1-1-15,-17 0 16,0-35 0,0 1-16,0 16 0,18 1 15,-18-18-15,18 18 16,-18 17-16,35 1 16,-17 17-16,17 17 15,-18 1 1,1-18-16,35 17 0,-35 1 15,-1 0 1,-17-1-16,0 19 16,-17-1-16,17 0 15,-18 53 1,18-52 0,18-36-16,-1 17 15,19-17-15,-19-17 0,18-19 16,-17 19-16,0-1 15,-1-35 1,-17 0-16,0 36 16,-17-1-16,17 0 15,-18 18-15,18 18 16,0 35 0,18-35-16,-18-1 15,17 1-15,1-1 0,0 1 0,-1 0 16,19-1-1,-19-17-15,1-17 16,-18-1 0,0 0-16,0-17 15,0 18-15,18-36 16,-18 35-16,0-35 16,17 35-1,1 18 1,-1 0-16,-17 18 15,18-18-15,-18 18 16,18-1-16,-1 1 0,1 0 16,-18-1-1,18-17 1</inkml:trace>
  <inkml:trace contextRef="#ctx0" brushRef="#br0" timeOffset="64783.8197">27764 8467 0</inkml:trace>
  <inkml:trace contextRef="#ctx0" brushRef="#br0" timeOffset="65450.1153">27958 8696 0,'-18'-18'15,"0"18"1,1 18-16,17 0 0,-18-1 16,18 1-1,0 0-15,18-1 0,-18 1 16,17-18-16,19 17 15,-19-17-15,-17-17 0,18 17 16,0-18 0,-18-17-16,0 17 15,0 1-15,0-1 16,0 36 0,17 17-1,1-17 1,-1 17-16,-17-18 15,18-17-15,0 0 32,-18-17-32,17-1 15,1 1 1,0 17 0,-1 0-16,1 0 15,0 0-15,-18 17 16,17-17-16,-17 18 15,18-18 1,0 17-16,-1-17 16,1 0-1,-1 0 1,1 0-16,0 0 0,-1 0 16,1 0-1,0-17-15,-1 17 0,1 0 16,0 0-16,34-35 15,-34 17-15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2T23:44:30.436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3651 3422 0,'18'18'32,"0"52"-32,-1-17 15,1 88 1,-1-53-16,-17 1 0,18-1 16,-18 0-16,18-17 0,-18-1 15,17 1-15,-17-18 0,36 35 16,-19-53-16,19 0 15,-19-35-15,18-35 16</inkml:trace>
  <inkml:trace contextRef="#ctx0" brushRef="#br0" timeOffset="203.784">4163 3616 0,'0'0'16,"17"88"-16,-17-35 0,18 18 16,-18 70-16,0-53 15,18 0-15,-18 71 16,17-106-16,19 35 16,-19-53-16,1 18 15</inkml:trace>
  <inkml:trace contextRef="#ctx0" brushRef="#br0" timeOffset="360.6502">4057 4163 0,'53'17'15,"-106"-34"-15,141 34 16,-35-17-16,-18 18 15,36-18-15</inkml:trace>
  <inkml:trace contextRef="#ctx0" brushRef="#br0" timeOffset="498.6551">4445 4304 0,'0'0'16,"18"35"-16,-18-17 0,17 17 15,1-35-15,-18-18 16</inkml:trace>
  <inkml:trace contextRef="#ctx0" brushRef="#br0" timeOffset="604.1174">4445 4057 0,'18'18'15,"-1"-1"-15</inkml:trace>
  <inkml:trace contextRef="#ctx0" brushRef="#br0" timeOffset="983.071">4657 4233 0,'-18'53'15,"36"-106"-15,-54 124 0,36-53 0,18 17 16,-18-18-16,18-17 16,35 0-16,-36 0 15,19-17 1,-19-1-16,1 1 0,-18-1 16,0 0-16,0 36 31,17 35-16,-17-18-15,36 36 16,-19-36-16,-17 0 16,18 18-16,-18-18 15,0 18-15,-35-35 16,-18 17-16,35-35 16,-35 0-16,18 0 15,17-17-15,-17-1 0,17-17 16,-17-18-1,35 17-15,-18-16 16</inkml:trace>
  <inkml:trace contextRef="#ctx0" brushRef="#br0" timeOffset="1299.3485">4868 3757 0,'0'0'15,"36"71"-15,-36-18 16,17-1-16,-17 19 0,18 70 16,-18-88-16,18 53 15,-18-88-15,17 17 16,1-35-16,-18-18 16,0 1-16,0-1 15,17-17-15,1-1 0,0 1 16,-1 35-16,19 18 15,-1-1 1,-17 1-16,-1 0 0,1 17 16,-18-17-16,17 17 0,1-18 15,-18 19 1,0-19-16</inkml:trace>
  <inkml:trace contextRef="#ctx0" brushRef="#br0" timeOffset="1928.4881">6174 3493 0,'0'0'0,"17"70"15,1 1-15,35 52 16,-36-52-1,19 70-15,-36-88 16,35 35-16,-35-70 16,0 17-16,0-53 31,18-52-15,-1 34-16,1 1 0,0 17 15,17 1-15,0 17 16,-17 0-16,17 17 0,0 19 15,-35-1-15,0 18 16,-17-18-16,-19 0 16,19-17-16,-36 17 15,35-35-15,1 18 16,17-36-16,0 1 16</inkml:trace>
  <inkml:trace contextRef="#ctx0" brushRef="#br0" timeOffset="2078.2761">6703 4039 0,'0'0'15,"17"71"-15,-17-53 0,18 17 16,0-18 0,-1-17-16,-17 18 15,18-18-15,0 0 0,-1-18 16</inkml:trace>
  <inkml:trace contextRef="#ctx0" brushRef="#br0" timeOffset="2218.1938">6756 3828 0,'17'0'15,"1"0"-15,0 0 0,17 17 16,-17 1-16</inkml:trace>
  <inkml:trace contextRef="#ctx0" brushRef="#br0" timeOffset="2546.1585">7038 4004 0,'0'0'0,"-35"18"16,17 35-1,0-36-15,36 36 0,-18-18 16,53-17 0,-35 0-16,-1-18 0,1 0 15,17 0-15,0-36 16,-35 19-16,0-36 16,0 35-16,-17-17 15,17 17-15,0 1 16,0 34 15,17 19-31,1-1 16,0-17-16,-1 17 15,1-18-15,35 19 16,-18-36-16,0 0 16</inkml:trace>
  <inkml:trace contextRef="#ctx0" brushRef="#br0" timeOffset="2812.2284">7514 3969 0,'0'0'0,"-35"17"16,35 1-16,0 35 16,18-35-16,-1-1 15,54 19-15,-54-1 16,36 0-16,-53-17 15,18 17-15,-36-17 16,-17-1-16,0 1 16,-36-18-16,54 0 15,-19-18 1,19 1-16,-1-36 16,18 17-16,0-16 15</inkml:trace>
  <inkml:trace contextRef="#ctx0" brushRef="#br0" timeOffset="3074.6965">7691 3369 0,'88'-35'15,"-176"70"-15,229-88 0,-88 53 0,35 0 16,-53 18-16,0 35 15,-35 0-15,0-18 16,0 0-16,-35 53 16,17-52-16,1 17 15,17-36-15,-18 18 16,18-17-16,18 0 16,-18-1-16,35 19 15,-17-19-15</inkml:trace>
  <inkml:trace contextRef="#ctx0" brushRef="#br0" timeOffset="3185.53">8184 4128 0,'0'0'16,"0"-18"-16</inkml:trace>
  <inkml:trace contextRef="#ctx0" brushRef="#br0" timeOffset="5265.5106">3246 5027 0,'0'0'0,"-18"0"0,0-35 16,1 35-16,-19 0 15,19 17 1,-1 54 0,18 52-16,0-52 15,0 0-15,35 52 16,36-17-16,-36-71 15,36 18 1,-36-35-16,36-18 16,-36 0-16,-17-18 15</inkml:trace>
  <inkml:trace contextRef="#ctx0" brushRef="#br0" timeOffset="6399.4377">3598 5292 0,'18'0'16,"0"0"-1,35-18-15,-36 18 16,54-18-16,-36 18 15,18-17-15,-35 17 16,-1 0-16,1 0 16,-36 0-1</inkml:trace>
  <inkml:trace contextRef="#ctx0" brushRef="#br0" timeOffset="6627.0313">3687 5027 0,'0'0'16,"0"18"-16,17 35 16,1 0-16,-18-18 0,35 53 15,-35-53-15,18 54 16,-1-54-16,19 18 15,-36-36-15,35 1 16</inkml:trace>
  <inkml:trace contextRef="#ctx0" brushRef="#br0" timeOffset="6917.7295">3951 5521 0,'0'0'16,"18"53"-16,-18-35 0,17-18 15,-17-18 1,0-17 0,0-1-16,0 1 15,0 17-15,0 1 16,18-1-16,0 1 0,17-1 15,-17 18-15,17-18 16,-17 18-16,34 18 16,-34-18-1,0 0-15,-18 18 16,17-18-16</inkml:trace>
  <inkml:trace contextRef="#ctx0" brushRef="#br0" timeOffset="7495.8536">4374 5345 0,'0'0'15,"-17"0"-15,-1-18 16,1 36-1,17-1-15,0 19 16,0 16 0,17 1-16,1-17 0,-1-36 15,19 35 1,-1-35-16,0 0 16,-17-18-16,0-35 15,-18 36-15,0-36 16,-18 35-16,0-35 15,1 36-15,-1-1 16,0 18 0,18 35-1,0-17-15,18 0 0,0 17 16,-1-18-16,1 1 16,0 0-16,-1-1 0,18 1 15,-17-18-15,0 0 16,-18-18-1,0 1 1</inkml:trace>
  <inkml:trace contextRef="#ctx0" brushRef="#br0" timeOffset="7936.6694">4727 5468 0,'0'0'15,"0"18"-15,0-1 16,18-34 0,-18-1-1,0 0-15,0 1 0,18-18 16,-18 17-16,17 0 15,1 18-15,-1 0 16,1 0 0,17 18-16,-17 17 15,0-17-15,-18-1 16,17 19-16,-17-19 16</inkml:trace>
  <inkml:trace contextRef="#ctx0" brushRef="#br0" timeOffset="8212.026">4639 5345 0,'0'0'0,"-18"35"16,18-17-16,0 17 16,18-18-1,-18 1-15,18 0 16</inkml:trace>
  <inkml:trace contextRef="#ctx0" brushRef="#br0" timeOffset="8356.9977">4621 5151 0,'0'-18'0,"0"36"0,18-36 16,0 18-1</inkml:trace>
  <inkml:trace contextRef="#ctx0" brushRef="#br0" timeOffset="8729.8162">5098 5292 0,'0'0'0,"0"17"16,0 19-16,0-19 0,0 19 0,17-1 16,1-18-1,0 19-15,-1-36 16,1-18-1</inkml:trace>
  <inkml:trace contextRef="#ctx0" brushRef="#br0" timeOffset="8847.1193">5115 5115 0,'18'36'15</inkml:trace>
  <inkml:trace contextRef="#ctx0" brushRef="#br0" timeOffset="9463.4697">5256 5468 0,'0'-35'0,"0"70"0,0-105 15,0 52-15,18 0 0,0 1 16,-18-1-16,17 18 16,1 0-16,0 0 0,-1 18 15,1-1-15,-18 1 16,18 0-16,-18-1 16,17 1-16,1-18 31,-1 0 0,-17-18-15,-17 18-1,34 0 17,1 0-17,0-17-15,-1 17 16,19 0-1,-19 0-15,1 35 16,0 0-16,-1 0 0,1 89 16,-1-54-1,1-17-15,-18 18 16,0-18-16,0-18 0,0 0 0,0 1 16,0-19-16,-18 1 0,1 0 15,-1-18-15,-35 0 16,36-18-1,-19-17-15,19-1 16,-1-70-16,18 54 16,35-54-16,-17 53 15,17-18 1,1 54-16,16-19 0,-34 19 16,17 17-1</inkml:trace>
  <inkml:trace contextRef="#ctx0" brushRef="#br0" timeOffset="11193.1554">6597 5292 0,'0'0'0,"-35"0"16,-18-18-16,35 18 15,-35 35-15,36-17 16,-1 17-16,0-17 0,18 35 16,0-36-16,36 36 15,-19-53-15,36 18 16,-18-36-1,18-17-15,-17 0 16,-19-36-16,-17 36 16,0-53-1,-17 0-15,-1 52 16,-17-34-16,-1 52 16,19 0-16,17 36 15,0 53 1,17-36-16,19 53 15,-19-53-15,54 18 16,-36-35 0,36-18-16,-36 0 15,-17 0-15,-18-18 16,0 1-16,0-1 16,0 0-16,-36 18 15,36 18 1,-17-18-16,17 18 0,0 17 15,0 18-15,17-35 16,19 17 0,-19-18-16,19-17 0,-19 0 15,18 0-15,1-17 16,-36-1-16,0 1 16,-18-1-16,18 0 15,-35 1-15,17 17 16,1-18-1,34 36 1,1-18 0,-1 0-16,1 0 15,0 0 1,-36 0 0,18-18 15,18 18-16,-1-18-15,1 18 0,17-17 16,-17 17 0,17 0-16,-17-18 0,-1 18 0,1-18 15,0 18-15,-1 0 16,-17-17-16,-17 17 31</inkml:trace>
  <inkml:trace contextRef="#ctx0" brushRef="#br0" timeOffset="11368.347">7038 5045 0,'18'35'16,"-18"18"0,0-18-16,0 53 0,0-52 15,17 34 1,-17-34-16,35 34 15,-35-52-15,18-1 0,0 1 16</inkml:trace>
  <inkml:trace contextRef="#ctx0" brushRef="#br0" timeOffset="11671.0139">7232 5292 0,'0'0'16,"0"35"-16,-18-35 0,18 35 15,0-17-15,18 17 16,-18-17-16,18-18 16,-1 17-16,1-17 15,0-17 1,-18-1-16,0 1 16,0-1-16,0 0 0,-18 1 15,18-1 1,0 36-1,18-1-15,17 36 16,-18-35 0,1-18-16,17 17 0,-17 1 15,0-18-15,17 0 16</inkml:trace>
  <inkml:trace contextRef="#ctx0" brushRef="#br0" timeOffset="12295.1107">8149 5592 0,'0'0'0,"0"88"0,0 35 16,0-88-16,0 1 15,-17-36-15,-1-53 16,18 0 0,-35-53-16,35 36 15,-18-54-15,18 54 16,0-54-16,18 71 16,17-17-16,0 70 15,-17-18-15,17 18 16,0 18-16,-17-18 0,0 70 15,-18-35-15,0 36 16,-18-53-16,-35 35 16,35-36-16,-17 1 15,18-18-15,-1 0 16</inkml:trace>
  <inkml:trace contextRef="#ctx0" brushRef="#br0" timeOffset="12655.069">8290 5292 0,'0'0'0,"0"17"0,18 1 15,17-18 1,-17 0-16,-1-18 16,1 18-16,-18-17 15,0-1-15,-18 0 31,1 18-31,-1 0 16,18 18 0,18 17-16,-18-17 15,53 0 1,-36-1-16,1-17 0,35 0 16,-35 0-16,-1-35 15,-17 17-15,0 1 16,0-19-16,-17 19 15,17-1-15,0 0 16,17 36 0,19-18-1,-19 18-15</inkml:trace>
  <inkml:trace contextRef="#ctx0" brushRef="#br0" timeOffset="13144.4185">8661 4886 0,'-36'-71'16,"72"142"-16,-89-177 0,35 71 15,18 17-15,0 36 16,0 17-16,0 53 16,0-35-1,35 71-15,-35-71 16,36 52-16,-36-52 15,17 18 1,-17-53-16,0 17 16,0-53-1,0-35 1,18 0 0,-18 36-16,18-1 15,-1 0-15,1 1 0,17-1 16,-17 36-1,-1-1-15,-17 1 16,0 17-16,18-17 16,-18 17-16,18-35 15,-1 18 1,1-18-16,0-18 16,17-17-16,-35 17 15,18 18-15,-18-35 0,0 17 16,0-17-16,-18 18 15,-17-19 1,17 19-16,0 17 0,1-18 16,-1 18-1</inkml:trace>
  <inkml:trace contextRef="#ctx0" brushRef="#br0" timeOffset="13351.1013">9066 5309 0,'0'-17'31,"0"-19"-15,0 1-16,18 0 16,-18 0-16,0-1 15,0 19-15,18 17 16</inkml:trace>
  <inkml:trace contextRef="#ctx0" brushRef="#br0" timeOffset="13751.1352">9190 5309 0,'0'53'16,"0"-106"-16,18 124 0,-18-53 15,0-36 1,0 0-16,0 1 16,0-19-16,0 1 15,17 17-15,-17-17 16,18 17-16,-18 1 16,17 17-16,-17 17 15,0 1-15,0 0 0,0-1 16,0 1-16,0 0 0,18-1 15,-18 1-15,0 0 16,18-18-16,-18-18 31,0 0-15,0 1-16,17-19 16,1 36-16,0-17 15,-1-1-15,-17 36 16,0-1-1,0 19-15,0-19 16,18 1-16</inkml:trace>
  <inkml:trace contextRef="#ctx0" brushRef="#br0" timeOffset="14218.9168">9472 5221 0,'0'0'16,"-18"0"-16,18 18 0,-17 17 16,34-17-16,-17-1 15,36 1 1,-1 0-16,0-18 0,-17 0 16,0 0-16,-18-18 15,0 0 1,-18 1-1,18-1-15,0 0 16,18 18 0,-1 18-1,1-18 1,-1 0 0,1 0-1,-18-18 1,18 18-1,-18-17-15,17 17 16,1 0-16,0 0 16,-1 0-1,-17 17-15,0 1 16,0 0-16,0-1 16,0 1-1,18-18-15,0 0 16</inkml:trace>
  <inkml:trace contextRef="#ctx0" brushRef="#br0" timeOffset="14524.6993">9825 5292 0,'0'0'0,"18"0"16,-1 0-16,1 0 15,-1 0-15,19 0 16,-19-18-1,1 18 1,-18-18-16,-18 1 16,1 17-1,-1 0-15,0 0 16,18 17 0,18 19-1,0-19-15,-1 1 0,54 17 16,-36-17-16,18-18 15,-18 0-15,-17-18 16,0 18-16,-36-17 16,-17-1-1</inkml:trace>
  <inkml:trace contextRef="#ctx0" brushRef="#br0" timeOffset="14908.6448">10089 4886 0,'0'0'0,"18"18"0,17 35 16,-17-1-16,70 37 15,-35-36-15,18 17 16,-36-17-16,0 18 15,-35-54 1,0 19-16,0-1 0,-35-18 16,17 19-16,-17-19 0,0 1 15,-53 0-15</inkml:trace>
  <inkml:trace contextRef="#ctx0" brushRef="#br0" timeOffset="16743.8381">10848 4075 0,'0'0'0,"-18"0"16,36 0 0,52 0-1,-34 0 1,105-18-16,-71 18 15,19 0-15,16 0 16,142 18-16,194-36 16,-123 0-1,35 1 1,-18-1-16,-159 0 16,-17 18-16,141-17 15,-89 17 1,-140 0-16,-18 0 0,35 0 15,-35 0 1</inkml:trace>
  <inkml:trace contextRef="#ctx0" brushRef="#br0" timeOffset="16993.4106">13935 3669 0,'35'35'16,"-70"-70"-16,105 105 15,-34-34-15,-1-19 16,0 19-16,0-19 0,18 1 0,-17 0 16,-1-1-16,18 18 15,-53-17-15,0 0 16,-71-1-1,18 1-15,-17 0 0,-1-1 16,-17 1-16</inkml:trace>
  <inkml:trace contextRef="#ctx0" brushRef="#br0" timeOffset="17643.96">12153 4427 0,'18'0'32,"17"53"-17,18-17-15,-18-1 16,18-18-16,18 19 0,35 34 15,-36-52-15,36 17 16,-71-17-16,36-18 16,-54 0-16,1 0 15</inkml:trace>
  <inkml:trace contextRef="#ctx0" brushRef="#br0" timeOffset="17877.7693">12947 4586 0,'-53'18'0,"18"-18"15,-18 17 1,18 1-16,-1 0 0,19-1 16,-19 36-16,36 0 15,18 18-15,0-18 16,35 35-16,-36-53 15,18 36 1,-17-36-16,0 0 0,-18 0 16</inkml:trace>
  <inkml:trace contextRef="#ctx0" brushRef="#br0" timeOffset="20453.4527">15558 3440 0,'17'35'16,"18"71"-1,-17-36-15,17 89 16,1-88-1,-1 70-15,0-71 16,-17-52-16,-1 0 16,-34-36-1,-1-53-15,-17 36 16,0-71 0,-18 0-16,35 53 15,0-35-15,18 35 16,36 0-16,-1 53 15,0 0-15,18 0 0,-18 0 16,36 36-16,-36-19 16,-17 36-1,-18-17-15,0 16 16,-18-34-16,-17 35 16,17-35-16,18 17 15,18-17-15,17 34 16,1-16-16,34-1 15,-52 0-15,-1-17 16,1 0-16,-18 17 16,-18-17-16,1-1 0,-19-17 15,19 0-15,-36 0 0,-18 0 16,54-17-16,-19-19 16,19 19-1,52-36-15</inkml:trace>
  <inkml:trace contextRef="#ctx0" brushRef="#br0" timeOffset="20592.1456">16228 3969 0,'17'53'16,"-34"-106"-16,34 141 0,1-17 16,-18-36-16,0 18 15,18-36-15,-18 19 16,17-36-16</inkml:trace>
  <inkml:trace contextRef="#ctx0" brushRef="#br0" timeOffset="20713.55">16245 3881 0,'0'0'0,"18"0"31,0 17-31,-1-17 16,1 18-16</inkml:trace>
  <inkml:trace contextRef="#ctx0" brushRef="#br0" timeOffset="21086.8207">16475 4022 0,'0'17'15,"-18"-17"-15,18 18 0,0 0 16,0-1-16,18 36 15,-1-53-15,19 35 16,-19-35-16,1 0 16,-18-17-1,0-1-15,0 1 16,0-1 0,0 36-1,35 34-15,-17-16 16,35 52-16,-18-53 15,0 53-15,-17-52 16,0 17 0,-18-36-16,-18 1 15,-17-18-15,-1-18 16,-34 1-16,35-1 16,-1-17-16,-34-1 15,52 1-15,0 17 0,18 1 16</inkml:trace>
  <inkml:trace contextRef="#ctx0" brushRef="#br0" timeOffset="21499.1691">16898 4022 0,'-35'-36'16,"70"72"-16,-88-72 0,36 19 15,-1 34-15,18 19 16,0-19-16,0 36 16,18-17-16,-1-19 15,1 1-15,-1-1 16,1-17-16,0 18 0,-1-18 16,1 0-16,-18-18 15,18 1 1,-18-1-16,17 36 31,1 52-31,0-34 16,-18-1-16,17 0 0,1 18 15,-18-18-15,17 18 16,-17-35-16,-17 0 16,17-1-16,-18 1 0,1-18 15,-19 0-15,19-18 16,-36-17-16,35 17 15,-17-52 1,35 34-16,-18 1 16</inkml:trace>
  <inkml:trace contextRef="#ctx0" brushRef="#br0" timeOffset="21859.3114">17127 4145 0,'0'0'16,"36"-17"-16,-1-1 0,-17 0 16,17 18-16,-18-17 0,1-1 15,-18 0-15,-53 18 16,36-17 0,-19 34-16,19-17 15,-1 36-15,18-19 16,0 19-16,18-19 15,17 18 1,-17-35-16,52 18 16,-52-18-16,17 0 0,-17 0 15,52-18-15,-34 1 16,-1-18-16,0 17 16,0-17-16,-17 17 15,0 18 1</inkml:trace>
  <inkml:trace contextRef="#ctx0" brushRef="#br0" timeOffset="22465.5011">18733 4216 0,'0'0'16,"0"17"-16,-18-17 0,18-17 31,0-19-15,0 1-16,18-18 15,-1 18-15,1 0 0,17-18 16,-17 35-16,-1 0 16,1 18-16,0 0 0,17 36 15,-35-1 1,18 36-16,-18-36 16,17 35-16,-17-52 15,18 17 1,-1-17-16,1-18 0</inkml:trace>
  <inkml:trace contextRef="#ctx0" brushRef="#br0" timeOffset="22947.5466">19138 4128 0,'0'-18'0,"18"18"16,17-18-16,-17 1 15,17 17-15,-17-18 0,17-17 16,-17 17-16,-18 0 16,-18 1-1,-17 17 1,17 0-16,-35 35 16,35-17-1,18-1-15,-17-17 0,17 18 16,17 0-16,1-1 15,17 1-15,18 0 16,-17-18-16,-1 0 16,0 0-16,-17 0 15,-1 0-15,1-18 16,-18 0-16,0 1 16,0-19-1,0 19-15,18-1 0,-1 0 16,1 1-16,17-1 15,1 0-15,34 1 16,-35 17-16,18-18 16,-35 18-1,0 0-15,-36-17 32,-17 17-17</inkml:trace>
  <inkml:trace contextRef="#ctx0" brushRef="#br0" timeOffset="23312.2854">19614 3722 0,'0'0'16,"0"88"-16,0-35 16,18 0-16,-18 0 15,0 0-15,18 0 0,17 35 16,0-53-16,-17-17 0,17-1 15,0 1-15,1-36 16,-19-17 0,1 17-16,-18-17 0,0 0 15,0 0-15,-18 17 16,18-17-16,0 17 16,0 36-16,18 17 15,-18-17 1,18-1-16,-1 19 15,1-19-15,17 1 16,-17-1-16,0-17 0,-1 18 16,1-18-16,-18-18 15,0 1-15,0-1 16,0 1 0,0-1-16</inkml:trace>
  <inkml:trace contextRef="#ctx0" brushRef="#br0" timeOffset="23683.0101">20055 4075 0,'0'-18'32,"0"0"-17,18 18-15,-18-17 16,35-1-16,-17 18 16,0 0-1,-1 0-15,1 0 16,17 0-16,-17 0 15,-1 0-15,1 0 16,-18 18-16,-18-18 31,1 17-31,17 1 16,0 35 0,17-35-16,19 17 15,-19-18-15,19-17 16,-19 0-16,19 0 0,-19 0 0,1 0 15,-1 0-15,1-35 16,-18 18-16,0-1 0,-35-35 16,17 35-1,-35 1-15,36-1 16,-19 0-16</inkml:trace>
  <inkml:trace contextRef="#ctx0" brushRef="#br0" timeOffset="23917.9352">20532 4163 0,'17'0'32,"-17"-35"-32,0 17 15,0-17-15,0 17 16,0 0-16,0-17 15,18 35-15,-18-18 16,18 18 0,-1 0-16,1 0 0,-18 18 15,18-18-15,-1 0 0,-17 18 16</inkml:trace>
  <inkml:trace contextRef="#ctx0" brushRef="#br0" timeOffset="24162.3833">20655 3563 0,'0'0'15,"35"124"-15,-17-72 0,-18 19 16,18 0-16,-1-19 0,1 72 15,0-71 1,-1 35-16,-17-70 16,18 17-16,0-35 15,-1-18 1</inkml:trace>
  <inkml:trace contextRef="#ctx0" brushRef="#br0" timeOffset="24367.6453">20990 3933 0,'-53'18'16,"36"-18"-16,-19 18 15,-16-1 1,34 1-16,18 17 16,0-17-16,35 17 15,0-17-15,1 0 0,52-1 16,-53-17-16,-17 0 15,-1 0-15,1 0 0</inkml:trace>
  <inkml:trace contextRef="#ctx0" brushRef="#br0" timeOffset="27497.9136">15752 5151 0,'17'0'0,"1"0"16,17 17-16,18-17 0,0 0 15,17-17-15,1-1 0,70 0 16,-35-17-1,-71 35-15,1 0 16,-1-18-16</inkml:trace>
  <inkml:trace contextRef="#ctx0" brushRef="#br0" timeOffset="28221.4898">16087 5274 0,'0'0'0,"17"35"16,36 71-16,-35-53 15,17 0-15,0-18 0,-17-17 16,17 17-16,-17-17 0,0-1 16,-1-17-16,1 0 15,-36 0 1,1-35-16,-1 18 16,0-1-16,18 0 0,-17 18 15,34 0 1,1 18-1,0-18-15,17 18 16,-17-18-16,-1 17 16,-17-34-16,18 17 15,-18-18-15,0 0 0,0-35 16,0 36-16,17-36 16,1 35-1,17 1 1,-17 17-16,17 17 15,-17-17-15,17 18 16,-35-1 0,0 19-16,0-19 15,-17 1 1,17 0-16,0-1 16,17-17-1,1 0-15,17-17 16,-17 17-1,-18-18-15,17 0 0,-17 1 16,18-1-16,-18 0 16,0 1-16,0-1 15,18 18 32,-1 18-47,1-1 16,17 1-16,-17 0 15,0-1-15,-1 1 16,1-18 0,-18-18 15,0-17-31,17 17 16,-17-17-16,0 18 15,18-19-15,-18 19 16,0-1-16,18 18 0</inkml:trace>
  <inkml:trace contextRef="#ctx0" brushRef="#br0" timeOffset="28461.1212">17004 5539 0,'0'0'0,"18"-18"31,-1-17-31,-17 17 16,35 0-16,-35 1 16,36 17-1,-19 0-15,1 17 16,0 1-16,17 17 16,-17-17-16,-1 0 15,1-1-15,-1 1 0,1 0 0</inkml:trace>
  <inkml:trace contextRef="#ctx0" brushRef="#br0" timeOffset="28921.614">18327 4921 0,'0'88'0,"0"-176"0,0 229 15,0-70-15,17 70 16,1-70-16,0-1 16,52 89-1,-34-106-15,-1-36 16,18 1-16</inkml:trace>
  <inkml:trace contextRef="#ctx0" brushRef="#br0" timeOffset="29134.3188">18591 5486 0,'0'0'16,"-17"17"-16,17 1 0,0 0 15,17 17-15,1-17 0,17-1 16,1 1 0,17-18-16,-36-18 15,18 1-15,-17-1 16,-18-17-16,-18-1 15,1 1 1,-1 17-16,1 1 16,-1-1-16</inkml:trace>
  <inkml:trace contextRef="#ctx0" brushRef="#br0" timeOffset="29978.3664">18856 5609 0,'0'0'0,"0"-17"31,0-1-15,0 0-16,18-17 15,17 35-15,0-18 16,-17 1-16,-1 17 16,1 0-1,-18 17-15,18-17 16,-18 18-1,17-18-15,1 0 16,0 0 0,-1-18-16,1 1 15,0-1 1,-36 36 15,18-1-15,0 1-1,18-18 1,-1 0 0,-17-18-1,18 36 17,-1 53-17,1-36-15,0 53 16,-1-35-16,1 35 15,-18-53-15,-18 1 16,18-19-16,-35 1 16,17-36-1,-17-17-15,18 17 16,-1-35-16,18 18 16,0 18-16,18-19 0,-18 1 15,17 17-15,1 1 16,-1-1-16,19 18 0,17-18 15,-18 18-15,18-17 16,-18 17-16,0-18 16,1 1-1,-36-1-15,17 18 0,-34-18 16,17 1-16,-18 17 16,0-18-16,1 18 15,17 18-15,0-1 16,17 19-1,1-19-15,0-17 16,17 18-16,-17-18 0,17 0 16,0-18-16,0 1 15,-17-1-15,0 0 16,-1 1-16,1-1 0,0 0 16,-1 1-1,19-1-15,-19 18 0,1-18 16,-1 18-16,1 0 15,0 0-15</inkml:trace>
  <inkml:trace contextRef="#ctx0" brushRef="#br0" timeOffset="30152.1737">19985 5609 0,'18'-17'16,"-18"-1"-16</inkml:trace>
  <inkml:trace contextRef="#ctx0" brushRef="#br0" timeOffset="37814.3635">15998 6403 0,'0'-18'0,"-17"18"16,17-17 0,-18 17-1,1 0 1,-1 17-16,0 19 15,1-1-15,-1 18 0,18 0 16,-18 70-16,18-52 16,18 70-1,17-88-15,18 70 16,-18-88-16,18 36 16,-17-36-16,-19-35 15</inkml:trace>
  <inkml:trace contextRef="#ctx0" brushRef="#br0" timeOffset="44731.8535">16387 6597 0,'0'0'0,"17"18"47,1-1-47,-18 19 15,17 16-15,-17 1 16,0 36-16,0-54 16,-17 53-1,-1-53-15,1 18 16,-1-35-16,18-1 16,0-34-1,18-54 1,-1 36-16,1-71 15,-18 53-15,0-17 0,17 17 16,-17-18-16,0-17 16,18 53-16,-18-1 15,0 54-15,18 35 16,-18-18-16,35 89 16,-17-54-16,-18-17 15,17 0-15,19 0 16,-1 35-16,-18-70 15,19 17-15,-19-35 16,1-17 0,-18-36-1,-18 17-15,1-34 16,17 17-16,-18-35 16,18 52-16,-18-16 15,1 34-15,17 36 31,17-1-31</inkml:trace>
  <inkml:trace contextRef="#ctx0" brushRef="#br0" timeOffset="45238.4952">16880 6650 0,'18'0'15,"0"18"-15,-1 52 16,-17-17 0,18 0-16,0 53 15,-18-71-15,17 36 16,-17-54-16,18 1 0,-36-36 31,1-17-15,-1 0-16,0-36 15,18 36-15,-17-53 16,17 35-16,17-18 16,1 54-16,0 17 15,-1 17-15,19 36 16,-19 0-16,18 18 16,-17-36-16,35 35 15,-35-52 1,17 17-16,-17-35 15,-1 0 1,-17-17-16,0-19 16,0 1-16,0 0 15,0 0-15,-17-18 16,-1-36-16,0 19 16,1 35-16,-19-18 15,36 17-15,-17 19 16,-1-19-16,0 1 15,1 18-15,-1-1 16</inkml:trace>
  <inkml:trace contextRef="#ctx0" brushRef="#br0" timeOffset="46156.7172">18203 6879 0,'-17'-17'16,"17"-1"-16,-18 0 0,-17 1 16,17 17-16,1 0 15,-19 17-15,1 1 16,17 0-16,1-1 0,-1 18 15,0 18-15,18-35 16,18 17 0,0-35-16,17 18 15,0-18-15,18 0 16,-35-18-16,17-17 16,-17 17-16,-1-17 15,-17 17-15,0 1 16,-17 17-16,34 17 31,19 19-15,-19-19-16,1 1 0,35 0 15,-36-18-15,19 0 16,-19 0 0,-17-18-1,0-17-15,-17 17 16,-1-17-16,18 17 15,18 18 1,17 0 0,-17 18-1,17-1-15</inkml:trace>
  <inkml:trace contextRef="#ctx0" brushRef="#br0" timeOffset="46668.5508">18574 6967 0,'-18'0'15,"18"36"1,0-19-16,0 1 16,18 0-16,-1-18 0,1 17 15,17-17-15,-17-17 16,17-1-16,-17 0 15,0-35 1,-1 18-16,-17-35 16,0 17-16,0-18 15,0 18-15,18-35 16,-18 70-16,0-17 16,17 17-16,-17 54 15,0-19-15,0 89 16,0-53-16,0 0 15,-17 18-15,17-19 0,0 19 16,0-36-16,0 1 16,17-36-16,1 0 15,0-18 1,-1 0 0,19-17-16,-36 17 15,35 1 1,-17 17-16,-1 17 15,-17 19 1,0-19-16,18 19 16,-18-19-16,17 1 15,1-1-15,0-17 16,-1-17-16</inkml:trace>
  <inkml:trace contextRef="#ctx0" brushRef="#br0" timeOffset="46823.1519">19103 6879 0,'0'0'0,"0"18"15,18 17-15,-18 0 16,17-17-16,18 17 16,-17-17-16,0-18 15</inkml:trace>
  <inkml:trace contextRef="#ctx0" brushRef="#br0" timeOffset="46946.2964">19173 6809 0,'18'0'15</inkml:trace>
  <inkml:trace contextRef="#ctx0" brushRef="#br0" timeOffset="47324.6595">19297 6862 0,'0'0'0,"0"17"16,-18 1-16,18-1 0,0 19 15,18-1-15,-18-17 16,35 17-1,-17-35-15,35 0 16,-36 0-16,1-18 16,0 18-16,-18-35 15,0 17-15,-18-17 16,0 17-16,-17-17 16,35 18-16,-17-1 15,34 18 1,18-18-16,-17 18 15,53 0-15,-54 0 16,19 0-16,34 0 16,-35-17-1,-52 17 1,-19 0 0,19 0-16,-1 0 15</inkml:trace>
  <inkml:trace contextRef="#ctx0" brushRef="#br0" timeOffset="47519.5988">19509 6579 0,'0'71'15,"0"-142"-15,17 195 0,-17-89 16,18 0-16,0 1 0,-18 17 0,17-18 15,-17 0-15,18 0 0,-18 18 16,0-35-16,0 0 16</inkml:trace>
  <inkml:trace contextRef="#ctx0" brushRef="#br0" timeOffset="47875.1208">19632 6932 0,'0'0'16,"18"0"-16,-1 18 0,19-18 16,-19 0-16,1 0 15,0-18-15,-1 18 0,1-35 16,-18 17-1,0 1-15,0-1 16,-18-17-16,1 17 16,-1 18-16,0 0 15,18 18 1,0 17-16,18-17 16,0 17-16,-1-18 15,18 19 1,-17-19-16,0 1 15,-1-18-15,1 0 16,0 0-16</inkml:trace>
  <inkml:trace contextRef="#ctx0" brushRef="#br0" timeOffset="48118.8945">19967 6844 0,'-35'18'16,"17"-1"-16,18 18 16,0-17-16,0 0 15,36 35-15,-19-36 16,19 1 0,-19-18-16,1 0 0,17 0 15,-17-18 1,-18 1-1,-18-1 1</inkml:trace>
  <inkml:trace contextRef="#ctx0" brushRef="#br0" timeOffset="48514.1305">20055 6809 0,'18'0'16,"0"-18"-1,-1 18-15,36-18 16,-35 18-16,17 0 15,-17 0 1,-36-17 0,1-1-16</inkml:trace>
  <inkml:trace contextRef="#ctx0" brushRef="#br0" timeOffset="48719.9272">20144 6544 0,'0'0'15,"0"18"-15,0-1 0,0 1 16,0 17-16,0 1 0,0 16 16,0-16-16,0 17 15,17-18-15,-17 0 0,36 36 16,-19-54-16,18 19 16,1-19-16,-19-17 15,1 0-15,0-17 16,-1-1-16</inkml:trace>
  <inkml:trace contextRef="#ctx0" brushRef="#br0" timeOffset="49160.3275">20338 6897 0,'17'35'16,"1"-17"0,0-1-16,-18 1 0,35 0 15,-18-1-15,1-17 16,0 0-1,-18-17 1,0-1 0,0 0-16,0 1 15,17 17-15,1 0 16,0 0 0,-1 0-1,1 17 1,-18-34-1,18 17 1,-1 0-16,-17-18 0,18 18 16,0 0-16,-1 0 15,1 0-15,-1 0 16,1 0-16,0 0 16,-18 18 30,17-1-30,19-17 0,-19 18-16,19-18 15,-19 0 1</inkml:trace>
  <inkml:trace contextRef="#ctx0" brushRef="#br0" timeOffset="49704.043">21819 6773 0,'0'0'0,"-17"-17"0,-1 17 15,-17-18-15,-1 18 0,-16 0 16,16 0-16,19 18 16,17-1-16,0 1 15,17 53-15,1-54 16,35 54-16,0-18 15,0 0 1,-18-36 0,-35 1-16,-18-1 15,-17-17 1,0 0-16,17 0 16,-17 0-16,17 0 0,1 0 0,-1 0 15,0 0-15,18-17 16</inkml:trace>
  <inkml:trace contextRef="#ctx0" brushRef="#br0" timeOffset="50032.6146">21872 7020 0,'0'0'16,"53"-17"-16,0-1 15,-18 0-15,-17 1 0,35-19 16,-35 19-16,-18-18 16,0 17-1,-36 18 1,19 0-16,-1 18 0,-17 17 16,17-18-16,0 19 15,18-19-15,36 19 16,-19-19-16,36-17 15,-17 0 1,16 0-16,-34-17 16,35-1-16,-35 0 15,-1 1-15</inkml:trace>
  <inkml:trace contextRef="#ctx0" brushRef="#br0" timeOffset="50371.2515">22260 6879 0,'0'0'0,"-17"0"16,-1 18-16,18-1 15,0 19-15,0-19 16,0 1-16,18 0 16,-1-1-16,19-17 15,-19 0-15,1 0 16,-18-17 0,0-1-1,0 0-15,0 1 16,0-1-16,17 18 31,-17 18-31,18-18 16,-18 17-16,18-17 15,-18 18-15,17-18 16,-17-18 0,18 1-1,-18-1-15,18 0 16,-1 18-16,-17-17 15,18 17-15,0 0 16,-1 0-16</inkml:trace>
  <inkml:trace contextRef="#ctx0" brushRef="#br0" timeOffset="50637.9986">22578 6950 0,'0'35'0,"0"-70"0,17 70 16,1 0-16,0-17 15,35 0 1,-18-18-16,-17 0 0,-1 0 16,1-18-16,-1-17 0,-17 17 15,0-35 1,0 18-16,0-53 15,18 52-15,-18-69 16,0 69-16,0-70 16,0 89-16</inkml:trace>
  <inkml:trace contextRef="#ctx0" brushRef="#br0" timeOffset="50871.987">22807 6473 0,'0'18'0,"0"-36"0,0 54 16,0-1-16,0 18 16,0 0-16,0 17 0,0-17 0,0 18 15,0 35 1,0-53-16,18-18 0,-18 0 15,0-17-15,17 17 16,1-35-16,0-35 16,-1 17-16,19-17 15,-19 35-15,1-18 16,35 18-16,-36 0 16,19 36-1,-36-1-15,17 0 16,1-17-16,0-1 15,-18 1-15</inkml:trace>
  <inkml:trace contextRef="#ctx0" brushRef="#br0" timeOffset="51150.3188">23019 6279 0,'17'18'0,"19"0"16,-1 17-16,-17 0 15,17 1-15,53 87 16,-35-52-16,18 70 15,-36-71-15,-18 1 16,-17-18-16,0 17 0,0 36 16,-17-53-16,-18 18 15</inkml:trace>
  <inkml:trace contextRef="#ctx0" brushRef="#br0" timeOffset="61527.3618">15240 3986 0,'18'0'16,"-18"-17"0,0 34 218,0 1-234,0 0 31,17-18-15,1-18 0,-18 0-1,0 1 1,0-1-16,18 18 47,-1 0-32</inkml:trace>
  <inkml:trace contextRef="#ctx0" brushRef="#br0" timeOffset="63240.9047">15258 5433 0,'0'17'31,"17"-17"-15,-17 18 0,18-18-16,-18-18 31,-18 18 0,1 0-15,17-17-16,-18 17 0,0 0 15,36 0 1,0 0 15,-1 0-31,1-18 16,0 18-16,-18-17 15</inkml:trace>
  <inkml:trace contextRef="#ctx0" brushRef="#br0" timeOffset="74274.1124">22154 4110 0,'18'0'31,"0"0"-15,-1 0-1,1 0-15,17-18 16,-17 18-16,17 0 15,0 0-15,36 0 16,-36 0-16,1 0 0,17 0 16,17 0-1,-35 0-15,1 0 0,34-17 16,-35-1 0,-35 0-16,18 18 15,-18-17-15,0-1 16,0 0-16,-18-35 15,18 18-15,-17-18 16,17 18-16,0-36 16,0 36-16,17-53 15,-17 53-15,18-36 16,0 36-16,-1 17 0,1-52 16,0 34-1,-1-17-15,-17 18 16,18-35-16,-18 34 15,18 1-15,-18 0 0,0 0 16,0 17-16,-18-35 16,18 18-16,0 17 15,-18-17-15,-17 0 16,17 17-16,-17-17 16,17 17-16,-17 0 15,18 18-15,-36-17 0,17-1 16,-17 18-16,1-18 15,-19 1-15,-70-1 16,70 18-16,-17 0 16,0-18-16,-18 18 0,0-17 0,0 17 15,-229-35 1,88 17 0,-17 0-16,140 18 15,-17-17-15,0 17 0,-141-18 16,158 18-16,-158-18 15,141 1-15,-159-1 16,159 18 0,-159-18-16,141 1 15,-140 17-15,157 0 16,-16-18-16,17 18 0,-18-17 16,-123-1-16,141 18 15,-142-18 1,142 18-16,0 0 0,0 0 15,0 0-15,17-17 0,-17 17 16,0 0-16,0 0 0,-124 0 16,124 0-16,18 0 15,-124 0 1,123-18-16,1 18 0,-18 0 16,17 0-16,1 18 0,-142-18 15,142 0-15,-124 17 16,123-17-16,-140 18 15,140-18-15,-123 0 16,142 0-16,-142 18 16,123-18-1,1 0-15,-107 17 16,107-17-16,-106 18 16,105-18-16,1 17 15,17-17-15,-123 18 16,105-18-16,-105 18 15,105-18-15,-105 17 16,123 1-16,-17-18 16,17 0-16,-123 18 15,123-18-15,-106 17 0,124-17 16,-18 0-16,0 0 16,-88 0-16,106 0 15,-18 0-15,-88 18 16,106-18-16,0 0 0,0 0 15,-71 0-15,71 0 16,-71-18 0,71 18-16,-71 0 15,71 0-15,0 0 0,-1 0 16,-87 0-16,105 0 16,-87-17-1,69 17-15,19 0 16,-18-18-16,17 18 0,-88 0 15,71-18-15,0 18 0,0 0 16,0 0-16,-71-17 16,71 17-16,-53 0 15,52 0-15,-34 0 16,52 17-16,18-17 16,0 18-16,-52 0 15,69-18-15,1 0 0,17 0 16,-17 17-16,18-17 15,34 0 32,-17 18-31,0 0 156,0-1-172,0 18 15,0 1 1,0 17-16,0-18 16,0 0-16,0 36 15,0-36-15,18-17 16,-18 17-16,17 36 0,-17-54 16,18 36-1,-18-35-15,18-1 16,-18 1-16,0 0 15,0-1-15,17-17 0,-17 18 16,-17-18 0,-19 0-1</inkml:trace>
  <inkml:trace contextRef="#ctx0" brushRef="#br0" timeOffset="74563.7154">5292 3016 0,'0'0'0,"17"53"16,1-18-16,-18 1 16,53 17-1,-35-18-15,-1 0 0,18 0 16,18 18-16,-35-35 15,17-18-15,1 0 0,-1 0 16,35-35-16,-34-1 16,34-34-1,-52 17-15,17 18 0,0-1 16,-17 1-16,0 0 0,-1 17 16</inkml:trace>
  <inkml:trace contextRef="#ctx0" brushRef="#br0" timeOffset="77653.9764">5821 6350 0,'0'18'16,"17"-1"-16,-17 54 16,0-1-1,18 107-15,0-71 16,-18 105-16,17-17 15,-17-105-15,18 34 16,0-70 0,-18-18-16,17-17 0,1-18 15</inkml:trace>
  <inkml:trace contextRef="#ctx0" brushRef="#br0" timeOffset="77905.6073">5680 7108 0,'0'0'0,"0"53"15,53 71 1,-36-54-16,36 54 16,-18-71-16,1-18 0,17 0 15,-18-17-15,53 17 16,-53-35-16,-17 0 0,35-35 15,-18 17-15,-17 1 16,0-19-16,-18 19 16,0-18-1,0 17-15,0 0 16</inkml:trace>
  <inkml:trace contextRef="#ctx0" brushRef="#br0" timeOffset="78383.4014">6615 6879 0,'0'106'16,"0"-212"-16,0 265 0,17-53 15,-17-71-15,0 0 16,18-17-16,-18 17 16,0-52-16,0-19 15,0 1 1,-18-36-16,18 19 16,0-1-16,0 0 0,0-71 15,0 71-15,18 0 16,0 53-16,17 18 15,-18 35 1,1-18-16,35 89 16,18-18-1,34-18-15,-16-71 16,-37-17 0,-16-35-16,-1-35 15,-35 34-15,0-87 16,0 70-16,-35 0 15,17-18-15,-17 19 16,0-1-16,17 17 0,-17 1 16,-1 35-16</inkml:trace>
  <inkml:trace contextRef="#ctx0" brushRef="#br0" timeOffset="113419.8646">4163 8026 0,'0'35'15,"35"53"1,-35-35-16,18 106 15,-18-89-15,17 89 16,-17-71-16,18 36 16,0-71-16,-1 17 15,19-34 1,-19-36-16</inkml:trace>
  <inkml:trace contextRef="#ctx0" brushRef="#br0" timeOffset="113624.8318">4551 8308 0,'17'159'16,"-34"-318"-16,34 388 0,1-141 0,17 54 15,-17-90 1,0 1-16,17 36 0,-17-54 15,-18 0 1,0-17-16</inkml:trace>
  <inkml:trace contextRef="#ctx0" brushRef="#br0" timeOffset="113763.5883">4445 8678 0,'0'0'15,"53"0"-15,-18 18 0,36-18 16,-36 0-16,36 18 16</inkml:trace>
  <inkml:trace contextRef="#ctx0" brushRef="#br0" timeOffset="113880.4757">4798 8819 0,'35'36'16,"-70"-72"-16,88 89 16</inkml:trace>
  <inkml:trace contextRef="#ctx0" brushRef="#br0" timeOffset="114375.6055">5009 8731 0,'-17'36'0,"34"-72"0,-52 72 16,35 16-16,0-34 16,0 0-16,18-1 15,-1-17-15,36 0 16,-35 0-16,0-17 16,-1-1-1,-17 0-15,0 36 31,0 0-31,36 52 16,-36-17-16,17 0 16,36 53-16,-35-71 15,-1 53-15,1-70 16,-18 17-16,0-17 16,-18-18-16,-17 18 0,17-1 15,-52-17 1,35-17-16,-36-19 15,53 19-15,-34-54 16,34 18-16,18 0 16</inkml:trace>
  <inkml:trace contextRef="#ctx0" brushRef="#br0" timeOffset="114770.4152">5327 8502 0,'0'0'16,"35"141"-16,-35-88 0,18 53 15,0-71 1,-18 0-16,17 18 15,-17-35-15,18-18 16,-18-18 0,0 1-16,17-19 15,-17 19-15,18-19 16,0 19-16,-1 17 16,1 0-16,17 35 15,-17-17-15,0-1 16,-18 1-16,17 0 0,1 17 15,-1-17-15,-17 17 16,0-18 0,0 1-1</inkml:trace>
  <inkml:trace contextRef="#ctx0" brushRef="#br0" timeOffset="115021.403">4904 8396 0,'-18'0'16,"36"0"-16</inkml:trace>
  <inkml:trace contextRef="#ctx0" brushRef="#br0" timeOffset="116155.5275">6756 8467 0,'0'17'16,"17"36"0,-17-17-16,18 34 15,0-35-15,17 36 16,0-36-16,0-17 16,-17-1-16,0-17 15,-1-35-15,1 0 16,0 0-16,-18-54 15,0 54-15,0 0 16,-18 0-16,18-1 0,0 1 16,18 35-1</inkml:trace>
  <inkml:trace contextRef="#ctx0" brushRef="#br0" timeOffset="116705.5034">7285 8590 0,'-35'-35'0,"70"70"0,-88-70 15,35 35-15,-17 0 16,17 18-16,18-1 16,0 18-16,0 18 15,18-17-15,17-1 16,-17-17-16,17-1 15,-17 1-15,0-18 0,-1 0 16,1 0-16,-1-18 0,-17 1 16,18-1-16,-18-35 15,-18 35-15,1-17 16,17 17-16,-18 1 0,1 17 16,17 17-1,17 1-15,1 0 16,17-1-1,-17 1-15,-1-18 0,1 18 16,-18-36 15,0 0-31,-18-35 16,18 36-16,0-1 16,0 1-16,0-1 15,18 0-15,0 18 0,-1 0 0,36 0 16,-35 0-16,-1 0 15,19 18-15,-19 0 16,1-1-16,-18 18 16,18-35-16,-18 36 15,0-19-15,0 1 16,17 0 0,-17-1-16,18-17 15</inkml:trace>
  <inkml:trace contextRef="#ctx0" brushRef="#br0" timeOffset="117288.6412">7920 8537 0,'-35'18'16,"17"-18"-16,-17 35 15,17-17-15,18-1 0,-18 36 16,18-35-16,18 0 15,0-1-15,-1 1 16,36-18-16,-35 0 16,17 0-1,-17-18-15,-1 1 0,-17-1 0,0-17 16,-17 17 0,-1-17-16,1 17 15,17 1 1,0 34-16,0 1 15,17 35 1,1-36-16,-1 1 0,19 17 16,-19-17-16,1-18 15,0 0-15,-18-18 16,0-17 0,0 17-16,0-17 15,17 17-15,1-17 16,0 35-1,-1 0 1,1 18-16,-18 17 16,17-17-16,1 17 15,-18 0-15,35 1 16</inkml:trace>
  <inkml:trace contextRef="#ctx0" brushRef="#br0" timeOffset="117646.4653">8378 8555 0,'0'18'16,"18"17"-1,0-18-15,17 19 16,-17-19-1,35 1-15,-36-18 16,1-18-16,0 1 16,-18-36-1,0 35-15,0 1 16,0-1-16,-36-17 16,19 35-1,17 35 1,17-17-16,1 17 0,0-18 0,17 19 15,18-1 1,-18-17-16,0-1 0,1-17 16,34 0-16,-52 0 15</inkml:trace>
  <inkml:trace contextRef="#ctx0" brushRef="#br0" timeOffset="117912.4989">8784 7920 0,'0'0'0,"71"35"16,-36-17-16,71-1 16,-53 1-16,53 17 15,-89-17-15,19 35 16,-36-35-16,-18 52 15,0-35-15,-35 54 16,36-72-16,-19 36 16,19-18-16,17 18 15,0-35-15,0 0 16</inkml:trace>
  <inkml:trace contextRef="#ctx0" brushRef="#br0" timeOffset="118022.9071">9296 8696 0,'0'0'16,"17"0"-16,-34 0 16,-1 18-1</inkml:trace>
  <inkml:trace contextRef="#ctx0" brushRef="#br0" timeOffset="120085.9419">3634 9578 0,'-18'-35'0,"36"70"0,-54-70 16,1 35-16,17 17 15,-34 71-15,34-35 16,0 89 0,18-54-16,0 53 15,18-71-15,17 36 16,-17-53-16,35 18 16,-36-36-16,54 0 15,-53-35-15,-1 0 16</inkml:trace>
  <inkml:trace contextRef="#ctx0" brushRef="#br0" timeOffset="121766.5941">4128 10089 0,'0'0'0,"-18"0"0,-17-17 16,-1 34-16,19 1 16,-19 35-16,19-18 15,17 1-15,0-1 16,17 0-16,1-17 0,35 17 16,-35-35-16,17 0 15,0 0-15,0-18 0,18-17 16,-17 0-16,-19-53 15,-17 52-15,-17-69 16,-1 52-16,0 0 16,-52-35-1,-1 17-15,36 53 16,17 1-16,-17 34 16,17 72-1,36-37-15,35 54 16,-18-35-16,53 35 15,-52-71-15,17 0 16,0 0-16,-1 1 0,19-19 16,-36 1-16,-17-18 15</inkml:trace>
  <inkml:trace contextRef="#ctx0" brushRef="#br0" timeOffset="122522.1181">4463 10231 0,'0'0'0,"17"0"32,1 0-17,0-18-15,-1 18 0,18-18 16,-35 1-16,18-19 16,0 19-1,-18-19-15,-18 1 16,0 18-16,1-1 0,-18 0 15,-18 18 1,35 0-16,0 18 0,1 17 16,17 0-16,0-17 15,35 17-15,-17-17 16,-1 0-16,1-1 16,17-17-16,-17 0 0,-1 0 15,19 0-15,-19 0 0,1 0 16,0 0-16,-1 0 15,1 0 1,17 36 0,-17-19-16,17 1 15,0-1-15,1 1 16,-19-18-16,1 0 16,0-18-16,-1 1 0,-17-18 15,-17-18 1,-1 35-16,-17-35 15,17 18-15,0 0 16,18 17-16,18 18 16,-18-18-16,35 18 15</inkml:trace>
  <inkml:trace contextRef="#ctx0" brushRef="#br0" timeOffset="122945.4219">5592 9895 0,'-36'0'15,"72"0"-15,-107 0 16,53 18-16,1 0 0,-19 17 16,36-17-16,18 35 15,17-18-15,18 18 16,-17-36-16,52 1 15,-53 0-15,0-1 16,-17 1-16,-36-18 31,-35 0-15,18 0-16,-35 0 16,34-18-16,19 18 0,-1 0 15</inkml:trace>
  <inkml:trace contextRef="#ctx0" brushRef="#br0" timeOffset="123468.9371">5838 10089 0,'0'0'16,"18"0"-16,-18-17 0,0-1 16,0 1-1,0-1-15,0 0 16,-18 1-16,-17 17 15,18 17 1,-1 1 0,18 0-16,0-1 15,0 1-15,18-1 0,-1-17 16,-17 18-16,35-18 0,1 0 16,-19 0-16,19 0 15,-36-18 1,17 1-1,-17-1-15,0 1 16,18 17-16,0-18 16,-1 18-16,19-18 15,-19 18-15,1 0 16,17 0 0,-17 0-16,-1-17 15,1 17-15,-18-36 16,-18 19-16,1-19 15,17 19-15,-18 17 16,0-18-16,18 1 16,0 34-1,0 36 1,18-18-16,0 36 16,-1-36-16,-17 0 0,18-17 15,35 35 1,-35-35-16,-1-18 15</inkml:trace>
  <inkml:trace contextRef="#ctx0" brushRef="#br0" timeOffset="124002.3765">7267 10125 0,'18'70'16,"-36"-140"-16,54 193 0,-19-70 15,1 18-15,-1-1 0,1 1 16,0-18-16,17 53 16,-17-71-16,-18-18 0,-18-17 15,18-17-15,-18-1 16,-17-17-16,17-18 0,-34-53 15,34 36-15,-17-72 16,17 72 0,36-71-16,-1 88 15,71-18-15,-52 71 16,52-17 0,-53 34-16,-17 1 0,-1 0 15,-17 17-15,-17 18 16,-18-18-16,-36 0 15,36 1-15,-18-19 16,35-17-16</inkml:trace>
  <inkml:trace contextRef="#ctx0" brushRef="#br0" timeOffset="124374.569">7638 10001 0,'0'0'15,"0"36"-15,0-19 0,0 1 16,17-36 15,-17 1-15,18-1-16,-18 0 16,0 36 15,0 0-16,18-1-15,-1-17 16,1 0 0,-1 0-1,1-17-15,0-19 16,-18 19-16,0-19 16,0 19-16,17-1 0,-17 0 15,18 18 1,0 0-16,35 36 15,-36-19-15,1-17 16,17 18-16,-17-18 0</inkml:trace>
  <inkml:trace contextRef="#ctx0" brushRef="#br0" timeOffset="124775.6588">8114 9719 0,'0'0'15,"0"-106"-15,-18 53 0,-17-53 16,17 71-16,18 0 16,-17 17-16,17 36 15,0 0-15,0 17 0,0 71 16,17-53-16,-17-1 16,0 19-16,18 35 15,0-53-15,-1 17 16,-17-34-16,0-19 15,0 19-15,-17-36 16,-1-18 0,18 0-16,-18 1 0,1-36 15,17 35-15,-18-35 16,36 53 0,-1 0-1,19 0-15,-19 18 16,1-18-16,17 17 0,-17-17 15,17 0-15,-17 0 16,-1 0-16,1 0 0,0 0 16,-18 18-1</inkml:trace>
  <inkml:trace contextRef="#ctx0" brushRef="#br0" timeOffset="125119.7149">8343 9860 0,'-17'0'0,"34"0"0,-52 18 16,35 17-1,18-17-15,-18-1 16,17 1-16,1 0 0,-18 17 16,17-35-16,19 18 15,-19-18-15,1 0 16,0 0-16,-18-18 0,0-17 16,0 17-16,-18-35 15,18 35-15,-18-17 16,1 35-1,17-17-15,-18 17 16</inkml:trace>
  <inkml:trace contextRef="#ctx0" brushRef="#br0" timeOffset="125325.2088">8555 10037 0,'0'0'16,"0"-18"-1,0 0-15,0 1 0,0-19 16,18-17-16,-18 18 16,0 18-16,17-19 15,-17 19 1,18-1-16,-18 36 16,17-1-1</inkml:trace>
  <inkml:trace contextRef="#ctx0" brushRef="#br0" timeOffset="125793.1187">8731 10019 0,'18'18'15,"-36"-36"-15,54 36 0,-19-18 16,-17-18 0,0-35-16,0 18 15,18 17-15,-18-35 16,0 36-16,0-19 16,0 54-1,0 17 1,0-17-16,0 35 15,0-18-15,0 0 16,17-17-16,1-18 16,0-18-1,-18 1-15,17-1 16,1 0-16,-18 1 16,18-19-16,-18 19 15,17 17-15,1 0 16,-18 17-16,18 19 15,-1-19-15,-17 1 16,18 35 0,17-18-16,-17-17 15,17-1-15,-17 1 16</inkml:trace>
  <inkml:trace contextRef="#ctx0" brushRef="#br0" timeOffset="126276.4866">9190 9913 0,'0'0'0,"-18"0"16,1 0-16,-19 35 16,36-17-16,-17 0 15,17-1-15,17 1 0,1 17 16,0-17-16,17-18 15,-17 17-15,-1-34 16,-17-1 0,18-17-16,-18 0 15,0 17-15,-18 0 16,18 1-16,0 34 31,18 1-15,-18 0-1,17-18-15,1-18 32,-18-17-17,18 17-15,-18 0 16,0 1-16,17 17 16,1 0-16,0 0 15,-18 17 1,17 19-16,-17-19 15,0 1-15,0 0 16,18-1-16,-18 1 0,0 0 16,18-1-16,-1-17 15,1 18-15</inkml:trace>
  <inkml:trace contextRef="#ctx0" brushRef="#br0" timeOffset="126635.5904">9402 9984 0,'0'0'15,"-18"35"-15,36-17 16,17 17-16,-18-35 16,54 0-16,-36 0 15,36-18-15,-54 18 16,1-17-16,0-1 15,-18 0-15,0 1 0,0-19 16,-18 19-16,-17-1 16,0 18-16,-1 0 15,19 18-15,-1-1 16,18 1-16,18 17 16,-1-17-16,19 0 15,-1-1-15,35 18 16,-34-17-16,-19-18 15,19 0-15,-1 0 0,18 0 16,-36-18 0</inkml:trace>
  <inkml:trace contextRef="#ctx0" brushRef="#br0" timeOffset="126866.3374">9878 9119 0,'0'0'0,"53"36"15,53 69-15,-54-34 16,37 88 0,-54-89-16,0 18 0,0 89 15,-17-89-15,-18 0 16,-18 53-16,-17-70 15,-35 35-15,17-53 16</inkml:trace>
  <inkml:trace contextRef="#ctx0" brushRef="#br0" timeOffset="130970.0861">11465 9701 0,'-35'0'16,"70"0"-16,-88 0 0,53 18 15,18-18-15,0 0 16,17 0-16,18 0 15,0 0-15,106 0 16,-54-18-16,125 18 16,-107 0-16,177-17 15,-141 17-15,-1 0 0,160-18 16,-177 18 0,124-18-16,-159 1 15,-36-1-15,1 18 0,-36-17 16,0-1-16</inkml:trace>
  <inkml:trace contextRef="#ctx0" brushRef="#br0" timeOffset="131214.8103">13547 9437 0,'88'17'15,"-176"-34"-15,229 34 0,-71 1 16,1 0-16,17-1 15,106 1-15,-88-18 16,-18 18-16,0-1 0,18 19 16,-88-1-16,-18-18 15,-35 54 1,-54 0-16,19-54 16,-1 19-16,-70-1 15,71-18-15,-54 19 16,54-19-16</inkml:trace>
  <inkml:trace contextRef="#ctx0" brushRef="#br0" timeOffset="131576.2059">12294 10248 0,'0'0'16,"18"35"-16,53 18 16,-36-17-16,18-1 15,17 0-15,89 36 16,-88-36-16,-1 0 0,-17-17 16,18 0-16,-18-1 15,-18-17-15,0 0 0</inkml:trace>
  <inkml:trace contextRef="#ctx0" brushRef="#br0" timeOffset="131754.4576">13176 10389 0,'-17'53'16,"-1"-17"-16,0 34 15,1-17-15,-1 53 16,18-53-16,0 17 15,0 36-15,0-35 0,35 35 16,-35-54 0</inkml:trace>
  <inkml:trace contextRef="#ctx0" brushRef="#br0" timeOffset="133629.0259">16087 8961 0,'17'35'0,"1"53"16,0-17-16,-18 34 0,17 107 16,-17-106-16,0 70 15,0-105 1,0-1-16,0-17 16,-17-70-1,17-71-15,-18 35 16,18-89-16,-18 72 15,18-18-15,0 17 0,0-88 16,0 107-16,18-1 16,0 17-1,-1 36-15,1 18 16,0 17-16,-1 71 16,1 18-1,-18-54-15,17-17 0,19 18 16,-19-54-16,36 1 15,-17-53-15,-19 17 16,36-70-16,-35 35 16,17-71-1,-35 71-15,18-17 0,-1 35 0,-17-18 16,36 35 0,-19 18-16,1 71 15,-1-18-15,-17 17 16,0 1-16,18-1 0,0 54 15,17-54-15,18 36 16,-35-71-16,17-17 16</inkml:trace>
  <inkml:trace contextRef="#ctx0" brushRef="#br0" timeOffset="133873.24">16969 9490 0,'-36'17'15,"72"-34"-15,-72 52 0,36 0 0,0 18 16,0-18-16,53 18 16,-35-35-16,17-18 15,18 18-15,-18-18 16,1-18 0,-36-17-16,17-1 15,-34 1-15,-19-18 16,19 36-16,-19-19 15,19 36-15,-1 0 16,18 18-16</inkml:trace>
  <inkml:trace contextRef="#ctx0" brushRef="#br0" timeOffset="134278.8075">17304 9648 0,'0'-17'16,"0"34"-16,-18-34 0,0-1 15,1 18-15,17-17 16,17 17 15,19-18-15,-19 18-16,19 0 16,-1 0-16,0-18 15,1 18-15,16-17 16,-34-1-16,35 0 15,-35 18-15,-1-17 16,-34 17 0,-1 0-16,0 0 15,-17 17-15,17 1 16,-17 0-16,35-1 16,0 1-16,35 17 15,18 0 1,0-17-16,-17-18 0,52 0 15,-18 0 1,-34-18-16,-19 1 16,-34-1-16,-36 1 15</inkml:trace>
  <inkml:trace contextRef="#ctx0" brushRef="#br0" timeOffset="135408.0432">19050 9366 0,'0'0'16,"-53"0"-16,35 0 0,-34 18 16,34 17-16,0 0 15,18 1 1,18-1-16,0 0 15,17-17-15,0 0 16,18-18-16,-18-18 16,1-17-16,-19-1 15,1-34 1,-18 17-16,-18 0 16,1 0-16,-1-17 0,-35-54 15,18 71-15,-18-53 16,18 71-16,17 17 15,18 54 1,0 87-16,18-52 16,-1-1-16,18 18 0,1-17 15,70 70-15,-54-106 16,1 18-16,0-35 0,0 17 16,35-17-1,-52-18-15,17-18 16,-53 1-16,0-36 15,0 17-15,-36-17 16,19 36-16,-19-1 16,19 18-16,-18 0 15,35 18-15,0-1 16,0 1-16,17 35 16,1-18-16,17-17 15,-17 0-15,17-1 0,18 1 16,-18-1-16,0-17 15,-17-17-15,-18-1 16,0-17 0,0 17-16,-35-17 15,17 17-15,36 36 47,35-18-31,-36 18-16,1-18 0,0 0 15,17 0-15,-17 0 16,-18-18 0,-18 0-1,0 18-15,1-35 16,17 17-16,17 1 16,1-1-16,52 18 15,-34-17 1,17 17-16,35-18 15,-53 0-15,0 18 16,-17-17-16,0 17 0,-18-18 16,-18 0-16,-17 1 15,17-1-15</inkml:trace>
  <inkml:trace contextRef="#ctx0" brushRef="#br0" timeOffset="135563.9677">19897 9066 0,'17'106'16,"-34"-212"-16,34 283 0,1-71 15,-18-53-15,18 35 16,-1-35-16,1 17 16,0-52-16,-1-1 15</inkml:trace>
  <inkml:trace contextRef="#ctx0" brushRef="#br0" timeOffset="135925.1305">20214 9349 0,'0'0'16,"-53"0"-16,36 35 0,-19 18 16,36-18-1,18 18-15,0-18 16,52 1-16,-52-19 15,52-17-15,-52 0 16,0 0-16,-1-17 16,1-1-16,-18-53 15,-18 36-15,18 0 16,-35-18-16,17 35 16,18 1-16,-17 17 15,34 17 1,-17 19-16,53-1 15,-35 0-15,52 18 16,-34-35-16,-19-1 0,19-17 16,-1 18-16,0-18 15,-17 0-15,0 0 0</inkml:trace>
  <inkml:trace contextRef="#ctx0" brushRef="#br0" timeOffset="143104.0313">16087 10530 0,'0'36'0,"35"52"15,-35-35-15,35 88 16,-17-53-16,17 53 16,-17-70-16,-18-18 0,17-18 15,-17 0 1,0-52-16,-35-72 15,18 37-15,-19-19 16,19-17-16,-1 17 0,18-17 16,-18-53-16,36 70 15,35-17 1,-18 71-16,36-1 16,-36 18-16,18 35 15,-35 0-15,-1 54 16,-34-54-16,-1 18 15,0-18-15,-17 0 0,0 1 16,-36 17-16,54-36 16,-36 18-16,53-17 15,0 0-15,0 17 0,53 0 16,-18 1-16,35-1 16,-17 0-16,18 0 15,-36-17 1,36 0-16,-36-18 15</inkml:trace>
  <inkml:trace contextRef="#ctx0" brushRef="#br0" timeOffset="143727.5426">16563 11042 0,'0'0'0,"18"0"15,34 0 1,-16 0-16,34-35 15,-34 35 1,-1-18-16,-35 0 0,18 1 16,-36-1-16,-17 18 15,-1 0-15,-34 18 16,52-1-16,-17 19 16,17-1-16,18 18 15,18-18-15,35 0 16,0-35-16,-18 0 15,18 0-15,0 0 0,0 0 16,35-35-16,-53 18 16,-17-19-1,-1 19-15,-34-19 16,-18 36-16,-1-17 16,1 34-16,0 19 15,17-1-15,18 0 0,0 0 16,18-17-16,35 35 15,-36-53-15,54 18 16,-36-36-16,18 0 16,-35 1-16,-1-36 15,-17 35-15,0 1 16,0-1-16,-17 36 16,17-1-1,0 54-15,17-36 16,1 71-16,0-53 15,-1 35 1,1-35-16,-18-18 0,0-17 0,0 35 16,-18-53-1,1 0-15,-1 0 0,-35-18 16,18-17-16,-18-18 16,35 18-16,-17-36 15,17 36-15,18-71 16,18 71-16,17-18 15</inkml:trace>
  <inkml:trace contextRef="#ctx0" brushRef="#br0" timeOffset="144060.5944">17321 10989 0,'0'53'16,"0"-106"-16,0 141 0,0-52 0,18 52 15,-18-71-15,18 19 16,17-19-1,-17-17-15,-1 0 0,1-35 16,-18 17-16,18-17 16,-18 0-16,0-36 15,0 36-15,0-18 16,-18 35-16,36 18 16,-1 53-1,1-35-15,17 17 16,-17 1-16,-1-36 15,1 17-15,0 1 0,17-1 16,-17-17-16,-18-17 16,0-18-1,-18 17-15,18-17 16,-18-1 0,18-52-1</inkml:trace>
  <inkml:trace contextRef="#ctx0" brushRef="#br0" timeOffset="144227.6686">17604 10513 0,'17'53'16,"-34"-106"-16,52 141 0,-35-35 15,35 70-15,-35-52 16,18-18-16,-1 70 16,1-70-16,0-17 0,-18-1 15,17-18-15,1 1 16,-18-36-1,18 1-15</inkml:trace>
  <inkml:trace contextRef="#ctx0" brushRef="#br0" timeOffset="144666.8101">17833 10883 0,'0'0'0,"-18"18"16,1 17-16,17-17 15,0 52-15,0-52 16,17 17-16,1-17 15,17 0 1,-17-18-16,17 0 16,-17-18-16,-1-17 15,1 17-15,-36-17 16,18 17-16,-17 0 16,17 36-1,17 0 1,19-18-1,-36 17-15,35-17 16,-17 0 0,-18-17-16,0-1 15,17 18-15,-17-35 16,18 35 0,0-18-16,-18 36 15,17-1 1,-17 1-16,18 35 15,-18-35-15,0-1 0,17 1 16,1-18 0,0 0-1,-18-35 1</inkml:trace>
  <inkml:trace contextRef="#ctx0" brushRef="#br0" timeOffset="144773.6374">18186 10813 0,'17'-36'16,"-34"72"-16,34-89 0,1 53 16</inkml:trace>
  <inkml:trace contextRef="#ctx0" brushRef="#br0" timeOffset="145250.9497">18327 10936 0,'-18'0'0,"36"0"0,-36-18 15,36 18-15,17 0 16,-35 18-16,35 0 16,1 17-1,-36-17-15,17 17 16,-17-17-16,0-1 16,0 19-16,0-19 0,0 1 15,0-1-15,0 1 16,18-18-16,0 0 15,-1 0 1,-17-18-16,0 1 16,-17-1-1,-1 1-15,-35 17 16,35-18-16,1 18 16,34 0-1,19 0 1,-1 0-16,18 0 15,-36 0-15,19 0 16,-19 0-16,19 0 0</inkml:trace>
  <inkml:trace contextRef="#ctx0" brushRef="#br0" timeOffset="145752.2962">18733 11024 0,'17'-17'16,"-34"17"-1,-1 17-15,0 1 16,1 35-1,17-35-15,-18 17 16,18-18-16,18 1 16,-1-18-16,1 0 15,0-18-15,-1 1 16,-17-1-16,18-17 16,-18 17-1,0 1-15,0-1 16,0 36-1,0-1 1,17 1-16,1 0 16,0-18-16,17 17 15,0-17 1,-35-17 0,0-1-1,-17-17-15,-1-1 16,0 1-1,18 17-15,0 1 16,18 17-16,0 0 16,-1 17-1,1-17-15,17 0 0,-17 0 16,-1 0-16,1 0 0,17 0 16,1-17-16,-1-19 15,-17 36-15,-1-35 16,1 0-16,-18 17 15,-18-17 1,1 35-16,-19-18 0</inkml:trace>
  <inkml:trace contextRef="#ctx0" brushRef="#br0" timeOffset="145912.925">18997 10654 0,'18'106'0,"-18"-53"0,17 0 15,19 52 1,-19-69-16,1 34 16,-18-52-16,18 17 15,-18-52 1</inkml:trace>
  <inkml:trace contextRef="#ctx0" brushRef="#br0" timeOffset="146058.2785">19226 10989 0,'18'53'15,"-36"-106"-15,36 141 0,-18-70 0,18 17 16,-1-17-16,-17-1 16</inkml:trace>
  <inkml:trace contextRef="#ctx0" brushRef="#br0" timeOffset="146386.2947">19368 11095 0,'0'18'15,"0"-36"-15,17 36 0,1-18 0,-1 17 16,1-17-16,0-17 0,17-1 16,-17 0-16,-1 1 15,1-19-15,-18 19 16,-18-19-1,1 19-15,-19 17 16,19 0-16</inkml:trace>
  <inkml:trace contextRef="#ctx0" brushRef="#br0" timeOffset="146619.2619">19579 11095 0,'0'0'0,"18"0"16,-1-18-1,1-17 1,0 17-16,35-17 16,-36 0-1,54-1-15,-36 19 16,18-1-16,-35 18 16,17 18-16,-35-1 0,18 1 15,-1 17-15,1-17 16,0 35-1,-18-35-15,17 17 16</inkml:trace>
  <inkml:trace contextRef="#ctx0" brushRef="#br0" timeOffset="146791.1116">20408 11130 0,'-17'0'0</inkml:trace>
  <inkml:trace contextRef="#ctx0" brushRef="#br0" timeOffset="149222.1922">16034 12241 0,'0'-35'16,"17"0"-1,-17-18-15,0 35 16,-17-35-16,17 36 15,-18 17-15,-17 35 16,17 18-16,1 17 16,-1 107-1,18-89-15,0 0 0,35 71 16,-17-106-16,35 35 16,-36-53-16,54 1 15,-36-36-15,1 0 16,-1 0-16,-18-36 15</inkml:trace>
  <inkml:trace contextRef="#ctx0" brushRef="#br0" timeOffset="149656.1271">16316 12559 0,'35'141'0,"-70"-282"0,88 353 16,-35-142-16,-1-17 15,-17 0-15,18-18 0,17 1 16,-35-19-16,0-34 16,0-19-16,-18-52 15,18 17-15,-35-52 16,18 70-16,-1-70 16,0 52-16,18-35 15,0 71-15,18 35 16,17 35-1,-17 18-15,-1 18 16,36 52-16,-35-52 16,35 52-16,-18-88 15,53 36-15,-70-53 16,53-18-16,-54 0 16,19-53-1,-19 17-15,-34-69 16,17 69-16,-53-69 15,35 69-15,-17-52 16,-1 53-16,19 0 16,-1 17-16,18 36 15</inkml:trace>
  <inkml:trace contextRef="#ctx0" brushRef="#br0" timeOffset="150039.3609">16845 12524 0,'53'70'15,"-106"-140"-15,141 175 0,-70-52 0,17 36 16,-35-54-16,18-18 16,-18 1-16,0 0 0,0-36 15,0-17 1,0 0-16,0-71 16,0 53-16,-18 0 15,18 0-15,-17 18 16,17-1-16,0 19 0,0-1 0,17 36 31,1 52-31,0-34 16,17 17-16,-18-18 0,19 18 15,-1-36-15,36 36 16,-36-35-16,0-18 0,18 0 16,-35-18-16,-1-17 15,-17 0-15,0-36 16,-17 18-1,-36-17-15,35 34 16,-35-16-16,36 34 16,-1 0-16,0 18 15,18 36 1,0-19-16</inkml:trace>
  <inkml:trace contextRef="#ctx0" brushRef="#br0" timeOffset="150690.2609">18609 12453 0,'-53'-18'16,"106"36"-16,-141-36 0,35 71 16,18-17-16,17-1 0,-17 53 15,35-53-15,0 1 16,17-19-16,1 1 0,53 0 16,-36-18-16,35-18 15,-34 0-15,-1-35 16,-17 18-1,-1-18-15,-17 36 16,-17-36-16,-1 53 16,0 0-1,18 17-15,0 54 16,0-36-16,36 36 16,-19-54-16,19 1 15,16 0-15,-34-18 16,0-36-16,-1 1 15,-17-18-15,-17 18 16,17 0-16,-18-18 16,0 17-16,18 19 15,0 34 1,36 19 0,-19-19-16,19 1 0</inkml:trace>
  <inkml:trace contextRef="#ctx0" brushRef="#br0" timeOffset="151246.771">19032 12577 0,'0'0'0,"-35"35"0,17-18 16,18 19-16,-17-19 0,17 19 15,17-19-15,1 1 0,0 0 16,-1-18-16,54 0 15,-53-18-15,52-35 16,-52 18-16,17-36 16,-35 36-16,0-53 15,0 35-15,-18-35 16,1 52-16,-1 1 16,-17 0-1,17 35-15,1 53 16,17 0-16,17 52 15,-17-52-15,18-17 16,-1 17-16,19-18 0,-19-18 16,1 36-16,0-53 15,-18-17 17,0-1-32,17 0 15,-17 1 1,36 34-16,-19-17 15,1 18 1,0 0-16,-1-18 16,-17 17-16,18 1 15,-1-18 1,-17-18 15,18 18 0,0 0-15</inkml:trace>
  <inkml:trace contextRef="#ctx0" brushRef="#br0" timeOffset="151374.1825">19509 12541 0,'0'0'15,"0"-17"-15,0-1 0,17 18 16,1 18-1,17-1 1</inkml:trace>
  <inkml:trace contextRef="#ctx0" brushRef="#br0" timeOffset="151575.5705">19667 12577 0,'-17'0'15,"-1"35"-15,18 0 16,0 0-16,0-17 16,0 17-16,18-17 15,17 0 1,-17-18-16,35 0 16,-36-18-16,1 0 15,-1 1-15</inkml:trace>
  <inkml:trace contextRef="#ctx0" brushRef="#br0" timeOffset="151735.3589">19738 12577 0,'0'-18'0,"0"36"0,18-36 15,-1 18-15,1 0 16,17-18-16,0 18 0,36-17 16,-36 17-16,18-18 15,-18 18-15,18-18 16,-35 1-16,-36 17 15,18-18-15,-35 0 16</inkml:trace>
  <inkml:trace contextRef="#ctx0" brushRef="#br0" timeOffset="151902.9288">19967 12206 0,'0'0'15,"18"53"-15,-18-18 0,18 18 16,-18 71-1,17-54-15,-17 36 16,18-53-16,-18 35 16,17-70-16,-17-1 0,0 1 15,18-18-15</inkml:trace>
  <inkml:trace contextRef="#ctx0" brushRef="#br0" timeOffset="154132.2609">20108 12629 0,'18'0'31,"17"0"-15,1-17-16,34-1 15,-52 18 1,17-17-16,-17-1 15,-1 0-15,-17 1 0,-35-1 16,17 18-16,-17-18 16,17 18-16,-17 18 0,0-18 15,-18 35-15,35-17 16,-17 35-16,35-18 16,18 0-16,17 1 15,0-19-15,36 1 16,-36-18-16,36 0 15,-54-18-15,1 1 16,0 17-16,-1-18 0,-17 0 16</inkml:trace>
  <inkml:trace contextRef="#ctx0" brushRef="#br0" timeOffset="154410.0912">20514 12559 0,'0'0'0,"-18"0"0,1 18 16,-1-1 0,18 36-16,0-35 15,35 17-15,-17-17 16,0-18-16,-1 17 15,1-17-15,0 18 0,17-18 0,-17 0 16,-1-18-16,1 18 16,-18-35-1,17 35-15,-34-35 16</inkml:trace>
  <inkml:trace contextRef="#ctx0" brushRef="#br0" timeOffset="154570.9909">20620 12577 0,'35'-18'15,"-17"18"1,-1-18-16,1 18 0,17-17 16,1 17-16,-19-18 15,19 0-15,-19 18 0,36-17 16,-53-1-16,0 0 16,-35 1-1</inkml:trace>
  <inkml:trace contextRef="#ctx0" brushRef="#br0" timeOffset="154711.2166">20779 12241 0,'0'71'16,"-18"-18"-16,18 0 0,0 53 16,18-53-16,-1-18 15,19 35 1,-19-52-16</inkml:trace>
  <inkml:trace contextRef="#ctx0" brushRef="#br0" timeOffset="155111.4603">20990 12524 0,'18'35'15,"-18"-17"-15,18 34 16,-1-34-16,1 0 0,35-1 15,-36-17-15,1 0 16,0-17 0,-18-1-16,0 0 15,0 1 1,17 17 15,-17 17-31,18-17 16,0 0-16,-1 0 15,1 0 1,0 0-16,-18-17 16,17 17-16,1 0 15,-1 0 1,1 0-16,0 0 0,17 17 16,-17 1-16,-1 0 15,1-1-15,0-17 0,17 18 16,-18-18-1</inkml:trace>
  <inkml:trace contextRef="#ctx0" brushRef="#br0" timeOffset="155584.0293">22595 12383 0,'0'0'0,"0"-18"15,-17 0-15,-1 18 16,-52 18-16,52 17 16,-53 36-16,54-36 15,17 36 1,17-19-16,1-16 15,0-19-15,52 19 16,-34-19-16,16 1 16,-34-18-16,-36 0 15,-17 0 1,-18 0-16,-17 0 16,34 18-16,-34-18 15,52 0-15</inkml:trace>
  <inkml:trace contextRef="#ctx0" brushRef="#br0" timeOffset="156212.4243">22631 12700 0,'17'18'0,"1"-18"15,35-18-15,-35 0 16,52-35-1,-17 36-15,-35-18 16,17-1-16,-17 19 0,-18-36 16,-18 35-16,-35 36 15,18-1-15,-1 19 16,-34 34 0,52-35-16,1 36 15,17-36-15,17-17 16,19 0-16,-1-1 0,0 1 0,0-18 15,54-18 1,-54 1-16,18-19 16,-36 19-16,1-1 0,-18 0 15,0-17-15,0 17 16,-18 1-16,1 17 16,-1 0-16,0 0 15,18 17-15,0 1 16,0 0-16,18-1 15,17 1 1,-17-18-16,0 0 16,-1-18-16,1 18 15,-18-17 1,18 17 0,-1 0-1,1 0 1,17 0-16,-17 0 15,-1 0 1,1 0-16,-18-18 16,18 0-16,-18 1 15,0 34 1,0 1 0,17-18-1,1 18-15,0-18 16</inkml:trace>
  <inkml:trace contextRef="#ctx0" brushRef="#br0" timeOffset="157006.9418">23089 12682 0,'0'-17'15,"18"-1"1,-18 0-16,0 1 15,-18 17 1,1 0-16,-1 0 16,-35 35-16,35 0 15,1 18-15,-1-35 16,18 17-16,18-17 0,-1 17 16,1-17-1,35-18-15,-18 0 16,-17-18-16,17-17 15,-17 17-15,0-17 16,-18 17-16,0 1 0,-18-36 16,18 35-16,-35 0 15,17 18-15,0 18 16,1 0-16,17-1 16,0 1-16,0 0 0,35-1 15,-17 1-15,17 0 16,-17-18-1,-1-18 1,1 0-16,-1 1 16,-17-1-16,18 18 15,0 0 1,-1 0 0,1-18-1,0 18 1,-18-17-16,0-1 15,0 0 1</inkml:trace>
  <inkml:trace contextRef="#ctx0" brushRef="#br0" timeOffset="157480.1799">23407 12647 0,'-18'0'16,"36"0"-16,-36 18 15,18-1-15,18 1 0,-1 17 16,1-17-16,0-18 16,-1 18-16,19-18 15,-1 0-15,0-36 16,-17 19-16,-1-19 15,1 1-15,0 0 0,-18-18 16,17-35-16,1 35 0,0-53 16,-18 71-1,0-1-15,0 1 0,-18 70 32,18 1-32,-18 70 15,1-54-15,17 19 0,0 17 16,17-53-16,1 36 15,0-53 1,-1-1-16,1-17 16,0 0-16,-1-17 15,19 17 1,-19 17 0,1-17-16,17 18 15,-17-18-15,-1 18 16,1-36-16,-18 0 15</inkml:trace>
  <inkml:trace contextRef="#ctx0" brushRef="#br0" timeOffset="157714.9943">23954 12083 0,'0'-53'15,"0"106"-15,17-124 16,36 106 0,-18 1-16,54 69 15,-36-34-15,35 105 16,-35-87-16,53 69 16,-89-87-16,1-1 15,-18 1-15,-71 35 16,18-71-16</inkml:trace>
  <inkml:trace contextRef="#ctx0" brushRef="#br0" timeOffset="168375.4203">21960 9596 0,'-17'0'0,"34"0"32,19-18-17,-1 0-15,0 18 16,18 0-16,35-17 16,-35 17-16,88-18 15,-52 18-15,122 0 16,-87-18-16,-1 18 15,1 0-15,17-17 0,159 17 16,-159 0-16,159 17 16,-142-17-16,107 36 15,-142-36-15,1 17 16,105 1-16,-141 0 16,71-18-1,-106 0-15,18 0 16,-36-18-16,-17 0 15,-1-17-15,-17 17 16,0-70-16,0 53 16,-17-89-1,17 72-15,0-107 16,0 88-16,-18-123 16,18 106-16,0-18 15,0 0-15,0-17 0,0 17 16,0-17-16,-18-142 15,18 124-15,-17-159 16,17 159-16,0-177 16,0 160-16,0-1 0,17-176 15,-17 176-15,18-141 16,-18 141-16,18-123 16,-18 123-16,17-105 15,1 123 1,-1-124-16,1 142 15,0-124-15,-1 141 16,-17 0-16,0 0 0,0-53 16,0 89-1,-17-71-15,-1 88 16,-17-53-16,35 53 16,-35-17-1,17 17-15,18 17 0,-35-17 16,17 36-16,0-36 15,1 35-15,17 1 16,-18 17-16,18-18 16,-18 36 46,1-18-46,-18 17-1,-1-17-15,1 0 0,-53 0 16,17-17-16,-52-1 16,35 18-1,17-18-15,-105 1 16,70-1-16,18 18 0,-18 0 16,-88 18-1,123-1-15,1 1 0,-1-18 16,36 0-16,-1 0 0,1 0 15,18 18-15</inkml:trace>
  <inkml:trace contextRef="#ctx0" brushRef="#br0" timeOffset="168727.4581">23777 2628 0,'-70'0'0,"140"0"0,-176 0 16,53 18-16,-35-1 15,35 1-15,0 0 0,18-1 16,-18 1-1,18 17-15,0-17 0,-18 35 16,35-35-16,18 17 0,-17-18 16,34 36-16,18-17 15,-17-19-15,0 1 16,17 17 0,18 0-16,-18-17 15,36 17-15,-18-17 16,52 17-16</inkml:trace>
  <inkml:trace contextRef="#ctx0" brushRef="#br0" timeOffset="170354.3993">6085 11395 0,'0'-18'15,"18"18"16,0 71-15,-1 17-16,19 106 16,-36-71-16,35 142 15,-35-124-15,18 88 16,-1-140-16,1 52 16,-18-71-16,0 1 15,0-36-15,0-17 16,0-1-16,-18-17 15,1 0-15</inkml:trace>
  <inkml:trace contextRef="#ctx0" brushRef="#br0" timeOffset="170616.3779">5768 12541 0,'70'141'15,"-140"-282"-15,193 371 0,-87-160 16,52 54-16,-35-71 16,70 17-1,-70-52-15,0-1 0,71 1 16,-72-18-16,1-18 0,18-52 16,-36 17-1,1 0-15,16-71 16,-52 72-16,18-1 0,-18 0 15,18 0-15,-18 35 16</inkml:trace>
  <inkml:trace contextRef="#ctx0" brushRef="#br0" timeOffset="173181.4943">7020 11836 0,'0'17'16,"0"19"-16,0 17 0,18 105 15,0-70 1,-1 71-16,-17-88 16,0-1-16,0-52 15,0 0-15,0-54 16,-17-34 0,17 17-16,-18-18 0,18-35 15,-18-17 1,18 17-1,36 36-15,-19 70 16,18 0 0,-17 35-16,17 0 0,18 106 15,-17-70-15,-1-1 16,0-17-16,0 0 0,1 0 16,52 18-16,-53-54 15,0-17-15,18-17 16,-17-19-16,-19-16 0,-17-1 15,18-71 1,-36 54-16,-35-54 16,18 71-16,-35-53 15,34 53-15,19 36 16,-19-1-16,19 36 0,-1 17 16</inkml:trace>
  <inkml:trace contextRef="#ctx0" brushRef="#br0" timeOffset="174592.6302">5062 13547 0,'0'0'15,"0"141"-15,0-35 0,18-1 16,-18 19-16,18-18 0,-1-18 15,1-35-15,0 17 16,-1-52-16,1-53 16,-18 0-16,0-89 15,-18 53-15,-17-70 16,-18-17 0,53 87-16,-18-70 15,36 88-15,35 18 16,0 17-16,53 36 15,-36 17-15,36 71 16,-53-18-16,-18 0 16,18 89-16,-53-107 15,-17 89-15,-1-88 16,-17-19-16,-1-16 0,-52 34 16,53-52-16,0 0 15,17-1-15,-17-17 16,35-17-1</inkml:trace>
  <inkml:trace contextRef="#ctx0" brushRef="#br0" timeOffset="174860.5026">5786 14199 0,'52'106'0,"-104"-212"0,122 247 16,-52-88-16,17-17 15,-17-19-15,17 1 0,18 0 16,-18-36-16,36-17 16,-54-1-16,1-52 15,-18 35-15,-18 0 16,1 0-16,-54-17 16,18 35-16,-17-18 15,34 53-15,1 17 16,17 1-16,18 17 15,18-17-15</inkml:trace>
  <inkml:trace contextRef="#ctx0" brushRef="#br0" timeOffset="175320.3241">6209 14270 0,'18'35'0,"-18"-52"31,0-19-16,0 1-15,0-18 16,17 18-16,1-1 16,-1 36-1,1 18 1,0 17 0,-1-17-16,1 0 0,17 17 15,-17-17 1,35-1-16,-36 1 15,36-18-15,-17 0 16,-1 0-16,0-18 16,-17 1-16,0-1 0,-18 0 15,0-17 1,-18 17-16,0 18 0,-35-17 16,0 17-1,36 17-15,-1 1 16,0 0-16,18 17 0,0 36 15,36-36-15,34 18 16,-34-36-16,69 1 16,-52-18-16,36 0 15,-54 0-15,-18-18 16,1 18-16,-36 0 16,-17 18-1</inkml:trace>
  <inkml:trace contextRef="#ctx0" brushRef="#br0" timeOffset="175753.9137">5891 14041 0,'0'0'16,"0"-36"-16,-17 19 15,-1 17-15,0 0 16,1 0-16,-1 17 0,1 19 15,-1-1-15,18 18 0,0 53 16,0-53 0</inkml:trace>
  <inkml:trace contextRef="#ctx0" brushRef="#br1" timeOffset="195046.459">14623 3969 0,'-18'0'16,"18"17"15,18-17-15,17 18-16,18-18 0,35 18 15,-35-18-15,18 0 0,34-18 16,-52 18-16,0-18 16,-35 1-16,-18-1 15,0 0-15,0 1 16,-35-36-16</inkml:trace>
  <inkml:trace contextRef="#ctx0" brushRef="#br1" timeOffset="195257.4693">14870 3757 0,'35'18'16,"0"-18"-16,0 17 16,54 19-16,-36-19 15,17 1-15,18 17 16,-52 0-16,-19 18 16,-17-17-16,-17-1 15,-19 18-15,1-18 0,-71 53 16,36-52-16,-36 17 15,71-36-15,-18 18 16,35-35-16,18 18 16</inkml:trace>
  <inkml:trace contextRef="#ctx0" brushRef="#br1" timeOffset="195652.8309">14534 5274 0,'0'0'0,"18"0"15,35 0 1,-18 0-16,36 0 15,35-18-15,-53 18 16,0 0-16,-1-17 0,37 17 16,-54-18-16,-17 18 15,-1-18-15</inkml:trace>
  <inkml:trace contextRef="#ctx0" brushRef="#br1" timeOffset="195872.6035">14923 5098 0,'0'0'0,"17"0"0,18 35 16,1-17-16,-1-1 16,0 1-16,1-1 0,52 19 15,-71-19 1,36 19-16,-53-19 16,0 1-16,0 0 0,-17-1 15,-36 36 1,17-35-16,1-1 0,-35 19 15,17-1 1,17-17-16</inkml:trace>
  <inkml:trace contextRef="#ctx0" brushRef="#br1" timeOffset="196625.2817">14975 9596 0,'18'0'16,"17"0"0,1 0-16,-1 0 0,0 0 15,18-18-15,-18 18 0,36 0 16,-53 0-1,-1 0-15,1-18 16,-1 18-16,-17-17 0</inkml:trace>
  <inkml:trace contextRef="#ctx0" brushRef="#br1" timeOffset="196860.0889">15222 9331 0,'18'18'16,"17"-1"-1,-17 19-15,35-1 16,-18-18-16,0 1 16,-17 0-16,17-1 15,1 19-15,-19-19 16,-17 36 0,-17-35-16,-36 17 0,17-17 15,1-1-15,0 1 16,0-18-16,-36 18 15,53-18-15,-17 0 16</inkml:trace>
  <inkml:trace contextRef="#ctx0" brushRef="#br1" timeOffset="197219.9633">14958 10971 0,'17'-17'16,"1"17"-16,0 0 15,-1 0-15,19-18 0,52 18 16,-53-18-16,0 18 16,1 0-16,-1-17 0,-17 17 15,17 0-15,-18 0 16</inkml:trace>
  <inkml:trace contextRef="#ctx0" brushRef="#br1" timeOffset="197454.9116">15222 10742 0,'18'-18'16,"-36"36"-16,54-36 0,-1 18 15,0 0 1,18 36-16,-35-36 15,35 35-15,-36 0 16,1-17-16,-18 0 0,18 17 16,-18-18-16,0 36 15,0-35-15,-36 17 16,19-35-16,-36 36 16,17-19-16,1 1 15,0 0-15,0-1 16</inkml:trace>
  <inkml:trace contextRef="#ctx0" brushRef="#br1" timeOffset="211174.183">3951 4639 0,'-18'0'16,"1"0"-16,-1-18 16,1 18-16,17 18 31,35 0-16,0-18-15,53 0 16,-17 0-16,88 0 16,-71-18-16,123 0 15,-87 18 1,123 0-16,-106 0 16,141 0-16,-123 18 15,158-18-15,-158 18 16,159-18-16,-160 0 15,125 17 1,-160-17-16,106 0 16,-158-17-16,0 17 15,-18 0-15,17 0 0,-88 17 16</inkml:trace>
  <inkml:trace contextRef="#ctx0" brushRef="#br1" timeOffset="212397.3982">16175 10195 0,'-18'0'0,"36"0"31,35-17-16,-18-1-15,0 18 16,18 0-16,18-18 16,17 18-16,18 0 0,194-17 15,-124 17-15,247-18 16,-193 18-16,-1 0 16,0 0-16,1-18 0,228 18 15,-246-17-15,176 17 16,-229-18-1,-1 18-15,-34-17 0,88-1 16,-142 18-16,-17 0 16,-88 0-1</inkml:trace>
  <inkml:trace contextRef="#ctx0" brushRef="#br1" timeOffset="229958.8491">11624 14746 0,'18'0'32,"-1"18"-17,1 17-15,0-17 0,-1-1 16,1 19-16,17-19 0,-17 19 16,-1-19-16,19 1 15,-19-36-15</inkml:trace>
  <inkml:trace contextRef="#ctx0" brushRef="#br1" timeOffset="230105.2228">11889 14693 0,'0'0'16,"0"18"-1,0-1-15,17 1 0,1 17 16,-18-17-16,18 35 15,-1-35-15</inkml:trace>
  <inkml:trace contextRef="#ctx0" brushRef="#br1" timeOffset="230582.1815">12206 14834 0,'18'36'15,"17"34"1,-35-35-16,35 54 16,-17-36-16,-18-1 15,35 37-15,-17-54 16,0 18-16,-18-36 16,17 19-1,-17-19-15</inkml:trace>
  <inkml:trace contextRef="#ctx0" brushRef="#br1" timeOffset="230960.3611">12294 14923 0,'18'-36'15,"-36"72"-15,36-89 0,17 17 16,1 19-16,16-1 15,-16 18-15,17 18 16,-18-1 0,0 36-16,-35-17 15,-17 34-15,17-35 16,-18-17-16,0 17 0,-17 1 16,17-19-1,36 18-15,0-17 16,35 0-16,-18-1 15,18 1-15,35 17 16,-53-35-16,-17 18 16,-1 0-16,-17-1 15,-35 18-15,0-17 16,0 0-16,-1-18 0,-17 17 16,18-17-16,-35 18 15,34-18-15,36-18 16</inkml:trace>
  <inkml:trace contextRef="#ctx0" brushRef="#br1" timeOffset="231205.2241">13053 15205 0,'0'0'0,"17"53"0,-17-36 16,0 1-16,36 35 16,-36-36-16,17 1 0,-17 0 15,18-18 1</inkml:trace>
  <inkml:trace contextRef="#ctx0" brushRef="#br1" timeOffset="231317.2539">13070 15046 0</inkml:trace>
  <inkml:trace contextRef="#ctx0" brushRef="#br1" timeOffset="231689.4509">13247 15205 0,'0'0'16,"-18"35"-16,1-17 0,17 35 15,0-18-15,17-18 16,18 36-16,-17-35 16,17 17-16,-17-35 15,17 0-15,-35-17 16,18-19 0,-18 19-16,-18-36 15,1 18-15,-19-18 16,36 35-16,-17 0 15,34 36 1,1 17 0,0-17-16,17 0 15,18 17-15,-36-18 16,19 1-16,-1 17 16,-17-35-16,-1 18 0</inkml:trace>
  <inkml:trace contextRef="#ctx0" brushRef="#br1" timeOffset="232011.5202">13794 15081 0,'-18'0'0,"36"0"0,-54 18 16,1 17-16,17-17 15,1 17-15,17 18 16,0-35-16,35 17 16,0-17-16,18 17 15,-35-18-15,35 19 16,-36-36-16,1 17 16,-18 1-16,-18-18 15,1 18 1,-36-18-1,18 0-15,-1 0 0,19 0 16,-19 0-16,19 0 0,-1 0 16,1 0-16</inkml:trace>
  <inkml:trace contextRef="#ctx0" brushRef="#br1" timeOffset="232573.3671">15522 15046 0,'-17'0'15,"34"0"-15,-34 18 0,34-1 16,1 36-16,0-18 0,34 71 16,-16-53-16,34 18 15,-52-36-15,35-17 16,-36-1-1,19-17-15,-19-17 16,-17-19-16,18 1 16,-18 0-16,0 0 0,-18-1 15,18 1-15,0 0 16,-17-18-16,17 35 16,0 1-16,0 34 15</inkml:trace>
  <inkml:trace contextRef="#ctx0" brushRef="#br1" timeOffset="233051.4692">16140 15134 0,'-18'0'0,"-17"18"15,17-1 1,0 19-16,1-1 15,17 0-15,17-17 16,1 17-16,0-17 16,17-18-16,-17 0 15,-1 0-15,1 0 16,-18-18-16,0 1 16,0-1-16,0-17 15,18 35 16,-1 35-15,1-35-16,-1 18 0,1-1 16,0-17-16,17 18 15,-17-36 1,-1 18-16,-17-17 0,0-1 16,0 0-16,0-35 15,0 36-15,0-19 16,0 1-16,18 18 15,17-1-15,-17 18 16,35 0 0,-53 18-16,17-18 0,1 17 15,0-17 1,-18 18-16</inkml:trace>
  <inkml:trace contextRef="#ctx0" brushRef="#br1" timeOffset="233146.8802">16581 15205 0,'0'0'16,"0"53"-16,17-36 16,-17 1-16,18 0 15</inkml:trace>
  <inkml:trace contextRef="#ctx0" brushRef="#br1" timeOffset="233300.7884">16545 14887 0,'0'0'0,"18"0"31,0 53-31,-1-35 16</inkml:trace>
  <inkml:trace contextRef="#ctx0" brushRef="#br1" timeOffset="233852.1322">16951 15169 0,'-18'-35'16,"36"70"-16,-53-87 0,17 52 0,-17 0 15,17 17-15,1-17 16,-1 71-16,0-54 16,18 19-16,0-1 0,0 0 15,36 0 1,-19-17-16,36 0 16,-35-18-16,17 0 15,-17-18-15,-18 0 16,17 1-16,1-18 0,-18-18 15,0 17-15,0 1 16,-18 17-16,18 1 16,18 34-1,0 1 1,-18 17-16,17-17 16,-17 0-16,18-1 0,-18 1 0,0 0 15,17-1 1,1-17-1,-18-35 1,18 17-16,-1-35 16,1 36-16,0-1 15,-1 0-15,1 1 16,0-1-16,-1 18 16,-17 18-16,0 17 15,0-17-15,18 35 16,-18-36-16,17 36 15</inkml:trace>
  <inkml:trace contextRef="#ctx0" brushRef="#br1" timeOffset="234258.3679">17357 15205 0,'17'53'16,"-34"-106"-16,34 123 0,1-52 0,0-18 15,17 18-15,-17-18 16,17 0-16,0-18 0,18 0 16,-35-17-1,17 17-15,-35 1 0,18-19 16,-18 19-16,-18-18 15,-17 17-15,-1 18 16,19 0-16,-19 0 16,19 18-16,17-1 15,0 18-15,0 1 0,35 17 16,0-18 0,36 0-16,-36-17 15,71-1-15,-71-17 16,18 0-16,18-17 15,-54 17-15,1-18 0,0 1 16,-36-1 0,0 18-16</inkml:trace>
  <inkml:trace contextRef="#ctx0" brushRef="#br1" timeOffset="235143.0561">19244 15064 0,'18'0'31,"70"0"-15,-35-18-16,0 18 15,17-18-15,54-17 16,-71 17-16,17-17 16,-70 18-16,18-1 15</inkml:trace>
  <inkml:trace contextRef="#ctx0" brushRef="#br1" timeOffset="235320.142">19456 14711 0,'0'0'16,"53"88"-16,-36-17 16,36 52-16,-35-52 15,17 52-15,-35-88 16,18 18-16,-1-17 16,-17-19-16,36 18 15</inkml:trace>
  <inkml:trace contextRef="#ctx0" brushRef="#br1" timeOffset="236086.6592">19808 15275 0,'0'0'16,"18"18"-16,-18-36 15,0 1 1,0-1-16,0 0 15,0-35-15,18 36 16,-1-18-16,19 17 16,17 0-16,-18 1 15,0 17-15,0-18 16,1 18-16,-19 18 16,-17-1-16,0 1 15,-17 17-15,-1 0 16,0 1-16,1 34 15,17-52-15,17 35 16,1-36-16,0 1 16,-1-18-16,1 0 0,17 0 15,-17-18 1,0-17-16,-18 18 16,0-1-16,0 0 0,0 1 15,-18-36-15,0 35 16,18 0-1,18 36 17,0 0-32,-1-18 15,1 17-15,-1-17 16,1 18 0,0-18-16,-1 0 15,-34 18 16,17-1-31,17 19 16,1-19 0,17-17-1,-17-17-15,0 17 0,17-53 16,-18 35-16,-17-17 16,18 17-16,-18-52 15,0 17-15,-18 17 16,18-17-16,-52-52 0,34 52 15,-35-18 1,35 53-16,-17 36 16,35 17-16,0 54 15,0-19-15,53 54 16,-35-71-16,52 35 16,-17-71-16,18 36 15,-54-35-15,36-18 16</inkml:trace>
  <inkml:trace contextRef="#ctx0" brushRef="#br1" timeOffset="236594.6399">20638 15205 0,'17'0'16,"1"-18"-1,-1 18-15,19-18 16,-36 1-16,17-1 15,-34 1-15,-1 17 16,0 0-16,1 0 16,-18 17-16,17 1 15,0 35 1,18-18-16,18 18 16,0-35-16,34 17 15,-34-35-15,17 0 0,1 0 16,-19 0-16,19 0 15</inkml:trace>
  <inkml:trace contextRef="#ctx0" brushRef="#br1" timeOffset="237122.3988">21061 15169 0,'0'-35'16,"0"18"-1,-18 17 1,1 0-16,-1 35 16,0-18-16,1 36 15,17-17 1,17-19-16,-17 1 0,18 0 15,17-1-15,-17-17 16,17 0-16,-17 0 16,-1-17-16,1 17 15,-18-36 1,0 19-16,0-1 16,-18 0-16,18 1 15,18 17 16,17 0-15,-17 0-16</inkml:trace>
  <inkml:trace contextRef="#ctx0" brushRef="#br1" timeOffset="237468.0289">21308 15117 0,'17'-71'16,"-69"194"-16,87-175 0,0-54 0,-35 18 16,0 17-16,0-53 15,-18 54-15,1-18 16,17 70-1,-18 0-15,1 36 16,-1 17-16,18 18 16,-18 18-16,18-1 0,0 89 15,18-88-15,0 70 16,-18-71-16,17 54 16,1-71-16,-1 0 15,-17-18-15,18 0 0,-18-17 16,18 0-16,-18-1 0,17-17 15,-17-17-15,0-1 16,0 0-16,0-17 16,-17-18-16,17 18 15,-18-18-15,18 35 16,-18 1-16,18-1 0,18 18 16,0-18-1,-1 18 1,19 0-16</inkml:trace>
  <inkml:trace contextRef="#ctx0" brushRef="#br1" timeOffset="237829.173">21502 15117 0,'0'0'0,"0"-36"0,-18-52 0,18 35 16,-17-53 0,17 53-16,0-17 0,-18-18 15,0 70-15,18 36 16,0 17-16,0 88 15,0-34-15,18 105 16,0-106-16,-1 18 16,36 52-1,-35-87-15,-1 0 0,36-1 16,-17-35 0,-19-70-1,-17-35 1,-17-19-16,-1 36 15,-17-35-15,35 35 16,-18 36-16,18-36 16,0 35-16,0 0 15,18 18-15,-1 0 16,1 0-16,0 0 16,-1 0-16,1 0 15</inkml:trace>
  <inkml:trace contextRef="#ctx0" brushRef="#br1" timeOffset="238011.9916">21908 14552 0,'0'18'0,"0"-1"15,-18 19-15,18-19 16,0 19-16</inkml:trace>
  <inkml:trace contextRef="#ctx0" brushRef="#br1" timeOffset="238129.1416">22084 14534 0,'0'0'15,"18"36"-15,-1-19 0,-17 1 16,0 17-16,-17-17 16</inkml:trace>
  <inkml:trace contextRef="#ctx0" brushRef="#br1" timeOffset="242511.5543">13176 15963 0,'0'18'31,"18"52"-15,-18-34-16,18 52 16,-18-35-16,0 35 15,0-35-15,17 17 16,-17-34-16,0 17 15,18-36 1,-1-34 0,-17-1-16</inkml:trace>
  <inkml:trace contextRef="#ctx0" brushRef="#br1" timeOffset="242884.7428">12859 16245 0,'17'-17'15,"1"-1"1,0-17-16,17 0 0,18-18 15,-35 17-15,17-34 16,-18 52-16,1-35 16,0 36-16,-1-1 15,1 0 1,17 18 0,-17 18-16,35 17 15,-36 1-15,1-1 16,17 0-16,-17-17 0,17 52 15,-17-52 1,0 17-16,-1-17 0,1-18 16,-18 18-16</inkml:trace>
  <inkml:trace contextRef="#ctx0" brushRef="#br1" timeOffset="243673.3499">16686 15822 0,'0'18'32,"36"35"-17,-19 17 1,-17-17-16,18 35 0,0-35 15,-18 35 1,17-52-16,-17 34 16,18-52-16,-18 17 15,-18-52 1</inkml:trace>
  <inkml:trace contextRef="#ctx0" brushRef="#br1" timeOffset="243918.0468">16581 16193 0,'0'0'16,"17"70"-16,1-35 0,17 54 16,-17-54-16,-18 0 15,53 18-15,-36-35 16,19-1-1,-1-17-15,18-17 16,-18-19-16,18-34 16,-18 17-16,18-35 15,-35 52-15,-1 1 16,-17 18-16</inkml:trace>
  <inkml:trace contextRef="#ctx0" brushRef="#br1" timeOffset="245203.0042">13264 16969 0,'0'-18'15,"0"36"1,18 17-1,0 35 1,-18-17-16,17 0 16,-17 18-16,18 52 15,0-52-15,-1 35 16,1-71-16,-18 18 16,18-35-16,-18-1 0,17 1 15,-17-36-15</inkml:trace>
  <inkml:trace contextRef="#ctx0" brushRef="#br1" timeOffset="245464.892">13141 17374 0,'0'0'15,"18"106"-15,-1-53 0,1 53 16,17-88-1,-17 17-15,52-18 16,-52-17-16,35 0 16,-35-17-16,34-36 15,-34 18-15,17-54 16,-35 54-16,18 0 16,-18 17-16,18 1 15,-1 17 1,-17 17-16</inkml:trace>
  <inkml:trace contextRef="#ctx0" brushRef="#br1" timeOffset="246027.1211">16792 17092 0,'0'0'0,"0"35"32,0 18-32,0 0 15,18-18-15,-18 18 0,18 36 16,-18-36-16,17 35 15,-17-53-15,18 18 16,-1-35 0,-17-1-16</inkml:trace>
  <inkml:trace contextRef="#ctx0" brushRef="#br1" timeOffset="246309.2324">16563 17374 0,'-18'0'16,"36"0"-16,-36-17 0,18-1 16,18 0-16,0 1 0,-1-19 15,54-52 1,-36 53-16,0 0 0,-17-1 0,17 1 15,1-18 1,-19 53-16,1 18 16,-1 0-16,1-1 15,17 54-15,-17-54 16,35 36-16,-18-17 16,-35-19-16</inkml:trace>
  <inkml:trace contextRef="#ctx0" brushRef="#br1" timeOffset="255251.8049">13458 14517 0,'18'-18'0,"-18"1"32,-18 17-17,1-18 1,-1 18-16,-17-18 15,0 18-15,-18 0 0,0-17 16,-71 17 0,-17 0-16,71 0 15,-1 0-15,-105 35 16,105-17-16,-88 52 16,71-35-16,18 1 0,-19 17 15,19-18-15,17 18 16,0 0-16,0-18 0,18 18 15,0-18-15,-1 36 16,19-18-16,17 17 16,17-17-16,36 53 15,-17-53-15,16 0 16,19 17-16,0-17 0,17 0 16,106 35-16,-88-35 15,-18-17-15,141 34 16,-123-52-16,17-1 0,-17-34 15,18-1-15,-18 0 16,105-70-16,-105 35 16,-18 0-16,-17 1 0,35-90 15,-71 72-15,0-1 16,0-105-16,-35 70 16,-52-106-1,-1 107-15,-88-54 16,52 106-16,-105-18 15,71 71-15,17 18 16,-123 35-16,123 0 0</inkml:trace>
  <inkml:trace contextRef="#ctx0" brushRef="#br1" timeOffset="256431.2492">16863 14446 0,'-35'-17'16,"70"34"-16,-106-34 0,36-1 16,-18 0-16,0 18 0,-17-17 15,-1 17-15,-105 17 16,70 1-16,-106 53 15,89-36-15,-1 0 16,18 0-16,-17 18 0,17 0 16,-88 53-16,106-53 15,17 0-15,1 0 0,-1 0 16,1 35-16,70-35 16,0 53-1,53-36-15,88 54 16,-36-54-16,142 36 15,-105-53-15,16 0 16,1-18-16,17 0 0,1-17 0,193 0 16,-176-18-1,177 0-15,-195-18 16,106 0-16,-158-17 16,-18 18-16,-18-36 0,35-36 15,-87 37-15,-19-90 16,-17 54-1,-70-106-15,17 88 16,-124-105-16,71 105 16,-176-35-1,123 88-15,-176 0 0,177 53 16,-142 53 0,176-18-16</inkml:trace>
  <inkml:trace contextRef="#ctx0" brushRef="#br1" timeOffset="268570.9446">15399 3175 0,'0'18'31,"17"-1"-16,1 1 1,-18 0-16,0-1 0,18 54 16,-18-18-16,0 17 15,0 1-15,0 70 16,0-53-16,0 53 16,0-70-16,17 35 15,-17-53-15,18 52 16,-18-69-16,18 52 15,-18-53-15,0 0 16,17 1-16,-17-19 0,0 19 16,0-1-16,0-18 0,18 19 15,-18-19-15,-18 1 16,18 0 15,18-18 0,0 0-15,-1 0 0,1 0-1,-1 0-15,1-18 16,0 18-16,-1 0 0,54-18 16,-53 18-16,52-17 15,-17 17-15,-18 0 16,53 0-16,-52 0 15,17 0-15,70 0 16,-52-18-16,-1 18 0,71 0 16,-52 0-16,69 0 15,-69 0-15,87 0 16,-88 0-16,0 18 16,0-18-16,1 0 15,87 0-15,-105 17 16,123-17-1,-106 0-15,0 18 0,0-18 0,18 0 16,88 0 0,-88 0-16,88 0 15,-88 0-15,88 0 16,-106 0-16,18 0 16,88 0-16,-106 0 0,106 0 15,-106 0 1,18-18-16,0 18 0,-18-17 15,18 17-15,70-18 16,-87 18-16,87-18 16,-105 18-16,17-17 0,-18 17 15,71 0 1,-88 0-16,71-18 16,-71 18-16,0 0 0,17 0 15,-35 0-15,1 18 16,-19-18-16,19 0 0,-19 17 15,1-17-15,0 0 0,-1 0 16,18 0 0,-17 0-16,0 0 15,-18-17 1,0-1-16,0 1 16,0-1-1,-18-35 1,0 18-16,18-1 0,0-16 15,-17-54 1,17 53-16,0-71 0,0 54 16,0-54-16,0 71 15,0 18-15,0-53 16,17 17 0,-17 36-16,0 0 0,18-18 15,0 0 1,-18 18-16,0 17 15,0-17-15,0 17 16,0 0-16,-18 1 16,0 17-16,1 0 15,-36 0-15,35 0 16,-52 0 0,34 0-16,1 0 0,-71 0 15,53 0-15,-88 0 16,71 0-16,-1 0 15,-123 0-15,106-18 16,0 18-16,-142-17 16,125 17-16,-19-18 15,1 0-15,-1 18 0,-140-35 16,123 17-16,-18 1 16,18-1-16,-18 0 0,-159 1 15,160-1-15,-19 18 16,-193 0-16,176-17 15,-177 17 1,177 17-16,-176 1 16,194-18-16,-160 17 15,178 1-15,-1-18 16,18 18-16,17-18 0,1 0 0,-71 17 16,106 1-1,17-18-15</inkml:trace>
  <inkml:trace contextRef="#ctx0" brushRef="#br1" timeOffset="271318.5002">15734 8767 0,'0'17'16,"0"1"-1,18 35-15,-1-18 16,1 53-16,-1-35 16,1 71-1,-18-54-15,18 89 16,-18-71-16,17 71 16,-17-89-16,0 1 0,18 70 15,-18-88-15,18 70 16,-1-70-16,1 18 15,-18-36-15,18-17 16,-1 35-16,1-53 16,17 35-1,-17-35-15,17 0 16,-17 0-16,17 0 16,-17 0-16,17 0 0,35 0 15,-34 0 1,34 0-16,-34 0 15,52 0-15,-35 0 16,52-18 0,-34 18-16,-18 0 0,88-17 15,-70-1-15,87 0 16,-69 18-16,69-17 16,-69 17-16,87 0 15,-88-18-15,106 18 16,-106 0-16,124-17 15,-106 17-15,105-18 16,-105 0-16,0 18 16,18-17-16,-19 17 15,1-18-15,0 18 0,18 0 16,87 0-16,-105-18 16,88 18-16,-88-17 15,88 17 1,-106-18-16,106 18 15,-106 0-15,-17-18 16,17 18-16,-17 0 0,52 0 16,-52-17-16,17 17 15,-53 0-15,18-18 16,-35 18 0,-36-17 15,0-1-31,18 0 15,0 1-15,-17-36 16,17 17-16,0-52 16,0 53-16,0-18 15,0-53-15,17 36 16,-17 17-16,0-88 16,0 70-16,0 18 0,0-70 15,0 70 1,0-35-16,0 52 15,0-52-15,18 53 16,-18-36-16,0 54 16,0-36-16,0 35 15,0 0 1,-18 18 0,1 0-16,-1 0 15,-17 0 1,17 0-16,-52 0 15,34 0-15,-87 0 16,52 18-16,1-18 16,-107 18-16,72-18 15,-125 17-15,89-17 16,18 0-16,-18 18 0,-18-18 16,-159 0-16,160 0 15,-195 0 1,176 0-16,-193-18 15,176 18-15,-176 0 16,193 0-16,-176 0 16,177 18-16,0 0 15,-159 17-15,193-17 16,-140 17-16,176-18 16,-17 19-16,35-19 0,0 1 15</inkml:trace>
  <inkml:trace contextRef="#ctx0" brushRef="#br1" timeOffset="283413.3491">20338 10848 0,'17'0'32,"1"0"-17,0 0 1,-1 0-16,1 0 0,35-18 15,-18 18-15,18-17 16,-35 17-16,17 0 16,-17-18-16,-36 18 31</inkml:trace>
  <inkml:trace contextRef="#ctx0" brushRef="#br1" timeOffset="283708.419">20514 10636 0,'0'0'16,"-18"18"-16,-17-18 15,17 18-15,-34 17 16,34-18-16,-35 1 15,35 0-15,1-1 16,-1 1-16,18 0 0,0 17 16,0-17-1,18-1-15,17-17 0,36 18 16,-36-1 0,35 1-16,-34 0 15,17 17-15,-53-17 16</inkml:trace>
  <inkml:trace contextRef="#ctx0" brushRef="#br1" timeOffset="309540.5823">12594 15663 0,'-17'0'16</inkml:trace>
  <inkml:trace contextRef="#ctx0" brushRef="#br1" timeOffset="310436.2708">12594 15663 0,'-17'18'15,"34"-36"-15,-34 18 16,17-17 15,-18 17-15,0 0 15,18 17 0,-17-17-15,34 0 31,-34 0 171,17-17-202,0-1 0,17 0-16,-17 1 15,0-1-15,0 1 32,0 34 61,0 1 48,0-1-125,0 1-16,0 0 0,0 17 0,0 18 15,0 106-15,0-71 16,0 159-16,0-124 15,0 107 1,0-142-16,18 35 16,-18-70-16,0 35 15,0-70-15,18 0 16,-18-1-16,0-34 16,17-1-1</inkml:trace>
  <inkml:trace contextRef="#ctx0" brushRef="#br1" timeOffset="310713.9979">12259 16633 0,'0'0'0,"18"53"15,-1-35-15,1 17 0,0 1 16,17 17-16,-17-18 0,-1 0 15,18 0-15,-17 1 16,0-19-16,-1 1 0,19 0 16,-19-18-16,36-36 15,-35 19-15,35-89 16,-18 53-16,18-53 16,-35 71-1,17-53-15,-18 70 16,-17 0-16</inkml:trace>
  <inkml:trace contextRef="#ctx0" brushRef="#br1" timeOffset="311754.5626">16051 15663 0,'0'-17'16,"0"34"31,-17 36-32,17-17-15,0 69 16,0-34-16,0-1 16,0 19-16,-18 87 15,18-70-15,-18 0 0,18 70 16,0-105 0,0 52-16,18-70 15,-18 18 1,18-36-16,-18-17 0,0-1 15,-18-34 1</inkml:trace>
  <inkml:trace contextRef="#ctx0" brushRef="#br1" timeOffset="312020.8716">15769 16633 0,'0'71'16,"0"-142"-16,18 177 0,-18-70 15,17 17-15,1-1 16,0 1-16,17-17 0,-17 17 16,35-1-16,17-34 15,-52-18-15,52-18 16,-34 1-16,-1-18 15,18-18-15,-18 0 16,18 0-16,18-53 16,-54 71-16,18-36 15</inkml:trace>
  <inkml:trace contextRef="#ctx0" brushRef="#br1" timeOffset="326920.1904">19756 15822 0,'0'18'15,"0"-36"-15,17 36 0,54-18 16,-18 0-1,0-18-15,17 18 0,124-18 16,-88 1-16,0 17 16,123-35-1,0 17-15,-123 18 0,-18 0 16,1-18 0</inkml:trace>
  <inkml:trace contextRef="#ctx0" brushRef="#br1" timeOffset="365090.7171">16193 11624 0,'-18'18'15,"18"-36"32,18 18 16,-1 0-48,18 0 1,-17-18-16,17 18 15,-17 0 1,17 0-16,1 0 0,52 0 16,-18 0-16,54-17 15,-36 17-15,0-18 16,106 18 0,-106-18-16,18 18 0,106 0 15,-106 0-15,0 18 16,17-18-16,142 0 15,-124 0-15,17 0 0,1 0 16,176-18 0,-158 1-16,158-18 15,-176 35-15,-18-18 16,-18 18-16,-17-18 0,35 18 16,-106 0-16,1 18 15,-19-18-15,-17 18 0,18-1 16,-36 1-16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3T00:06:51.445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00B050"/>
    </inkml:brush>
    <inkml:brush xml:id="br2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2275 7179 0,'36'0'15,"52"0"1,-35 0-16,17 0 16,19-18-16,34-17 15,-52 17-15,-1 1 16,-35 17-16,-17-18 16,-36 18-16,18 18 0,-52-1 15,16 19-15,1 17 16,17 0-1,1-18-15,17 18 0,17 17 16,19 36-16,-19-35 16,54 17-16,-54-35 15,1-18-15,0 0 0,-1-17 16,-17 17 0,-17-17-16,-36 0 15,0-18-15,18 0 16,-18 0-16,-53 0 0,53-18 15,18 18-15,-18-18 16,35 36-16,18 0 16</inkml:trace>
  <inkml:trace contextRef="#ctx0" brushRef="#br0" timeOffset="372.6614">3457 7038 0,'0'0'0,"-17"0"15,-1 70-15,-17 36 16,17-35-16,0 70 16,1-53-16,17 36 15,17-71-15,1-1 16,0-16-16,17 17 15,18-18-15,-18-17 16,0-18-16,-17 0 16</inkml:trace>
  <inkml:trace contextRef="#ctx0" brushRef="#br0" timeOffset="1307.3135">3863 7461 0,'-18'-17'15,"18"-1"-15,0 36 32,-17 52-17,17-17-15,0-18 0,17 1 16,1 34-16,0-35 15,34 1-15,-34-19 16,35-17-16,-35 0 16,17-17-16,-35-1 15,18-17 1,-18 17-16,0 1 16,0 34-16,0 1 15,17-18-15,1 17 16,17-17-1,-17 0-15,17 0 16,-17-17-16,-1 17 0,-17-18 16,0-35-16,0 36 15,-17-19-15,-1 19 16,0-1-16,1 18 16</inkml:trace>
  <inkml:trace contextRef="#ctx0" brushRef="#br0" timeOffset="1491.1427">4498 7832 0,'-18'35'0,"36"-70"0,-36 88 15,1-53-15,-1 35 16,0-35-16,18 35 15,0-17-15</inkml:trace>
  <inkml:trace contextRef="#ctx0" brushRef="#br0" timeOffset="1863.3141">4692 7020 0,'0'71'16,"0"-18"-16,0 0 15,0 17-15,0 71 16,0-70-16,0 52 16,0-70-16,0-17 15,18-19-15,-18 1 0,0-1 16,17-17-16,1-17 0,17-36 15,-17 35 1,35 1-16,-36 17 16,54 0-16,-53 35 15,34 0-15,-34-17 16,-18 35 0,0-36-16,-18 1 15,-34 0-15,34-18 16,-35 0-1,35 0-15,1-18 0,-1-17 16,18 17-16</inkml:trace>
  <inkml:trace contextRef="#ctx0" brushRef="#br0" timeOffset="2091.7407">5045 6879 0,'0'0'16,"53"18"-16,-36-1 0,71 72 16,-52-19-16,52 71 15,-53-52-15,-17-19 16,0 18-16,-18-17 16,0 70-16,-18-88 15,-35 35-15,18-35 16,-36 0-16,36-18 15</inkml:trace>
  <inkml:trace contextRef="#ctx0" brushRef="#br0" timeOffset="3242.2486">6015 7250 0,'0'-18'31,"18"18"-31,-1 0 0,18 0 15,1 0-15,-1 0 16,-17 0-16</inkml:trace>
  <inkml:trace contextRef="#ctx0" brushRef="#br0" timeOffset="3359.3915">6033 7408 0,'17'18'0,"1"-18"16,52 0-16,-34-18 15,69 1 1,-52-1-16</inkml:trace>
  <inkml:trace contextRef="#ctx0" brushRef="#br0" timeOffset="3620.0961">7003 6720 0,'0'0'16,"0"18"-16,0 53 16,0-36-16,17 18 15,1 0-15,0 0 0,-1 0 16,1-1-16,17 37 15,-35-54-15,18 0 0,-18 1 16,-18-19-16,0 18 16</inkml:trace>
  <inkml:trace contextRef="#ctx0" brushRef="#br0" timeOffset="3770.9137">6879 7373 0,'18'0'0,"52"18"16,-17-18-16,0 0 0,0 0 15,88-18-15,-70 0 16,70-17-16,-88 35 16,17-17-16</inkml:trace>
  <inkml:trace contextRef="#ctx0" brushRef="#br0" timeOffset="4187.9986">7108 7761 0,'18'71'15,"0"-54"-15,-1 1 16,-17 0-16,0-1 0,18-17 16,-18-17-1,0-36 1,0 17-16,0-17 15,0 36-15,0-1 0,18 18 16,-1 18 0,19-1-1,-19 1-15,1 0 0,35-1 16,-36 1-16,1-18 16,17 0-16,-35-18 15,18 1-15,-18-19 16,18 19-1,-1 34 1,19 1 0,-19 17-16,36 1 15,-35-19-15,-1 19 16,1-19-16,0 1 16,-36-18-1</inkml:trace>
  <inkml:trace contextRef="#ctx0" brushRef="#br0" timeOffset="4777.6686">9013 6773 0,'36'-17'16,"-72"34"-16,54-52 15,-124 53 1,36-18-16,-107 53 16,72-18-16,-72 35 15,124-34-15,0-1 0,18 0 16,35 1-1,53-1-15,0-18 16,70 1-16,-70 0 16,35-1-16,-70 1 15,0 0-15,-18 35 16,-18-36-16,-35 36 16,18-18-16,-18 1 15,35-1-15,18-17 16,18-1-16,53 1 15,-19 0-15,72-36 16,-71 18-16,17-18 16,-34 18-16,-1 0 0,-35 18 15,-18-18 1</inkml:trace>
  <inkml:trace contextRef="#ctx0" brushRef="#br0" timeOffset="4967.9474">8449 7990 0,'18'53'16,"-36"-106"-16,36 124 0,-1-18 15,-17-35-15,0-1 0,18-17 16,-18-17-1</inkml:trace>
  <inkml:trace contextRef="#ctx0" brushRef="#br0" timeOffset="5113.1003">8431 7761 0,'0'0'0,"36"0"16,-19 0-16,1 0 0,0 0 15,17 0 1,-17 0-16</inkml:trace>
  <inkml:trace contextRef="#ctx0" brushRef="#br0" timeOffset="5288.5499">8625 7849 0,'36'0'16,"-72"0"-16,89 0 0,-35 0 15,0 0-15,-1 0 0,19 0 16,-19 0-16,-34 0 31,-19 18-15,19 0-16,17-1 16</inkml:trace>
  <inkml:trace contextRef="#ctx0" brushRef="#br0" timeOffset="5361.6902">8696 7955 0,'35'18'16,"-17"-18"-16,17 17 15,-17-17-15,17 0 0,36-35 16,-54 18-16</inkml:trace>
  <inkml:trace contextRef="#ctx0" brushRef="#br0" timeOffset="5680.0614">9190 7885 0,'0'0'16,"18"35"-16,-18-17 0,0-1 15,17 1-15,-17-1 0,0 1 16,18 0-16,-18-1 16,0 1-16</inkml:trace>
  <inkml:trace contextRef="#ctx0" brushRef="#br0" timeOffset="6321.8035">8431 6315 0,'0'35'0,"0"-17"16,18 35-16,-18-36 15,18 18 1,-18-52 15,0-36-15,17 18-16,-17 17 0,18-17 15,-18 17-15,18 18 16,-1 0-16,1 18 16,-18-1-16,35 19 15,-17-36 1,-1 17-16,1-17 15,0-35 1,-1 17-16,1 1 16,-18-1-16,18 18 15,-18 18 1,17-1-16,-17 19 0,18-19 16,17 36-1,-17-18-15,35-17 16</inkml:trace>
  <inkml:trace contextRef="#ctx0" brushRef="#br0" timeOffset="6974.3201">9560 7197 0,'18'0'16,"52"-36"-16,-34 19 16,17-36-16,-18 18 0,18-18 15,0-53 1,-18 35-16,-17 1 0,-18 17 0,0-35 15,0 52 1,-36 19-16,19 52 16,-1 53-1,18-17-15,0 17 0,0-18 16,18 19-16,-1 69 16,-17-87-16,0 52 15,0-70-15,-17 0 16,17-17-16,-18-19 0,1 1 15,-1-18-15,-17 0 0,17 0 16,0 0-16,18-18 16,-17-17-16,17 17 0,17-17 15,19 17-15,34 1 16,-17 34-16,35 1 16,-35 17-16,18 1 15,-36-36-15,-17 17 16,-1 1-1,1-18-15</inkml:trace>
  <inkml:trace contextRef="#ctx0" brushRef="#br0" timeOffset="7806.7675">10689 6438 0,'-17'0'16,"-19"53"-1,36-18-15,-17 36 0,17 70 16,0-70-16,17 87 16,1-69-16,0-19 15,34 54-15,-16-89 16,34 53-16,-34-70 16,-1-1-1,0-17-15</inkml:trace>
  <inkml:trace contextRef="#ctx0" brushRef="#br0" timeOffset="8174.9526">11060 7056 0,'-18'70'0,"36"-140"0,-36 175 16,0-69-16,36 52 15,0-53-15,-1-17 0,19 17 16,34-17-1,-35-18-15,1-18 0,-1 18 16,-17-35-16,17-18 16,-35 18-16,0-18 15,0 35-15,-18 18 16,18 71 0,0-18-16,18 70 15,-1-70-15,1 17 16,0-17-16,-1 36 15,1-37-15,0 1 16,-18-35-16,-18-18 16,-35-18-1,35 1-15,-17-19 0,-18-52 16,18 53-16,17-36 16,-17 19-16</inkml:trace>
  <inkml:trace contextRef="#ctx0" brushRef="#br0" timeOffset="8474.8712">11077 6756 0,'0'0'15,"-17"-18"-15,34 0 0,1-17 16,0 0-16,-18 17 15,17 1-15,1-19 0,17-17 16,-35 36-16,18-1 16,-1 0-16,1 36 31,0 35-31,-1-18 16,19 36-16,-36-53 15,35 17-15,-18-18 0,19 19 16,-19-36-1,19 17-15</inkml:trace>
  <inkml:trace contextRef="#ctx0" brushRef="#br0" timeOffset="8703.8954">11553 6403 0,'0'0'0,"-17"53"16,17-18-16,-18 53 16,18-52-16,18 52 15,-1-53-15,19 36 16,-1-54-16,0 1 16,1 0-16,-1-36 15,-17 0-15,-18 1 16</inkml:trace>
  <inkml:trace contextRef="#ctx0" brushRef="#br0" timeOffset="8841.819">11800 6720 0,'0'0'16,"0"53"-16,18-17 0,0-19 15,17 19-15,-17-36 16,-1 0-16,1 0 0</inkml:trace>
  <inkml:trace contextRef="#ctx0" brushRef="#br0" timeOffset="8959.6389">11836 6579 0,'0'18'15,"17"0"1,1-18-16</inkml:trace>
  <inkml:trace contextRef="#ctx0" brushRef="#br0" timeOffset="9153.5294">11924 6421 0,'18'17'16,"-1"1"-16,18 35 15,-17-18-15,0-17 0,17 35 16,-35-18 0,18 0-16,-18-17 0,0 35 15,-18-18-15,18-17 16</inkml:trace>
  <inkml:trace contextRef="#ctx0" brushRef="#br0" timeOffset="9588.2722">12347 7426 0,'0'0'15,"0"35"-15,0-17 0,-17 0 16,-1 34-16,0-16 16,1-19-16,-1 19 15,0-19-15,1 1 0,-1 17 16</inkml:trace>
  <inkml:trace contextRef="#ctx0" brushRef="#br0" timeOffset="10166.6692">12718 7144 0,'0'17'16,"0"54"-1,0-36-15,0 18 16,0-18-16,0 1 0,35 17 16,-17-36-1,17 1-15,0-18 16,18-35-16,-18 17 15,1-53-15,-19 54 16,1-36-16,-18 35 16,0 1-1,0 34-15,0 71 16,0 18 0,18-53-16,-1 53 15,-17-53-15,0 35 16,0-70-16,-17 17 15,-1-35-15,-35 0 16,35-18-16,-52-17 16,34 0-16,19 0 15,-36-36-15,18-35 16,17 53-16</inkml:trace>
  <inkml:trace contextRef="#ctx0" brushRef="#br0" timeOffset="10404.7359">13088 6509 0,'-18'0'16,"18"17"-16,0 54 15,0 17 1,0-35-16,18 35 15,-18-52-15,35 34 16,-17-35-16,0-17 0,-1 0 16,36-1-16,-35-17 15,-1-17-15,19-19 16</inkml:trace>
  <inkml:trace contextRef="#ctx0" brushRef="#br0" timeOffset="10526.2548">13353 6826 0,'0'53'0,"0"-106"0,0 124 16,35-36-1,-17-17-15,-1-18 16</inkml:trace>
  <inkml:trace contextRef="#ctx0" brushRef="#br0" timeOffset="10650.0136">13388 6685 0,'0'0'16,"18"0"-1,-18 18 1</inkml:trace>
  <inkml:trace contextRef="#ctx0" brushRef="#br0" timeOffset="10855.5775">13511 6579 0,'36'36'0,"-19"-1"16,19 0-16,-19 0 16,1 1-16,-18-1 15,0-17-15,0-1 16,0 1-16,-18 0 0,1 17 15,-1-18-15</inkml:trace>
  <inkml:trace contextRef="#ctx0" brushRef="#br0" timeOffset="11262.3295">13776 6297 0,'0'0'16,"-18"-18"-16,18 36 16,18 35-16,17-18 15,36 89 1,-36-71-16,53 105 16,-35-87-16,18 105 15,-36-105-15,-17 17 0,-18 0 16,0 71-16,-36-88 15,19-1-15,-19-17 0,1 0 16,0-18-16,0 1 16,-1-1-16,1-18 0,0 1 15</inkml:trace>
  <inkml:trace contextRef="#ctx0" brushRef="#br0" timeOffset="21950.4411">10883 3422 0,'-17'35'31,"17"53"-31,0-35 16,17 71-16,-17-89 15,18 18-15,17 0 16,0-53-16,-17 18 0,53-36 16,-36 0-1,0-52-15,-17 34 16,17-16-16,-35 34 16,18 36-16,-1-1 15,1 54 1,0-18-16,-1-18 0,19 0 15,-1-17-15,0-1 0,18 1 16,-18-18-16,1-35 16,-36 0-16,0-36 15,-18 36-15,-35-53 16,35 52 0,-35-17-16,36 36 15,-1 17-15,18 17 16</inkml:trace>
  <inkml:trace contextRef="#ctx0" brushRef="#br0" timeOffset="22217.6601">11977 3475 0,'0'0'15,"0"-35"-15,-18 17 0,18 0 16,-53 18-16,36 18 16,-36 53-1,35-19-15,18-16 0,0 17 16,0-18-16,18 0 0,35 36 16,-18-54-16,0-17 15,53 18-15,-35-18 16,-35 0-16,0-18 15</inkml:trace>
  <inkml:trace contextRef="#ctx0" brushRef="#br0" timeOffset="22339.2754">11924 3669 0,'0'0'0,"18"0"16,52 0-1,-35 0-15,18 0 16,0 0-16,18-18 15</inkml:trace>
  <inkml:trace contextRef="#ctx0" brushRef="#br0" timeOffset="22579.002">12435 3104 0,'0'0'0,"18"71"16,-18-18-16,18 0 16,-1 70-16,1-52 15,-18 17-15,0-17 0,18 52 16,-1-70-16,1-18 16,0 18-16,-1-35 15,-17-1 1,18-17-16,-18-17 0</inkml:trace>
  <inkml:trace contextRef="#ctx0" brushRef="#br0" timeOffset="22817.7696">12647 3122 0,'18'71'16,"-1"-36"-16,-17 35 0,18 1 16,0 0-16,-18 17 0,17 71 15,1-107-15,17 54 16,-17-88-16,-18 17 16,0-17-16,-18-36 15</inkml:trace>
  <inkml:trace contextRef="#ctx0" brushRef="#br0" timeOffset="23140.0782">12400 3034 0,'0'0'15,"35"0"-15,1 0 0,17 0 16,70 53-16,-52-18 15,70 36 1,-88-36-16,0 18 0,0 17 16,-53-17-1,0 0-15,-18-17 0,0 16 0,-17-16 16,-36 34-16,54-52 16,-19 17-16,36-17 15,36-1 1,-1 1-16,53 17 15,-35-17-15,35 17 16,-35-35-16,-17 18 16,-19-18-16,18 0 0,-17 18 15</inkml:trace>
  <inkml:trace contextRef="#ctx0" brushRef="#br0" timeOffset="23757.5154">13123 2734 0,'18'18'16,"-18"35"0,18-18-16,-18-17 15,0 34-15,0-34 16,0-36-1,0-17 1,17 0 0,-17 0-16,18-1 0,-18 1 15,18 17-15,-1-35 16,1 53 0,-1 18-16,-17 17 15,18 1-15,0 52 16,-18-53-16,17 18 15,1-35-15,0 17 0,-1 18 16,-17-35-16,18-1 16</inkml:trace>
  <inkml:trace contextRef="#ctx0" brushRef="#br0" timeOffset="24181.0082">13494 2928 0,'0'-18'0,"17"36"16,1-18-1,17 35-15,-17 1 16,0-19-16,35 19 16,-36-36-16,1 35 15,-1-35 1,-17 17-16,-17-34 16,17-1-1</inkml:trace>
  <inkml:trace contextRef="#ctx0" brushRef="#br0" timeOffset="24330.8246">13705 2875 0,'0'0'0,"-17"0"15,-1 35-15,-17-17 16,-18 53 0,35-36-16,-35 35 15,53-34-15,-17-19 0,-1 19 16,0-1-16</inkml:trace>
  <inkml:trace contextRef="#ctx0" brushRef="#br0" timeOffset="25580.9279">14693 3757 0,'35'-18'16,"-17"36"-1,-18 35 1,-18-35-16,1 35 16,-1-18-16,-17 0 15,17-17 1,-17-1-16,17 1 0</inkml:trace>
  <inkml:trace contextRef="#ctx0" brushRef="#br0" timeOffset="27143.8954">15187 2858 0,'0'0'0,"-18"-18"0,18 53 16,18 53-1,-18-17-15,53 70 16,-35-53-16,-1-17 16,-17-1-16,18 19 0,0 16 15,-18-69-15,17-1 16,-17 0-16,0-52 15,0-19 1,35-34 0,1 34-16,-1 1 15,0 18-15,18 17 0,53 17 16,-53 1-16,18 52 16,-36-34-16,-18 17 15,-17-1-15,-17-34 0,-36 17 16,0-17-1,-35-18-15,35 0 16,-53 0-16,71-18 16,17 1-16,0-1 15,18 0-15</inkml:trace>
  <inkml:trace contextRef="#ctx0" brushRef="#br0" timeOffset="27372.1984">16245 3281 0,'-70'35'16,"140"-70"-16,-175 105 0,52 1 16,53-36-16,-18 36 15,36-36-15,17 0 16,0-17-16,53 17 15,-35-35-15,36 0 16,-54 0-16,0-17 0</inkml:trace>
  <inkml:trace contextRef="#ctx0" brushRef="#br0" timeOffset="27493.9649">16157 3545 0,'0'0'15,"71"0"-15,-36 0 0,18-17 0,53-1 16,-71 18 0</inkml:trace>
  <inkml:trace contextRef="#ctx0" brushRef="#br0" timeOffset="27767.6159">16828 2928 0,'0'0'0,"17"53"16,-17-18-16,18 18 16,-18 0-16,0 18 0,0 17 15,-18-18-15,18 89 16,0-71-16,18-35 15,-1 0-15,36 35 0,-35-52 16,0-19-16,-1-17 16,1 0-16,0-17 15,-18-1-15</inkml:trace>
  <inkml:trace contextRef="#ctx0" brushRef="#br0" timeOffset="27989.9233">17092 3034 0,'35'106'16,"-70"-212"-16,88 265 0,-53-106 0,35 70 16,-35-70-16,18 18 15,-18-19-15,18 1 0,-18-17 16,17-1-16,-17-17 0,0-1 15,-17-34 1</inkml:trace>
  <inkml:trace contextRef="#ctx0" brushRef="#br0" timeOffset="28334.7042">16845 2999 0,'18'-36'16,"-36"72"-16,36-89 0,17 0 16,0 35-16,54 1 15,-37 17-15,19 0 16,-18 17-16,88 18 16,-88 1-16,0-1 0,-18 18 15,-17-18-15,-1 18 0,-34 18 16,-1-36-16,-17 18 15,-18 0 1,35-18-16,1 0 16,17-17-16,35 35 15,-17-35-15,17-1 16,0 1-16,53 35 16,-35-36-16,0 19 0,-18-19 15,-35 19 1,0-19-16,-17 1 0</inkml:trace>
  <inkml:trace contextRef="#ctx0" brushRef="#br0" timeOffset="35725.5195">14905 7232 0,'0'-18'31,"18"18"-15,17-17 0,-18-1-16,36 18 15,-17 0-15,34 0 16,-35 0-16,36 0 16,-53-18-16,35 18 15,-36 0-15,-17-17 31,-17 17-31</inkml:trace>
  <inkml:trace contextRef="#ctx0" brushRef="#br0" timeOffset="35919.6078">15152 6950 0,'0'0'0,"-18"35"16,18 0-16,0 71 0,18-71 16,-1 71-1,1-53-15,0 35 16,-1-52-16,19 17 16</inkml:trace>
  <inkml:trace contextRef="#ctx0" brushRef="#br0" timeOffset="37583.4358">16581 6615 0,'-18'0'15,"0"17"-15,-17 1 16,-18 52 0,35-17-16,-17-17 0,18-1 15,-19 0-15,1 18 16,17-18-16,1 1 16,17-19-16,0 1 15,17-36 1</inkml:trace>
  <inkml:trace contextRef="#ctx0" brushRef="#br0" timeOffset="37876.7472">16351 6085 0,'0'-17'16,"0"34"-16,0 19 15,36 34 1,-19-34-16,18 16 0,1 19 16,-1-18-16,0 17 0,1 1 15,-1-18-15,0 18 0,0-19 16,36 37-1,-36-54-15,1 18 16,-19-36-16,-17 1 16</inkml:trace>
  <inkml:trace contextRef="#ctx0" brushRef="#br0" timeOffset="39296.0551">15893 7391 0,'-18'0'15,"0"0"-15,36 0 32,35 0-32,0 0 15,17 0-15,89 0 16,-71-18-16,18 18 0,123-18 15,-105 1 1,88-1-16,-107 1 16,19 17-16,-71-18 15,0 18-15,-71 0 16,-35 0 0</inkml:trace>
  <inkml:trace contextRef="#ctx0" brushRef="#br0" timeOffset="42025.6271">16122 7726 0,'0'0'0,"-18"-18"0,18 1 15,0-1 1,53 18 0,-35 0-16,52 18 15,-34-1-15,-19 1 16,1-1-16,0 19 0,-1-19 0,-17 1 16,-35 53-16,17-54 15,-35 36 1,36-18-16,-1-17 0,1 17 15,17-17-15,17 0 16,36-1-16,-18-17 16,54 0-16,-37-17 15,-16 17-15,-1 0 16</inkml:trace>
  <inkml:trace contextRef="#ctx0" brushRef="#br0" timeOffset="42554.8405">16704 7885 0,'0'0'0,"0"53"16,0-36-16,18 18 0,-18 1 16,0-19-16,17 1 15,1-36 1,-18-17 0,18 17-16,-18-17 15,0 0-15,17 17 0,-17-17 16,18 0-16,-18-1 0,18 19 15,-1-1-15,1 0 0,-1 18 16,-17 18-16,18 35 16,-18-35-16,0 35 15,0-36-15,18 1 16,-18 0-16,17-1 0,1-17 16,-18-17-1,18 17-15,-18-18 16,35-17-16,-17 17 15,17-17 1,-18 35-16,1 0 16,0 35-16,-1 53 15,1-35 1,17 0 0,-35-35-16,18-1 0</inkml:trace>
  <inkml:trace contextRef="#ctx0" brushRef="#br0" timeOffset="43855.9008">17992 6615 0,'0'70'16,"0"-140"-16,17 193 0,1-52 15,17 70-15,-17-71 16,0 1-16,-1-1 0,1 72 16,-1-90-16,1 54 15,-18-70 1,18-1-16,-18-18 0,0 1 15,0-36 1</inkml:trace>
  <inkml:trace contextRef="#ctx0" brushRef="#br0" timeOffset="44105.1462">18203 6597 0,'18'35'0,"0"18"15,17 53-15,-17-18 16,17 53-16,-18-53 16,-17-17-16,36 70 15,-36-88-15,17 35 16,1-35-16,-18-18 15,0-17-15</inkml:trace>
  <inkml:trace contextRef="#ctx0" brushRef="#br0" timeOffset="44562.899">18644 7126 0,'0'35'0,"0"-70"0,-17 106 16,17-1-16,0-34 15,35-1 1,-17 0-16,17-35 0,0 18 15,0-18-15,-17-18 16,0-17 0,-18 17-16,0 1 15,0-1-15,0 0 0,0 1 16,0 34 0,35 19-16,-17-19 15,52 36-15,-35-53 16,18 18-16,-17-18 0,-1 0 15,0-18 1,-17 0-16,-36-17 16,1 18-16,-54-36 15,36 35-15,-36-17 16,54 17-16,-19 0 16,36 1-16,18 17 15</inkml:trace>
  <inkml:trace contextRef="#ctx0" brushRef="#br0" timeOffset="44823.3579">19244 6579 0,'0'53'15,"0"-17"1,18 69-16,-1-34 16,-17-1-16,18 19 0,-18-19 15,35 89-15,-17-106 16,0 17-16,-1-17 16,1-17-16,17 34 15,-35-52-15,18-1 16</inkml:trace>
  <inkml:trace contextRef="#ctx0" brushRef="#br0" timeOffset="45029.486">19456 6862 0,'0'0'16,"17"88"-16,1-35 0,0 0 15,-1 17-15,1-17 16,17 0-16,0 53 16,-17-53-16,0 17 15,-1-52-15,-17 0 16</inkml:trace>
  <inkml:trace contextRef="#ctx0" brushRef="#br0" timeOffset="45358.4945">19614 6350 0,'0'0'16,"71"0"-16,-36 18 0,-17-1 15,17 19-15,-17-19 0,17 36 16,-35-35 0,0-1-16,-18 36 15,18-35-15,-35 17 16,18-35-16,17 18 16,0 0-16,17-18 15,36 17 1,-18-17-16,-17 0 0,17 0 15,1 0-15</inkml:trace>
  <inkml:trace contextRef="#ctx0" brushRef="#br0" timeOffset="46192.3665">19844 7408 0,'17'0'15,"1"-17"-15,0 17 16,17 0 0,-17 0-16,-1 0 0,1 35 15,-18-17-15,0 17 16,0-17-16,-18 34 15,18-34-15,-17 0 16,17 17 0,0-17-16,35-18 15,-17 17 1,34-17-16,-16 0 16,-1 0-16,-17 0 15</inkml:trace>
  <inkml:trace contextRef="#ctx0" brushRef="#br0" timeOffset="51876.2008">7814 9613 0,'0'-17'0,"0"34"31,18 71-31,-1-17 16,1 88 0,0-53-16,-18-1 0,-18 107 15,18-36 1,0-105-16,18 52 15,-18-87-15,17-19 16,1 1-16,0-36 16,-18 1-16</inkml:trace>
  <inkml:trace contextRef="#ctx0" brushRef="#br0" timeOffset="52097.597">8061 9772 0,'18'71'15,"-36"-142"-15,36 194 0,-1-70 0,-17 0 16,18 18-16,0 17 0,-18 0 16,0 0-16,17 71 15,-17-106-15,35 35 16,-35-52-16,18-1 15,0-35-15</inkml:trace>
  <inkml:trace contextRef="#ctx0" brushRef="#br0" timeOffset="52430.4575">8378 10142 0,'-17'18'0,"34"-36"0,-52 54 16,35-19-16,-17 36 15,17-35-15,0 35 16,17-36-16,1 1 16,-18 0-16,35-18 15,-17 17-15,-1-34 16,1 17-16,-18-18 15,0 0 1,-18 1-16,18 34 31,0 19-15,18-19-16,17 1 16,-17-18-1</inkml:trace>
  <inkml:trace contextRef="#ctx0" brushRef="#br0" timeOffset="53381.7593">8449 10336 0,'0'-17'0,"18"17"16,-18-18 0,17 18-1,-17-18-15,0 36 32,0 0-32,0-1 15,0 1-15,18 0 0,-18-1 16,0 19-16,18-19 0,-1 1 15,-17 0-15,36-18 0,-1 0 16,-18 0-16,36-36 16,-35 1-16,17-18 15,-35 18 1,0-1-16,18-34 16,-18 52-16,-18-17 0,18 17 15,-17 1 1,-1 17-16,36 17 31,-18 1-15,17 0-16</inkml:trace>
  <inkml:trace contextRef="#ctx0" brushRef="#br0" timeOffset="53748.1131">8925 9613 0,'0'0'0,"0"18"16,0 35-1,18-18-15,0 53 16,-18-17-16,17 88 16,-17-71-16,0 88 15,18-123-15,-18 71 16,17-89-16,1 18 15,-18-36-15,0-34 32</inkml:trace>
  <inkml:trace contextRef="#ctx0" brushRef="#br0" timeOffset="53986.5955">9137 9719 0,'0'0'15,"35"106"-15,-17-53 0,0 17 16,-1 71 0,-17-70-16,0 0 15,0-1-15,18-17 0,-18 0 0,0-18 16,17 1-16,-17-54 15,0-35 1</inkml:trace>
  <inkml:trace contextRef="#ctx0" brushRef="#br0" timeOffset="54265.9961">9260 9472 0,'53'-18'0,"-106"36"0,124-36 16,-36 18-16,-17 0 0,17 0 15,-17 0-15,-18 18 0,0 35 16,0-18-16,-18 18 16,-17 35-1,17-52 1,18-19-16,18-17 15,0 0-15,17 0 16,0 0-16,-17 0 16,-1 0-16,1 0 15</inkml:trace>
  <inkml:trace contextRef="#ctx0" brushRef="#br0" timeOffset="54699.662">9384 10407 0,'35'0'16,"0"0"-16,18 35 16,-17-17-16,-19-18 15,19 18-15,-36-1 16,17 1-16,-17-1 0,-17 1 15,17 0-15,-53 35 16,35-36-16,0 1 16,18 0-16,18-1 15,17-17 1,1 0-16,34-17 16,-52 17-16,-1 0 0,1 0 15,-18 17-15</inkml:trace>
  <inkml:trace contextRef="#ctx0" brushRef="#br0" timeOffset="55881.4665">10530 10160 0,'0'0'16,"-17"-18"-16,34 18 31,36 0-15,-35 18-1,35 0-15,-18-18 16,0 17-16,-17 1 16</inkml:trace>
  <inkml:trace contextRef="#ctx0" brushRef="#br0" timeOffset="55995.3008">10530 10319 0,'36'17'15,"-72"-34"-15,107 34 0,-53-17 0,52 0 16,-35 0-16,1 0 16</inkml:trace>
  <inkml:trace contextRef="#ctx0" brushRef="#br0" timeOffset="57102.6646">12259 9931 0,'18'17'0,"-1"-17"16,1 0-16,0-17 15,-1-1 1,1 18-16,0-35 0,-18 17 16,17-17-16,18-18 15,-17 35-15,0-35 16,-1 36-16,1-19 16,-18 19-16,-18 17 31,-17 0-16,0 0-15,-18 0 0,-53 17 16,53-17-16,-17 0 16,-1 0-16,-70 0 15,70 0-15,1 18 0,-54-18 16,18 35 0,71-17-16,-35 17 15,52-17-15,0-18 16,18 18-16,0-1 0,18 1 15,0-18-15,17 18 16,18-1-16,-18-17 0,89 35 16,-71-17-16,35 17 15,-53 1-15,-17-19 16,-1 19-16,-17-19 0,-35 54 16,0-36-16,-53 36 15,35-36-15,0 0 16,-18 36-1,36-18-15,35-18 16,17-17-16,36-1 0,0 1 16,106-1-16,-71-17 15,89 0-15,-89 0 16,53 0-16,-88 0 16,0-17-1,-53-1-15,0 1 16,-18-1-16,-35-17 15,18 17-15,17 0 16</inkml:trace>
  <inkml:trace contextRef="#ctx0" brushRef="#br0" timeOffset="57520.0324">11712 11042 0,'0'0'16,"0"71"-16,0-36 0,0 18 16,0 0-16,18-18 0,-18 53 15,18-53-15,-18 1 0,-18-1 16,0-17-1,1-36 1,-1 18-16,-35-53 16,35 18-16,1-1 15,-19-52-15</inkml:trace>
  <inkml:trace contextRef="#ctx0" brushRef="#br0" timeOffset="57625.0902">11536 10777 0,'0'0'0,"17"0"0,36 0 16,-35 18 0,0-18-16</inkml:trace>
  <inkml:trace contextRef="#ctx0" brushRef="#br0" timeOffset="57803.3802">11871 10848 0,'18'-18'16,"-1"18"-16,1-17 15,17-1-15,-17 18 16,17 0 0,-17 0-16</inkml:trace>
  <inkml:trace contextRef="#ctx0" brushRef="#br0" timeOffset="57952.902">11889 10971 0,'0'18'0,"17"-18"15,1 0-15,35-18 16,-18 1-16,36-1 16,-54 18-1,19 0-15,-19 18 16,1-18-16</inkml:trace>
  <inkml:trace contextRef="#ctx0" brushRef="#br0" timeOffset="58118.9748">12365 10936 0,'0'0'16,"0"71"-16,0-54 0,0 19 15,0-19-15,18 1 16,-18 0-16,17-18 0</inkml:trace>
  <inkml:trace contextRef="#ctx0" brushRef="#br0" timeOffset="58731.7547">11659 9049 0,'0'53'15,"18"17"1,-18-17-16,0-35 16,0 17-1,0-17-15,0-36 16,18 18-16,-18-35 15,17 17-15,1-17 0,0-36 16,-1 36-16,1-18 16,-1 35-16,-17 1 15,0-1-15,18 36 16,-18 17-16,0 0 16,0 36-16,18-36 15,-18 1-15,17 34 16,19-17-1,-19-35-15,1-1 16</inkml:trace>
  <inkml:trace contextRef="#ctx0" brushRef="#br0" timeOffset="58948.3992">12065 9278 0,'18'0'15,"-1"18"-15,1 17 16,0-17-16,34-1 16,-34 1-16,0 0 15,17-1-15,-17-17 16</inkml:trace>
  <inkml:trace contextRef="#ctx0" brushRef="#br0" timeOffset="59098.3305">12241 9313 0,'0'0'0,"-35"18"0,17 17 0,1-17 15,-1 17-15,1-17 16,17-1-16,-18 1 0,18 17 15</inkml:trace>
  <inkml:trace contextRef="#ctx0" brushRef="#br0" timeOffset="60633.486">13106 10019 0,'0'0'16,"0"-18"-16,0 1 0,-18 17 15,18 17 1,-35 36-16,35-18 16,-18-17-16,18 53 15,0-36-15,18 0 16,-1-17-16,19-1 0,-19-17 16,54 0-1,-53-17-15,34-18 16,-34 17-16,0 0 0,-18 1 15,17 17-15,-17-18 0,0 36 16,18-1 0,0 19-1,-1-19-15,19 1 16,-1-1-16,35-17 0,-34 0 16,17-17-16,-36-1 15,1-17-15,-18 17 0,-18-52 16,1 52-1,-36-35-15,17 18 16,1 0-16,17 35 16,1 0-16</inkml:trace>
  <inkml:trace contextRef="#ctx0" brushRef="#br0" timeOffset="61119.2873">13847 10354 0,'17'53'16,"-34"-106"-16,34 141 0,-17-52 16,0 34-16,0-35 15,18 1-15,-18-1 16,0-17-16,0 34 0,0-34 16,-18-18-16,18 18 0,-17-18 15,-1 0-15,0 0 16,-17-36-16,17 19 15,-35-18-15,36-1 16,-18-17-16</inkml:trace>
  <inkml:trace contextRef="#ctx0" brushRef="#br0" timeOffset="61251.4072">13794 10195 0,'0'0'0,"17"0"31,1 0-31,-18 18 16,18-18-16</inkml:trace>
  <inkml:trace contextRef="#ctx0" brushRef="#br0" timeOffset="61578.0345">13847 9525 0,'0'0'0,"0"-18"0,17 18 16,1 0-16,17 18 15,0-18-15,1 18 16,-19-1-16,1 1 15,-18 0 1,-18-1-16,1 1 16,-19 17-16,36-17 15,-17-18-15,17 17 16,0 1-16,17-18 0,1 18 16,0-1-16,-1-17 0,36 0 15,-35 0-15,-1 18 16</inkml:trace>
  <inkml:trace contextRef="#ctx0" brushRef="#br0" timeOffset="62246.3526">14887 10107 0,'18'0'16,"35"0"-1,-18 0-15,36 0 16,-54 0-16,1 0 16</inkml:trace>
  <inkml:trace contextRef="#ctx0" brushRef="#br0" timeOffset="62362.2098">14993 10301 0,'35'0'15,"-70"0"-15,88 0 0,-35 0 0,35 0 16,-18 0-16</inkml:trace>
  <inkml:trace contextRef="#ctx0" brushRef="#br0" timeOffset="62925.3715">15681 10107 0,'0'0'15,"35"-18"-15,-17 1 0,0 17 16,-1 0-16,1 17 16,-1 19-16,-17 52 15,0-35-15,0 0 16,0-18-16,18 36 16,-18-36-16,18-17 0,35 17 15,0-53 1,-1-35-1,-16 0 1,-19 0 0,-17 36-16,18-1 15,-18 36-15,18 17 16,-1-17-16,19 35 16,-19-36-16,36 1 15,-18 0-15,36-18 16,-53 0-16,17-36 15,-17 1-15,-36-18 16,18 18 0,-53-36-16,35 36 15,-35-18-15,36 18 16,-1 35-16,36-18 16</inkml:trace>
  <inkml:trace contextRef="#ctx0" brushRef="#br0" timeOffset="63285.626">16510 9807 0,'18'0'16,"17"0"-1,-17 0-15,52 0 16,-35 0-16,-17-17 16,53 17-1,-54 0-15,1 0 16</inkml:trace>
  <inkml:trace contextRef="#ctx0" brushRef="#br0" timeOffset="63425.4276">16704 9825 0,'18'53'16,"-36"-106"-16,36 141 0,-18-35 15,17-18-15,-17-17 16,18 17-16,0 18 16,-18-35-16</inkml:trace>
  <inkml:trace contextRef="#ctx0" brushRef="#br0" timeOffset="64242.0929">17110 10125 0,'0'0'0,"-18"0"0,0 0 15,1 35-15,17 0 16,0-17-16,0 35 16,0-36-16,17 1 15,1 0-15,0-1 0,-1 1 16,1-18-16,17 0 16,-17-18-1,0 1-15,-18-1 16,17 0-1,1 18-15,-18 18 0,35 35 16,-17-35-16,17 35 16,0-36-16,1 1 15,17 0-15,-18-1 16,18-34-16,-36-1 16,-17-17-16,18 17 15,-18-17-15,0-1 0,-18 1 16,1 0-16,-19-36 15,19 54-15,-1-1 16,1 0-16,-1 18 0,0 0 0</inkml:trace>
  <inkml:trace contextRef="#ctx0" brushRef="#br0" timeOffset="70493.9789">1199 9666 0,'-17'-18'0,"34"36"0,-34-18 47,34 71-31,1-18-16,-18 88 15,0-71-15,18 107 16,-18-107-16,17 54 16,1-71-16,0 17 15,-1-52-15,36 17 16,-35-35-16,17 0 15,0-18-15,1 18 0,34-35 16,-52 35-16</inkml:trace>
  <inkml:trace contextRef="#ctx0" brushRef="#br0" timeOffset="70783.2012">1764 10231 0,'18'0'16,"-18"17"-16,35 1 15,-35-1-15,35 19 16,-35-19-16,18 36 16,-18-35-16,17 17 15,-17-17-15,-17 17 16,-1-35-16,18 18 15,0-1 1,18 1-16,-18 0 16,17-18-16,36 17 15,0-17-15,-18 0 16,-17 0-16</inkml:trace>
  <inkml:trace contextRef="#ctx0" brushRef="#br0" timeOffset="71361.3085">2734 10248 0,'18'18'0,"-18"17"15,17 0 1,1-17-16,0 0 15,-18-1-15,0-34 16,0-19 0,-18 19-1,18-54-15,0 54 16,0-36-16,0 17 16,0 19-16,18-1 0,-18 0 15,17 18-15,1 0 16,0 0-16,-1 0 15,1 18-15,17 17 16,-17-17-16</inkml:trace>
  <inkml:trace contextRef="#ctx0" brushRef="#br0" timeOffset="71979.5164">3052 10336 0,'0'0'15,"35"0"-15,-18 0 0,19-17 16,-19-1-16,19-35 16,-36 36-16,17-1 15,-34 0-15,17 1 16,-36-1-16,1 18 16,0 35-1,17-17-15,1 35 16,17-36-16,0 36 15,17-35-15,18 17 16,1-35-16,17 18 16,-18-36-16,18 1 15,-36-1-15,19-35 16,-36 35-16,17 1 16,-17-1-16,0 1 0,0-19 15,-17 36-15,-1 0 16,18 18-16,-18-18 15,18 35 1,18 0-16,0-17 16,17 0-16,-17-18 15,17-18 1,-17 18-16,-1-18 16,-17 36-1,18 0 1,-18 17-16,35 36 15,-17-18-15,35 52 16,-36-69-16,1 34 16,-18-35-16,0 36 15,-18-53-15,-17-1 16,17 1-16,-34-18 16,34-18-16,-17 1 15,17-1-15,-17 0 0,-18-35 16,35 18-16,0-53 15,18 53 1</inkml:trace>
  <inkml:trace contextRef="#ctx0" brushRef="#br0" timeOffset="72289.9404">3545 10319 0,'18'0'15,"-36"0"-15,36 17 0,0-17 16,-18 18-16,17-18 0,-17 18 15,18-1-15,0 1 16,-1-18-16,19 0 16,-19 0-1,1-35-15,-18 17 16,0 0-16,0-17 16,0 17-16,0 1 0,0-1 15,0 36 1,17 17-1,-17-17-15,18-18 16,0 17-16,17 1 0,-17-18 16,-1 0-16,19 0 15,-19-18-15,-17 1 16,18-1-16,-18 0 16</inkml:trace>
  <inkml:trace contextRef="#ctx0" brushRef="#br0" timeOffset="72485.3421">3810 9737 0,'0'0'15,"35"88"-15,-17-35 16,0 17-16,17 54 16,-18-71-16,19 70 15,-19-70-15,1-18 0,0 1 16,17 34-1,-17-70-15,-1 18 0,1-18 16,-18-18-16</inkml:trace>
  <inkml:trace contextRef="#ctx0" brushRef="#br0" timeOffset="72907.4367">4128 10213 0,'0'-18'16,"0"36"-16,0-18 31,0 35-16,0-17-15,17 17 16,1-17-16,35-18 16,-36 0-16,1 0 15,0-18 1,-18 0-16,0 1 16,-18 17-16,18-18 15,-18 18 1,36 0-1,0 18 1,-1-18-16,1 17 16,0-17-16,-1 0 15,-17-17 1,0-1 0,0 1 15,18 17-16,-1 0 1,1 17-16,0 1 16,-1-1-1,1-17 1</inkml:trace>
  <inkml:trace contextRef="#ctx0" brushRef="#br0" timeOffset="73063.1037">4427 9984 0,'-17'-18'0,"34"18"16,1 0 0,0 0-16,-1 0 15,1 18-15</inkml:trace>
  <inkml:trace contextRef="#ctx0" brushRef="#br0" timeOffset="73448.4273">4551 10160 0,'17'0'31,"1"0"-15,0 0-16,-1 18 15,-17-1-15,0 1 16,0 0-16,-17 17 15,-1-18-15,18 1 16,-18 17 0,18-17-16,18 0 0,-18-1 15,18 1-15,-1-18 16,1 0-16,17 18 16,-17-18-16,-18-18 15,0 0-15</inkml:trace>
  <inkml:trace contextRef="#ctx0" brushRef="#br0" timeOffset="73563.2623">4533 10301 0,'53'0'16,"-35"18"-16,17-18 16,36 0-1,-18 0-15,-36-18 0</inkml:trace>
  <inkml:trace contextRef="#ctx0" brushRef="#br0" timeOffset="74005">4851 10248 0,'0'0'16,"-18"0"-16,0 18 15,-17-1 1,18 1-16,17 0 0,-18-1 0,0 1 16,18 17-1,18-17-15,-18 0 0,18-18 16,-1 17-16,1-17 0,-1 0 15,1-17-15,-18-1 16,0 0 0,0 1-16,0-1 15,-18 18-15,36 0 47,17 0-31,-17 0-16,0 0 15,-1-18-15,1 18 0,-18-17 16,0-1-16,-18 0 16,18 1-16,0-1 15,0 1 1,36-1 0,-1 18-16,18-35 15,-18 35-15,0-18 0,18 18 16,-35 0-1,-36-18 1,-17 1 0,17-1-16</inkml:trace>
  <inkml:trace contextRef="#ctx0" brushRef="#br0" timeOffset="74176.4587">5027 9913 0,'0'106'0,"0"-212"0,0 265 15,18-53-15,-18-71 16,17 18-16,1 35 16,-18-70-16,18 35 15,-18-36-15,17-17 16,1-17 0,-18-1-16</inkml:trace>
  <inkml:trace contextRef="#ctx0" brushRef="#br0" timeOffset="74304.488">5221 10301 0,'0'0'15,"0"35"-15,0-17 0,0 0 16,0-1 0,18-17-16</inkml:trace>
  <inkml:trace contextRef="#ctx0" brushRef="#br0" timeOffset="74431.1542">5203 10125 0,'0'0'16,"0"17"0,36 1-16</inkml:trace>
  <inkml:trace contextRef="#ctx0" brushRef="#br0" timeOffset="74671.0444">5345 10301 0,'17'18'16,"-17"-1"-16,18 1 16,0 0-16,17-1 15,-18-17-15,1 0 16,-18-17-1,0-1-15,-18-17 16,18 17-16,-35-17 16,18 17-16,-1-17 15,0 35 1,18 18-16</inkml:trace>
  <inkml:trace contextRef="#ctx0" brushRef="#br0" timeOffset="74892.764">5521 10425 0,'0'-18'16,"18"0"-16,-18 1 15,35-1 1,-17 0-16,-1 1 16,18-1-16,1 0 15,-19 18-15,1 18 16,-18 17-16,0 1 15,18-19 1,-18 19-16,0-19 16,17-17-16,-17 18 15</inkml:trace>
  <inkml:trace contextRef="#ctx0" brushRef="#br0" timeOffset="76777.6045">7849 11183 0,'18'0'31,"17"0"-31,1 0 16,69 18 0,-34-18-16,17 17 0,124-17 15,-106 0-15,141-17 16,-106 17-16,106-18 15,-142 18-15,89-18 16,-123 18 0,-18-17-16,0 17 0,-36 0 15,-17 17-15,0 1 16</inkml:trace>
  <inkml:trace contextRef="#ctx0" brushRef="#br1" timeOffset="89068.6346">21608 7108 0,'17'0'47,"1"0"-32,17 0-15,0 0 16,1 0-16,70-17 16,-53-1-16,17 1 0,71-1 15,-53 0 1,-52 1-16,-19 17 16,19-18-16,-19 18 15</inkml:trace>
  <inkml:trace contextRef="#ctx0" brushRef="#br1" timeOffset="89246.3196">21925 6809 0,'0'0'0,"18"17"15,-1 19-15,1 34 16,0-17-16,17 70 15,-35-70 1,35 36-16,-35-54 16</inkml:trace>
  <inkml:trace contextRef="#ctx0" brushRef="#br1" timeOffset="90264.1867">23301 6703 0,'-18'17'16,"-17"36"0,0 0-16,-18 71 15,35-71-15,-17 35 16,35-53-16,0 18 15,18-53 1,-18 18-16,17-18 0,1 0 16,0-53-16,-1 35 15</inkml:trace>
  <inkml:trace contextRef="#ctx0" brushRef="#br1" timeOffset="90508.2304">23019 6315 0,'-18'-18'16,"36"36"-16,-54-54 0,36 54 15,53 35 1,-35 0-16,70 70 16,-35-70-16,18 18 15,-18-18-15,0 17 0,-1-17 16,54 71-1,-70-71-15,16-18 0,-16 0 16,17 18-16,-53-35 16,17-1-16</inkml:trace>
  <inkml:trace contextRef="#ctx0" brushRef="#br1" timeOffset="90803.4334">22719 7514 0,'0'0'16,"18"0"-16,-1 0 0,107 18 15,-54-18-15,124 0 16,-70 0-16,-18 0 16,17 0-16,106 0 15,-123-18-15,-18 18 16,1-17-16,-54 17 16,-35-18-16</inkml:trace>
  <inkml:trace contextRef="#ctx0" brushRef="#br1" timeOffset="91281.4593">23266 7955 0,'-18'106'15,"36"-212"-15,-54 265 0,36-124 0,0 0 16,18-52 0,17-54-1,-17 36 1,-18-18-16,18 0 0,-1 0 16,1 18-16,0 0 0,-1-1 15,18 19-15,-17 34 16,-18 36-1,0-17-15,0 34 16,0-52-16,0-1 16,0 1-16,18-18 15,17-53 1,-17 36-16,17-36 16,0 35-16,18 0 15,-35 18 1,17 18-16,-17 17 15,-1 18-15,-17-18 16,0 36-16,0-53 16,18 17-1,-18-17-15</inkml:trace>
  <inkml:trace contextRef="#ctx0" brushRef="#br1" timeOffset="91804.5421">22789 7814 0,'0'-18'16,"0"36"-16,0-53 0,18 35 0,0 0 16,-18 17-16,17 1 15,19 53 1,-36-54-16,17 19 0,-17-1 15,0 0-15,0-17 0,-17 17 16,-1 0 0,0-17-16,18 0 15,0-1-15,53-17 16,-35 18-16,70-18 16,-35-18-16,0 18 15</inkml:trace>
  <inkml:trace contextRef="#ctx0" brushRef="#br1" timeOffset="92293.7671">24395 6879 0,'53'177'15,"-106"-354"-15,123 442 0,-52-177 0,-1 71 16,1-89-16,-18 36 15,18-71 1,-18 1-16,0-72 16,0-34-1,17 35-15,36-36 16,-17 71-16,52 0 16,-35 18-1,35 52-15,-71-35 16,19 36-16,-36-53 15,-36 35-15,1-36 16,-53-17 0,53 0-16,-1-17 0,1-1 15,0-17-15,-18-18 16,35 35-16,36-52 16</inkml:trace>
  <inkml:trace contextRef="#ctx0" brushRef="#br1" timeOffset="92599.0664">24906 6615 0,'53'-18'16,"-106"36"-16,194-36 0,-88 36 15,71 17-15,-71-17 16,-1 34-16,-34-34 16,-36 35-1,1-18-15,-36 18 16,35-35-16,1-1 16,-1 1-16,18 0 0,18-1 15,-1 1-15,36-18 16,-18 0-16,18 0 15,-17 0-15,-19 0 0</inkml:trace>
  <inkml:trace contextRef="#ctx0" brushRef="#br1" timeOffset="94712.5087">22789 7832 0,'0'-18'16,"0"0"15,-17 18-15,-1 0 0,-17 0-16,17 0 15,1 18 1,-1-18-16,0 0 0,1 0 15</inkml:trace>
  <inkml:trace contextRef="#ctx0" brushRef="#br1" timeOffset="96158.9465">21819 8484 0,'0'0'0,"0"-17"16,0-1-16,0 0 15,0 36 1,18 17-1,0 1-15,17 69 16,18-69-16,53 52 16,-36-53-1,107 0-15,-72-17 16,142-18-16,-106-18 16,142-17-16,-160 18 15,71-1-15,-123 18 16,52 18-1,-88-18-15,1 17 16,-19 1-16,1-18 0,0 17 16,-1 1-16,19 0 15,-19-18 1,36-18-16,-18 0 0,36 1 16,70-36-16,-53 35 15,0 18-15,1-17 16,-1 17-16,18 17 0,-18 1 0,35 0 15,-17-18-15,0 17 16,88-17-16,-123-17 0,-18 17 16,-1-18-16,-34 0 15,0-17-15,-36 17 16,-17 1-16</inkml:trace>
  <inkml:trace contextRef="#ctx0" brushRef="#br1" timeOffset="96688.6664">22913 9278 0,'-35'35'16,"70"-70"-16,-106 106 0,54-36 0,-1 53 16,18-53-16,18 1 15,17-1-15,-17-17 0,70 17 16,-53-35-16,36-18 15,-36 1-15,18-36 16,-35 17 0,-18-52-16,0 53 15,-53-18-15,35 18 16,-17 35-16,-1-18 0,19 18 16,-1 0-16,0 0 15</inkml:trace>
  <inkml:trace contextRef="#ctx0" brushRef="#br1" timeOffset="97109.1101">23442 9578 0,'-18'53'16,"36"-106"-16,-36 123 15,18-87 1,18-36-1,-18 18-15,18-1 16,-18-52-16,17 53 16,-17 17-16,0-17 15,18 35-15,-18 18 16,18 17 0,-18 0-16,0-17 15,17 17-15,-17-17 16,18-1-16,-18-34 15,18-1-15,-1-17 16,1 17 0,-1 18-16,1-17 0,17-1 15,-17 18-15,17 18 16,-17-1-16,-18 1 0,18 17 16,-18 18-16,17 0 15,-17-35-15,18-1 16,0 1-16,-1-1 15,1-34 1,-1-1-16</inkml:trace>
  <inkml:trace contextRef="#ctx0" brushRef="#br1" timeOffset="97259.6605">24007 9437 0,'17'35'15,"1"-17"-15,-18 17 16,0-17-16,35 17 15,-35-17-15,18-1 16,-1-17-16,-17-17 16,0-1-1</inkml:trace>
  <inkml:trace contextRef="#ctx0" brushRef="#br1" timeOffset="97337.3967">24095 9225 0</inkml:trace>
  <inkml:trace contextRef="#ctx0" brushRef="#br1" timeOffset="97533.4019">24253 9402 0,'36'-18'0,"-19"18"15,1-18-15,17 1 0,18-1 16,-17 0-16,16 18 0,-16-17 16,-1-1-16,-17 18 15,-1 0-15,-17-18 16</inkml:trace>
  <inkml:trace contextRef="#ctx0" brushRef="#br1" timeOffset="97738.5653">24483 9155 0,'0'17'16,"0"19"-16,0-19 0,0 18 15,0 1-15,0 52 16,17-35-16,-17-18 16,18 0-16,0 1 0,52-1 15,-52-17-15,35-1 16,17-17-1,-17 0-15,-35 0 0,0 0 16</inkml:trace>
  <inkml:trace contextRef="#ctx0" brushRef="#br1" timeOffset="100968.4484">10813 4427 0,'0'0'0,"17"0"63,1 0-48,17 0 1,-17 0-16,-1 0 0,54-17 16,-36 17-16,18-18 15,35 18-15,-35 0 16,71 18-16,-54-18 15,19 17-15,-19-17 0,124 0 16,-70 0-16,123-17 16,-106-1-1,123 0-15,-140 18 16,-1-17-16,89 17 16,-124 0-16,36-18 15,-89 18-15,0 18 16,-17-1-16,-54 1 15</inkml:trace>
  <inkml:trace contextRef="#ctx0" brushRef="#br1" timeOffset="112747.4785">15240 4163 0,'35'0'15,"-17"0"-15,88 0 16,-18 0-16,18 0 16,194-18-1,-124 18-15,0-17 0,1 17 16,-1 0-16,18 0 0,141 0 15,-176 0-15,-18 0 16,-17 17-16,-18-17 0,-54 0 16</inkml:trace>
  <inkml:trace contextRef="#ctx0" brushRef="#br1" timeOffset="126427.1211">21784 5927 0,'-18'-18'15,"1"18"-15,-1 0 16,18-18 0,0 1-1,18 34 17,-1 1-17,19 17-15,-19-17 0,19 17 16,52 53-16,-35-17 15,70 52 1,-52-34-16,17-1 0,0 0 16,106 124-16,-70-106 15,123 140-15,-124-122 16,159 123-16,-141-106 16,142 124-1,-142-142-15,141 124 16,-159-124-16,1 1 0,123 88 15,-141-107-15,88 89 16,-106-105-16,71 52 16,-71-88-16,18 35 15,-53-53-15,17 0 16,-52-35 0,-18-17-16</inkml:trace>
  <inkml:trace contextRef="#ctx0" brushRef="#br1" timeOffset="126961.5894">25206 5733 0,'0'0'16,"-71"70"-16,36-17 0,-106 88 16,53-35-16,-18 0 15,-17 17-15,-19 18 0,-157 195 16,140-160-16,-141 106 15,141-158-15,-141 140 16,142-123-16,-142 124 16,159-159-16,-89 123 15,142-141 1,-71 106-16,89-105 16,-71 69-16,88-70 15,-53 36-15,71-71 16,-1 17-16</inkml:trace>
  <inkml:trace contextRef="#ctx0" brushRef="#br0" timeOffset="148584.6948">1605 12524 0,'0'0'0,"18"0"0,-18-18 0,-18 18 31,18 18-16,0 52 1,0-17-16,-17 88 16,17-70-16,17-1 0,1 36 15,-1-53-15,36 18 16,0-36-16,35 0 16,-52-35-16,17 0 15,-18 0-15,0 0 16,36-17-16</inkml:trace>
  <inkml:trace contextRef="#ctx0" brushRef="#br0" timeOffset="148756.4658">2346 13035 0,'0'0'16,"-18"53"-16,18-18 0,0 1 15,0-1-15,0-17 16,18-1-16,0 1 0,17-1 16,-17-17-16</inkml:trace>
  <inkml:trace contextRef="#ctx0" brushRef="#br0" timeOffset="149246.2928">3246 13053 0,'0'0'16,"17"88"-16,1-53 0,-1 1 0,1-1 16,0-35-1,-1 0-15,1 0 0,-18-53 16,-18 18-16,1-36 16,-1 36-16,0-53 15,1 17 1,17 53-16,0 1 0,17 17 15,19 0-15,-19 17 16,36 19 0</inkml:trace>
  <inkml:trace contextRef="#ctx0" brushRef="#br0" timeOffset="149879.9336">3634 13053 0,'35'-18'16,"-70"36"-16,88-53 0,-36 35 0,1-36 15,-1 36 1,-34 0 0,-1 36-1,-17-19-15,0 18 16,35-17-16,-18 0 15,18 17 1,35-17 0,71-18-16,-18-18 15,-35-17 1,-35 17-16,17-17 16,-35 17-16,0 1 0,-18-1 15,1 18 1,-1 18-1,1-1-15,17 1 0,0-1 16,17 1-16,1 0 16,17-1-1,-17-17-15,17 0 16,-17-17-16,-1 17 16,-17-18-16,0 0 0,-17 18 15,34 0 1,1 53-1,0 0 1,17 35-16,0-52 16,-17 17-16,17 17 15,-35-35-15,0 1 0,0-1 16,-35 18 0,17-35-16,-52-1 15,34-17-15,-17 0 0,-17-17 16,35-19-16,17 19 15,-17-19-15,17-34 16,53-1 0,-17 36-16,17 0 15</inkml:trace>
  <inkml:trace contextRef="#ctx0" brushRef="#br0" timeOffset="150208.6217">4198 13000 0,'0'0'0,"0"18"0,0-1 16,0 18-16,18 1 0,-1 17 16,1-18-16,35-17 15,-35-1-15,17-17 16,-18 0 0,1-17-16,-18-1 15,-18-35 1,18 35-16,-17 1 0,17-36 15,0 35 1,0 36 0,35 17-1,-17 0-15,17 1 16,0-19-16,18 19 16,-18-36-16,1 0 15,-19 0-15,1-18 16,-18 0-16</inkml:trace>
  <inkml:trace contextRef="#ctx0" brushRef="#br0" timeOffset="150402.7651">4533 12418 0,'0'0'16,"18"123"-16,-18-52 0,0-1 0,17 71 15,1-70-15,0 70 16,-1-88 0,19 53-16,-19-71 15,1-17-15,35-1 16</inkml:trace>
  <inkml:trace contextRef="#ctx0" brushRef="#br0" timeOffset="150919.1281">4833 12965 0,'-18'0'16,"36"0"-16,-53 0 0,17 17 0,1 1 0,-1 0 15,0 34 1,18-16-16,18-19 0,0 1 16,-1 0-16,1-1 0,17-17 15,-17 0-15,35 0 16,-53-17-16,35-19 15,-35 19-15,0-1 16,0 0-16,0 1 0,0-1 16,0 1-16,-18 17 15,18 17-15,0 18 16,18 1-16,0 17 16,-1-36-16,18 1 15,-17-18 1,-18-18-1,18 18-15,-18-53 16,-18 36-16,18-1 0,0-35 16,0 36-16,0-1 15,18 18 1,-1 0 0,1 18-16,0-18 15,-1 17-15,19 1 16,-19-18-16,-17 17 0,18-17 15,-1 0-15,-17 18 16,0 0 15,18-18 1</inkml:trace>
  <inkml:trace contextRef="#ctx0" brushRef="#br0" timeOffset="151037.876">5151 12859 0,'-18'-18'15,"36"36"-15,-36-54 0</inkml:trace>
  <inkml:trace contextRef="#ctx0" brushRef="#br0" timeOffset="151315.5479">5256 12929 0,'18'0'16,"-36"0"-16,54 18 0,-19-18 0,19 0 16,-19 18-16,19-1 15,-36 1 1,-18 17-16,18-17 15,-18 17-15,18-17 16,0-1-16,0 1 0,0 0 0,0-1 16,18 1-16,-18 0 15,35-18 1,-17 0-16,17 0 16,-17-18-16,-1 18 15,-17-18-15</inkml:trace>
  <inkml:trace contextRef="#ctx0" brushRef="#br0" timeOffset="152643.8387">5592 13035 0,'0'-17'16,"0"-1"-1,-18 18-15,0-18 16,1 36-16,-19 0 16,19-1-1,-1 36-15,18-35 16,0-1-16,18 1 15,-1-18-15,1 0 16,17 0-16,-17-18 16,-18 1-1,18-1-15,-18 0 16,0 1-16,0-1 16,-18 18-1,36 18 1,17-18-16,-18 0 15,19 17 1,-19-17-16,1 0 16,0 0-16,-1 0 15</inkml:trace>
  <inkml:trace contextRef="#ctx0" brushRef="#br0" timeOffset="152955.0381">5697 12912 0,'18'0'0,"-36"0"0,54 0 16,17-18-1,-18 18-15,35-35 16,-34 17-16,17 0 16,-53 1-1,-18 17 1,0-18-16</inkml:trace>
  <inkml:trace contextRef="#ctx0" brushRef="#br0" timeOffset="153116.2497">5838 12577 0,'0'0'16,"18"70"-16,0-17 0,-1 70 15,-17-70-15,18 0 0,0 0 16,-18-17-16,17-1 15,1-18-15,0 19 16,-1-36-16</inkml:trace>
  <inkml:trace contextRef="#ctx0" brushRef="#br0" timeOffset="153233.0613">6015 12876 0,'18'36'15,"-36"-72"-15,36 89 0,-1-53 16</inkml:trace>
  <inkml:trace contextRef="#ctx0" brushRef="#br0" timeOffset="153316.2821">6050 12771 0,'0'0'0,"-17"-18"0</inkml:trace>
  <inkml:trace contextRef="#ctx0" brushRef="#br0" timeOffset="153633.2551">6191 12947 0,'0'0'15,"0"18"-15,18-1 16,0-17-1,-1 0-15,18-17 16,-17 17-16,-18-18 16,18 18-16,-1-18 15,-17 1 1,18 34-16,0 1 16,17 17-1,0-17-15,18 0 16,-35-18-16,17 0 15,-17 17-15,-1-17 16,-34 0 0</inkml:trace>
  <inkml:trace contextRef="#ctx0" brushRef="#br0" timeOffset="160396.3265">9754 12629 0,'-17'0'16,"-1"36"0,-17 34-1,17-17-15,-35 53 16,36-71-16,-36 54 15,35-54-15,0 18 16,1-36-16,17 1 16,0-36-1,0 1 1</inkml:trace>
  <inkml:trace contextRef="#ctx0" brushRef="#br0" timeOffset="160868.8089">9525 12224 0,'0'0'16,"-18"-36"-16,18 19 0,-17-18 15,34 52 17,19 54-17,-1-18-15,35 70 16,-34-52-16,52 87 16,-53-87-16,36 52 15,-36-70-15,53 36 16,-52-54-16,16 0 15,-34-17-15,-18-1 16</inkml:trace>
  <inkml:trace contextRef="#ctx0" brushRef="#br0" timeOffset="161163.4383">9102 13423 0,'17'0'16,"19"0"0,17 0-16,88-17 15,-53-1-15,18 0 0,17 1 16,106-1-16,-105 0 15,105 1-15,-141 17 16,54 17-16,-90-17 16,1 0-16,-35 18 0,17-18 15,-35 18 1,-17-18-16</inkml:trace>
  <inkml:trace contextRef="#ctx0" brushRef="#br0" timeOffset="161908.9359">9719 13688 0,'0'0'0,"0"17"0,0 1 16,18 17-16,-18 1 0,0 34 15,0-35-15,0 18 16,0-17-16,0-19 16,0 1-1,0-36-15,0 1 16,17-36 0,-17 17-16,0 1 15,36-35-15,-19 34 16,19 19-1,-1 52 1,-18 18 0,-17-35-16,18 17 15,0-18-15,-1-17 16,1 0 0,-18-17-16,18 17 0,17-35 15,-17 17-15,17 0 16,-18 18-16,36 18 15,-35 0-15,17 34 16,-17-34 0,0 17-16,-18 1 15,17-36 1</inkml:trace>
  <inkml:trace contextRef="#ctx0" brushRef="#br0" timeOffset="162554.1184">12206 12647 0,'18'-35'15,"-36"70"-15,0-88 16,-87 71 0,34-1-16,-17 19 0,0-19 15,0 19-15,-89 34 16,107-52-16,-36 17 15,88-17-15,0-1 0,18 1 16,18 0 0,70 17-16,-35-35 15,71 35-15,-71-17 16,0 17-16,-36 0 16,-52 18-1,0-35-15,-54 53 16,36-54-16,18 18 15,0 1-15,0-19 0,17 1 16,18 17-16,0-17 0,35 0 16,53-1-16,-17-17 15,17 0-15,71 0 16,-88-17-16,-19 17 0,1 0 16,-17 0-16</inkml:trace>
  <inkml:trace contextRef="#ctx0" brushRef="#br0" timeOffset="162915.2483">11483 13864 0,'0'0'0,"0"18"0,0 35 16,18-36-16,-1 36 16,-17-17-16,18-1 15,-18-18-15,17-17 16</inkml:trace>
  <inkml:trace contextRef="#ctx0" brushRef="#br0" timeOffset="163071.192">11501 13617 0,'17'0'16,"1"0"-16,-1 0 16,19 0-1,-19 0-15,1 18 16</inkml:trace>
  <inkml:trace contextRef="#ctx0" brushRef="#br0" timeOffset="163238.0287">11642 13705 0,'0'0'0,"17"0"15,1 0-15,35 0 16,-18 0-16,-17 0 0,35 0 15,-36 0-15,1 0 16</inkml:trace>
  <inkml:trace contextRef="#ctx0" brushRef="#br0" timeOffset="163360.9888">11695 13811 0,'0'0'0,"17"0"0,19 0 16,-1 0-1,0 0-15,18 0 16,-18-17-16</inkml:trace>
  <inkml:trace contextRef="#ctx0" brushRef="#br0" timeOffset="163527.3959">12065 13776 0,'35'35'16,"-70"-70"-16,106 123 16,-54-70-16,1 17 15,-1-35-15,-17 18 16</inkml:trace>
  <inkml:trace contextRef="#ctx0" brushRef="#br0" timeOffset="164155.3443">11483 12206 0,'0'53'16,"0"-35"-16,0 52 15,0-34-15,18-1 16,-18-18-16,17-17 16,1 0-16,-18-35 15,17 18-15,1-36 16,-18 17-16,18-34 16,-18 52-16,17-17 15,1 35 1,-18 53-1,0-36-15,18 36 16,-1-17-16,1-1 16,0 0-16,-18-17 15,17-18-15,1 17 0</inkml:trace>
  <inkml:trace contextRef="#ctx0" brushRef="#br0" timeOffset="164290.406">11818 12312 0,'0'0'0,"18"35"0,-1-35 15,1 18-15,0 0 0,-1-18 16,1 17-16,17-17 0</inkml:trace>
  <inkml:trace contextRef="#ctx0" brushRef="#br0" timeOffset="164405.2676">11977 12330 0,'0'0'16,"-35"17"-16,-1 36 0,19-35 15,-19 35 1,36-36-16</inkml:trace>
  <inkml:trace contextRef="#ctx0" brushRef="#br0" timeOffset="165494.9333">12594 12629 0,'18'18'15,"-18"0"1,17 70-16,-17-35 16,36 106-16,-36-89 15,17 18-15,1 71 16,0-88-16,-1-1 15,-17-17-15,18-18 0,0 18 16,-1-53-16</inkml:trace>
  <inkml:trace contextRef="#ctx0" brushRef="#br0" timeOffset="165778.6872">13106 13035 0</inkml:trace>
  <inkml:trace contextRef="#ctx0" brushRef="#br0" timeOffset="166224.0647">13106 13035 0,'17'-35'0,"-34"70"0,34-88 16,-17 71 47,0 35-63,0-18 15,0 0-15,18 36 16,-18-36-16,18 36 15,-1-54-15,1 1 16,0 0-16,-1-18 16,1 0-16,17-36 15,-35 19-15,18-36 16,-1 35-16,-17-17 16,0 17-16,18 18 15,0 18 1,-1 0-16,19 17 15,-19-18-15,36 19 16,-18-36 0,18 17-16,-35-34 0,0 17 15,-1-18 1,1-17-16,-18 17 0,0-17 16,-18 0-16,1-1 0,-1 1 0,0-18 15,1 36-15,17-1 16,17 18-1,1 0 1</inkml:trace>
  <inkml:trace contextRef="#ctx0" brushRef="#br0" timeOffset="166496.2913">13899 12594 0,'0'0'16,"0"35"-16,0 18 0,0 18 16,0-1-16,0 1 0,18 105 15,-18-105-15,35 70 16,-17-70-16,0-36 15,-1 18-15,-17-18 0,18 0 16,-18-17-16,0 0 0,0-1 16</inkml:trace>
  <inkml:trace contextRef="#ctx0" brushRef="#br0" timeOffset="167113.4741">15293 13070 0,'0'0'0,"18"0"0,17 0 15,-18 0-15,19-17 0,-19 17 16,1 0-16</inkml:trace>
  <inkml:trace contextRef="#ctx0" brushRef="#br0" timeOffset="167225.1122">15328 13194 0,'0'0'0,"18"18"16,-1-1-16,1-17 0,70 0 15,-52-17-15</inkml:trace>
  <inkml:trace contextRef="#ctx0" brushRef="#br0" timeOffset="167576.2803">16880 12383 0,'-35'70'0,"0"-17"16,0 18-16,-1-1 0,1 1 15,-36 52 1,36-35-16,18-52 16,17-1-16,17-35 15,1-18-15,-1 1 16</inkml:trace>
  <inkml:trace contextRef="#ctx0" brushRef="#br0" timeOffset="167799.1588">16545 11924 0,'0'35'15,"18"0"1,35 54-16,0-19 15,35 54-15,-35-36 16,70 53-16,-70-88 16,71 70-16,-71-87 15,0 17-15,-18-18 0,18 18 16,-36-36 0</inkml:trace>
  <inkml:trace contextRef="#ctx0" brushRef="#br0" timeOffset="168026.2628">16210 13282 0,'53'0'16,"-106"0"-16,177 0 0,87 0 15,-87 0-15,17 0 0,176 18 16,-158-18-16,-18 0 16,-17-18-16,-18 18 0,17 0 15,-88 0-15</inkml:trace>
  <inkml:trace contextRef="#ctx0" brushRef="#br0" timeOffset="168554.7196">16757 13723 0,'0'88'16,"0"-176"-16,0 212 0,0-89 0,18 0 15,-1-35-15,-17 18 16,18-18-16,0-36 16,-18 1-16,17-35 15,1 34-15,17-34 16,-17 35-16,-1-1 15,36 19-15,-35 17 16,0 35-16,-1-17 16,18 52-16,-35-52 15,18 35-15,-18-36 16,0 1-16,18-18 16,-1-18-1,1-35 1,0 36-16,-1-1 15,1 0-15,0 1 0,-1 17 0,1 0 16,17 17-16,-17 19 16,-18-19-16,35 54 15,-35-18 1,35 0 0,-35-36-16</inkml:trace>
  <inkml:trace contextRef="#ctx0" brushRef="#br0" timeOffset="169028.006">18221 12435 0,'0'0'16,"0"36"0,0 87-1,18-35-15,-1 18 0,1 18 16,0 123-16,17-36 15,-18-123-15,1-17 16,0 0-16,-1-18 16,-17-18-16,18 0 0,-18-17 15,0-1-15,0-34 16</inkml:trace>
  <inkml:trace contextRef="#ctx0" brushRef="#br0" timeOffset="169354.8744">18538 12541 0,'18'53'16,"-36"-106"-16,36 177 0,0-54 0,17 18 16,-17-17-16,-1 17 0,1-17 15,0-1-15,-1 1 16,1-1-16,0 36 16,-1-53-16,-17 35 15,18-70-15,-18 0 0,0-1 16,0-34-1,-18-1 1</inkml:trace>
  <inkml:trace contextRef="#ctx0" brushRef="#br0" timeOffset="169861.9137">19068 13018 0,'17'123'16,"-34"-246"-16,34 299 0,1-123 0,-18 0 15,18-18-15,17 36 16,-18-36-16,36 0 16,-35-35-16,17-18 15,-17 1-15,0-36 16,-18 18-16,0-1 16,0 1-16,0 17 0,0-17 15,0 18-15,17 34 16,1 1-16,-18-1 15,53 36-15,-36-17 16,1-19-16,35 1 16,-18-18-16,1 0 15,-19-18-15,-17 1 16,0-19-16,0 19 0,0-19 16,-17 1-16,17 0 0,-18 17 15,0-35 1,36 53 15,0 0-31</inkml:trace>
  <inkml:trace contextRef="#ctx0" brushRef="#br0" timeOffset="170100.5509">19720 12506 0,'0'0'16,"18"159"-16,0-53 0,17 88 15,-35-89-15,17-16 16,1 16-16,0-16 0,-18-19 16,17 18-16,-17-35 0,18 18 15,0 17 1,-18-70-16,0 17 15,0-53-15</inkml:trace>
  <inkml:trace contextRef="#ctx0" brushRef="#br0" timeOffset="170345.2461">19967 12665 0,'0'35'32,"18"53"-32,0-35 15,-1 88-15,18 36 16,1 17 0,-19-124-16,1 1 15,-18-1-15,18 19 16,-18-54-16,0 0 15,0-17-15</inkml:trace>
  <inkml:trace contextRef="#ctx0" brushRef="#br0" timeOffset="170929.8853">20443 13423 0,'18'35'0,"-18"1"15,18-1-15,17 71 16,-17-53-16,-1 35 16,1-17-1,0-36-15,-1 0 0,-17 0 16,0-17-16,-17-18 16,-1 0-16</inkml:trace>
  <inkml:trace contextRef="#ctx0" brushRef="#br0" timeOffset="184049.0651">9102 13758 0,'-18'0'15,"0"-17"-15,18-1 16,18 0 0,17 1-16,-17 17 15,17 0-15,18 17 16,-18 1-16,18 53 16,-35-36-16,-18 0 15,0 0-15,-35 1 0,-1-1 0,-34 36 16,17-36-1,0-18-15,18 19 0,-36-1 16,71-17-16,0-18 16,18 0-16,88 17 15,-36-17-15,1 0 16,-18 18-16,0-18 16,0 0-16</inkml:trace>
  <inkml:trace contextRef="#ctx0" brushRef="#br0" timeOffset="184920.1337">16122 13600 0,'-18'-18'16,"36"18"0,0 0-1,17 0-15,0 0 16,-17 0-16,17 35 16,-17-17-16,-1 35 15,-17-36-15,-17 19 0,-1-19 16,0 19-16,-17-1 15,18-17-15,-19 34 16,36-34-16,-17 17 16,52 1-16,0-36 15,53 0-15,-52 0 16,52 0-16,-53-18 16</inkml:trace>
  <inkml:trace contextRef="#ctx0" brushRef="#br0" timeOffset="215123.8452">23583 11836 0,'-17'0'0,"-1"35"15,0 36 1,-17 17-16,35-18 0,0 36 16,0-71-1,18 1-15,35-1 16,-18-35-16,35-18 16,-34 1-16,17-54 15,-53 53-15,17-52 16,-17 52-16,0 54 31,0 34-31,0-35 16,36 36-16,-1-53 15,35-1-15,-34-17 16,34-17-16,-52-19 16,17-34-16,-35 17 15,-18-18 1,1 36-16,-1-18 15,1 35-15,-1 18 16,0 0-16</inkml:trace>
  <inkml:trace contextRef="#ctx0" brushRef="#br0" timeOffset="216080.1694">25329 11977 0,'0'-18'15,"0"36"-15,-17-36 0,17 36 16,-18 70-16,18-53 16,0 71-16,18-35 15,-1-54-15,36 19 16,-35-19-16,35-34 16,-18-1-1,0-35-15,-17 18 16,0-1-16,-18 1 0,17 18 15,-17-19-15,0 19 0,0 34 32,0 36-17,18-35-15,17 35 16,-17-36-16,17 19 16,-17-36-16,0 0 15,-1 0-15,1-18 0,-18 0 16,0 1-16,0-36 15,0 35-15,17-17 16,1 35 0,-18 18-1,18-1-15,-1 1 16,1-18-16,17 17 16,-17-17-1,0 0-15</inkml:trace>
  <inkml:trace contextRef="#ctx0" brushRef="#br0" timeOffset="216241.5997">25982 11959 0,'0'-17'0,"0"-1"16,0 0 0</inkml:trace>
  <inkml:trace contextRef="#ctx0" brushRef="#br0" timeOffset="216481.1971">26070 11536 0,'-17'88'15,"17"-35"-15,0 18 16,17 87-16,1-87 16,0 70-16,-1-88 15,1 0-15,-1 17 16,1-52-16,-18 0 15,0-36 1</inkml:trace>
  <inkml:trace contextRef="#ctx0" brushRef="#br0" timeOffset="216663.6825">26229 11571 0,'0'0'0,"0"53"0,18 18 16,-18-1-16,17 1 0,19 70 16,-19-71-1,19-17-15,-19 0 16,1 0-16,35 0 0</inkml:trace>
  <inkml:trace contextRef="#ctx0" brushRef="#br0" timeOffset="217259.0213">27199 11465 0,'0'0'15,"0"71"-15,0-1 0,18-17 16,-1 18-16,1-1 16,0 72-16,-1-90 15,1 72-15,0-89 16,-18 0-16,17-17 15,1-36 1,-18-52 0,18 52-16,17-17 15,0 17-15,-17 36 16,35 17-16,-36 1 16,1-1-16,0 0 0,-1 0 15,-17 18 1,-17-35-16,-1 0 15,-17-18-15,17-18 16,-17 0-16,17 1 16,0-36-16</inkml:trace>
  <inkml:trace contextRef="#ctx0" brushRef="#br0" timeOffset="217581.6796">27675 12136 0,'0'0'0,"18"-18"15,17 0-15,-17 1 16,17-1 0,-35 0-1,-17 1-15,-1 17 16,-17 0-16,17 0 15,-35 35-15,53-17 16,-17 17-16,17 0 16,52 18-1,-16-53-15,-1 18 0,71-1 16,-71-17-16,0 0 16,1-17-16,-1-1 15,-35 0-15,-35 18 16</inkml:trace>
  <inkml:trace contextRef="#ctx0" brushRef="#br0" timeOffset="218114.9692">29316 12012 0,'-35'-18'15,"17"1"-15,-35-1 16,18 18-16,-1 0 15,19 18-15,-1 17 0,1-17 0,-1 70 16,36-53-16,17 0 16,-18 1-16,19-19 0,34 36 15,-34-35 1,-1 0-16,-70-18 31,-36 0-31,18-18 16,18 18-16,-18 0 15,-18-18-15,54 1 16,-1-1-16</inkml:trace>
  <inkml:trace contextRef="#ctx0" brushRef="#br0" timeOffset="218454.8754">29545 12453 0,'0'53'16,"0"-106"-16,0 159 0,0-53 0,-17 53 15,17-71-15,0 35 16,0-52 0,0-53-1,-18-36 1,18 18-16,-18-52 16,1 34-16,17-88 15,0 71-15,17 17 0,1 1 16,35-18-16,-18 70 15,36 18 1,-36 0-16,-17 18 16,17-1-16,-18 1 0,-17 17 15,0-17-15,-17 17 0,-1-17 16,-35 17-16,36-17 16,-36-18-1,35 0-15,0 0 0,1 0 16</inkml:trace>
  <inkml:trace contextRef="#ctx0" brushRef="#br0" timeOffset="218849.3084">30021 12118 0,'0'0'15,"-35"0"-15,17 18 0,-34 17 16,34-18-1,-17 54-15,35-53 16,35 35-16,-17-36 16,52 1-16,-35-18 15,18-18-15,-17 1 16,-19-1-16,1-35 16,-18 35-16,-18-35 15,1 36-15,-19-1 16,19 18-1,17 18-15,17 17 16,1 0-16,35-17 16,-18 0-1,18-18-15,-35 0 16,-1-18-16,-17 0 16,0-35-1,0 36-15,-17-1 16,-1 1-16,18-1 15</inkml:trace>
  <inkml:trace contextRef="#ctx0" brushRef="#br0" timeOffset="219094.2396">30462 12100 0,'0'0'15,"-35"0"-15,35 18 0,-18 0 16,18-1-16,0 1 0,0 52 16,0-52-16,0 17 15,18-17-15,-18 17 16,18-17-16,-18 0 0,-18-18 16,0 0-1,1-18 1,-1-17-1,18 17-15</inkml:trace>
  <inkml:trace contextRef="#ctx0" brushRef="#br0" timeOffset="219282.7421">30515 12277 0,'0'0'0,"18"0"0,0 0 16,-1 0-16,1-18 0,17 18 15,-17-18-15,-18 36 47,17 0-31,1-18-16,35 17 15,-35 1-15,17-18 0,0 18 16</inkml:trace>
  <inkml:trace contextRef="#ctx0" brushRef="#br0" timeOffset="226017.9497">30656 12259 0,'18'0'0,"0"0"16,-1 0-1,1 0 1,0 0-16,-1 0 16,1 0-1,0 0-15,17 0 16,-18-18-16,19 1 16,-19 17-16,19-36 15,-36 19-15,17-18 16,-17 17-16,0 0 15,-17 1 1,-19 17-16,19-18 16,-19 18-1,1 18-15,18-1 0,-36 1 16,53 17-16,-18 0 16,36-17-16,-1 0 15,19 17-15,-1-17 16,0-1-16,0 1 0,1-18 15,-1 18 1,0-18-16,-35 17 16,-17-34-1</inkml:trace>
  <inkml:trace contextRef="#ctx0" brushRef="#br0" timeOffset="226451.8063">30392 12347 0,'0'0'0,"17"0"16,1 0-1,-36 0 17,1 0-17,-18 18 1,17-18-16,-17 18 16,17-18-1,18 17-15</inkml:trace>
  <inkml:trace contextRef="#ctx0" brushRef="#br0" timeOffset="249308.4458">18662 10248 0,'-18'0'15,"36"0"1,0 0-16,35 0 15,17 0-15,1-17 0,140 17 16,-87 0-16,123-18 16,-124 18-16,18 0 15,-35-18-15,0 18 0,35-17 16,-106 17-16,1 0 16,-54 0-1</inkml:trace>
  <inkml:trace contextRef="#ctx0" brushRef="#br0" timeOffset="249630.8011">18962 9895 0,'0'36'0,"0"-72"0,-18 89 16,-17-17-16,0-1 0,-18-17 15,0 17-15,-18 0 0,1 0 16,-1-17-16,1 17 16,-54 36-16,89-54 15,17 1-15,18 0 0,18 17 16,35-17-16,105 17 15,-69-17-15,122 35 16,-122-36-16,87 36 16</inkml:trace>
  <inkml:trace contextRef="#ctx0" brushRef="#br0" timeOffset="257028.9617">13741 13388 0,'17'0'31,"-17"18"-15,0-1 0,0 1-16,0-1 0,0 54 15,0 17 1,0 0 0,0-52-16,0 34 15,0-52-15,0 0 0,0-1 16,-17-17-1,-1-17 1,-17-19 0,17-17-1,1 18-15,-1 0 0,0-53 16</inkml:trace>
  <inkml:trace contextRef="#ctx0" brushRef="#br0" timeOffset="257160.2523">13705 13194 0,'18'-18'16,"0"18"-16,-18 18 15,17 0 1,-17-1-16</inkml:trace>
  <inkml:trace contextRef="#ctx0" brushRef="#br0" timeOffset="257934.1813">11465 13899 0,'0'18'63,"0"0"-63,0-1 16,18 36-16,-18-35 15,18 35 1,-18-18-16,0-17 0,0 17 15,-18-17-15,0 17 16,-17-35-16,-18 18 16,35-18-16,-34 0 15,16 0-15,-34-18 16,34 0-16,-16 18 16,34 0-16,0 0 15</inkml:trace>
  <inkml:trace contextRef="#ctx0" brushRef="#br2" timeOffset="272682.0376">16457 5821 0,'0'0'0,"-35"-18"15,17 1-15,-35-1 16,18 0-16,-53 18 16,53 0-16,-54 36 15,54-1-15,-53 53 16,35-17-16,0 70 15,18-53-15,17 18 16,18-18-16,0 18 0,0 0 16,18-1-16,17-16 0,18-1 15,17-18 1,1-17-16,17 0 0,106-18 16,-88-17-16,88-36 15,-88 1-15,-18-18 16,0-18-16,-35 0 0,53-88 15,-88 70-15,-18-123 16,-36 88-16,1-17 16,-35 17-16,-1 18 0,-141-53 15,89 105-15,-106 19 16,123 34-16,18 19 16,-1-1-16,19 35 0</inkml:trace>
  <inkml:trace contextRef="#ctx0" brushRef="#br2" timeOffset="273923.126">20779 3087 0,'-18'17'16,"-17"89"-16,-18-53 15,0 18-15,-35 70 16,52-71-16,-34 36 16,52-53-16,1-18 15,17-17-15,0-36 16,35-34 0,-18-1-16</inkml:trace>
  <inkml:trace contextRef="#ctx0" brushRef="#br2" timeOffset="274138.6972">20479 2452 0,'0'17'16,"17"19"-16,19 17 16,17 70-16,-18-52 15,0 17-15,36 124 16,-36-107-16,36 89 15,-36-123-15,0 0 16,-17-19-16,-1 1 0,1-17 16,0-19-16,-1 1 15</inkml:trace>
  <inkml:trace contextRef="#ctx0" brushRef="#br2" timeOffset="274323.1885">21202 3122 0,'0'0'0,"53"0"0,-18-18 16,36 18-16,-54 0 16,19 0-16,-36 18 15</inkml:trace>
  <inkml:trace contextRef="#ctx0" brushRef="#br2" timeOffset="274423.9559">21343 3298 0,'35'18'16,"-70"-36"-16,88 36 0,-18-18 0,18 0 16</inkml:trace>
  <inkml:trace contextRef="#ctx0" brushRef="#br2" timeOffset="275168.3876">22419 3016 0,'-18'53'15,"18"-18"-15,18 71 16,-18-70-16,18-1 16,-18 0-16,17-17 0,1-1 15,0-17 1,-18-17-16,-18-19 15,18-16-15,-18-37 16,1 1 0,17 53-16,0-18 15,17 53-15,1-18 0,0 18 16,-1 0-16,1 18 0,0 0 16</inkml:trace>
  <inkml:trace contextRef="#ctx0" brushRef="#br2" timeOffset="275524.1466">22789 3351 0,'36'-17'15,"-72"34"-15,89-34 16,-17-1-16,-1-17 15,0 0-15,-17 17 16,-18 0-16,17-17 0,-17 0 16,-17 17-16,-1 18 0,1-18 15,-1 18-15,-17 0 16,-1 18-16,1 0 16,35-1-16,-18 1 0,18 0 15,0 17 1,36 0-16,-1-17 15,36-1-15,-19 1 16,37-18-16,-54 0 16,0 0-16,1-18 0,-1 1 15,-18-1-15,1 1 0</inkml:trace>
  <inkml:trace contextRef="#ctx0" brushRef="#br2" timeOffset="275902.1435">23283 3087 0,'-35'0'15,"17"17"-15,-17 36 16,35-17-16,0-1 16,0-17-16,0 17 15,53 0-15,-18-17 16,1-18-16,-1 0 0,-17 0 16,34-18-16,-34-17 15,0 0 1,-18-1-16,0-34 15,-18 34-15,0 1 16,1 35-16,17 53 16,17-18-16,1 89 15,0-71-15,35 70 16,-36-52-16,36 35 16,-35-53-16,-18-18 15,17 18-15,-52-36 16,18-17-16,-54-17 15,18-1-15,-17-35 16,34 18-16,-17-53 16,36 52-16,-1 1 15,18 0-15,0 0 16</inkml:trace>
  <inkml:trace contextRef="#ctx0" brushRef="#br2" timeOffset="276262.6019">23707 3140 0,'-18'17'16,"36"-34"-16,-36 52 0,0-17 15,1 35-15,17-18 16,0-18-16,35 36 16,-17-53-16,35 18 15,-18-18-15,0-18 16,-17 1-16,-1-36 15,-17 35-15,0 1 16,-17-19-16,17 19 0,0-1 16,-18 18-16,18-18 15,0 36 1,0 17-16,18-17 16,-1 35-16,1-36 15,35 1-15,-35 0 16,17-1-1,-17-17-15,-18-17 16,-18-19 0,18 19-16,-35-71 15</inkml:trace>
  <inkml:trace contextRef="#ctx0" brushRef="#br2" timeOffset="276447.0919">23954 2505 0,'0'0'16,"17"53"-16,1 0 0,17 35 16,-17-18-16,-1 54 15,1-36-15,0-17 16,-1-1-16,1 54 16,0-89-16,35 35 15,-53-34-15,17-36 16</inkml:trace>
  <inkml:trace contextRef="#ctx0" brushRef="#br2" timeOffset="276887.0776">24324 3087 0,'-18'-18'16,"36"36"-16,-53-36 0,17 18 0,0 35 15,1 1-15,17 17 16,0-36-16,17 36 15,1-35-15,17-1 16,-17-17-16,0 0 16,-1 0-16,1-17 15,-18-1-15,0 1 16,0-1-16,-18 0 0,1 1 16,17-1-1,0 36 1,17-1-1,1 1-15,0-18 16,17 18-16,-17-18 16,-1 0-16,1 0 15,-1-18 1,-17-17-16,0 17 16,-17-17-1,17 17-15,0 0 16,17 18-1,1 0-15,17 0 16,-17 18-16,0-18 16,-1 0-16,19 18 15</inkml:trace>
  <inkml:trace contextRef="#ctx0" brushRef="#br2" timeOffset="276975.3104">24694 3175 0,'18'18'0,"-18"-1"16,18-17-1,-18 18-15</inkml:trace>
  <inkml:trace contextRef="#ctx0" brushRef="#br2" timeOffset="277152.7834">24677 2910 0,'-18'-17'16,"36"34"-16,-18-34 0,17 17 16,19 17-1,-36 1-15,17 0 16</inkml:trace>
  <inkml:trace contextRef="#ctx0" brushRef="#br2" timeOffset="277404.8566">24818 3052 0,'0'0'0,"18"0"0,-1 0 15,36 17 1,-18 18-16,-17-35 16,0 36-16,-18-1 15,-18 0-15,18-17 16,0 0-16,0-1 0,0 1 15,0-1-15,18-17 16,17 0 0,0 0-16,-17 0 15,17 0-15,-17-17 16</inkml:trace>
  <inkml:trace contextRef="#ctx0" brushRef="#br2" timeOffset="277537.1238">24853 3246 0,'71'-18'16,"-142"36"-16,177-36 0,-71 18 15,36-18 1,-18 18-16,-18 0 16</inkml:trace>
  <inkml:trace contextRef="#ctx0" brushRef="#br2" timeOffset="277988.8252">25294 3157 0,'-17'0'0,"-1"0"0,-17 18 16,17 0 0,0-1-16,18 1 0,-17 17 15,17 0-15,0-17 16,17 17-16,1-35 16,17 0-16,-17 0 15,17-35 1,-17 17-16,-1-17 15,-17 18-15,0-36 16,0 35-16,-17 0 16,17 36 15,17 0-31,-17-1 16,18 1-16,0 0 0,-1-18 15,1 0-15,0 0 16,-1-18-16,-17-17 15,0-1-15,0 1 16,0 17 0,-17 1-16,34 17 15,1-18-15,0 18 16,17-17-16,0 17 16,18 0-1,-18 0-15,-17 0 16,17-18-16,-17 18 0,-18-18 15,0 1-15,-35-36 16,17 17-16</inkml:trace>
  <inkml:trace contextRef="#ctx0" brushRef="#br2" timeOffset="278171.3456">25576 2663 0,'0'0'0,"0"36"0,0 52 16,18 18-1,-18-53-15,18 0 0,-1 52 16,1-34 0,0-36-16,-1 1 15,-17-19-15,18-17 0,-18-17 32</inkml:trace>
  <inkml:trace contextRef="#ctx0" brushRef="#br2" timeOffset="278299.9352">25753 3157 0,'0'36'16,"0"-72"-16,17 89 0,-17-35 0,18 0 15,0-18 1,-18-18 0,0 0-16</inkml:trace>
  <inkml:trace contextRef="#ctx0" brushRef="#br2" timeOffset="278399.5564">25859 3034 0,'0'0'15,"0"35"-15,17-17 0</inkml:trace>
  <inkml:trace contextRef="#ctx0" brushRef="#br2" timeOffset="278588.058">25929 3157 0,'0'0'16,"0"18"-16,0 0 15,0-1-15,18-17 16,-1 0-16,1 18 0,0-18 16,-1 0-16,19-18 15,-36 1-15,0-1 16,0 0-16,0 1 16,-18-1-16,18 0 15,-18 18-15,18 18 16,0 0-16</inkml:trace>
  <inkml:trace contextRef="#ctx0" brushRef="#br2" timeOffset="278761.5462">26088 3210 0,'0'0'0,"18"0"16,-1-17-16,1-1 15,-1 18-15,1 0 16,17 0-1,1 35-15,-19-17 0,1 0 16,0 17 0,-18-18-16</inkml:trace>
  <inkml:trace contextRef="#ctx0" brushRef="#br2" timeOffset="279383.3106">27552 3369 0,'35'159'0,"-70"-318"0,70 406 15,1-88-15,-19-106 16,18 0-16,-17-36 16,0 1-16,17-36 15,-35-17-15,0-89 16,0 36-16,-35-88 15,-1 88-15,1-124 16,18 124-16,-1-89 16,18 142-16,35-18 15,0 53-15,54 36 16,-54-19-16,35 71 16,-52-52-16,-18 52 15,0-35-15,-35-36 16,17 19-16,-17-19 15,-36 1-15,36-18 16,-18-18-16,36 1 16,17-1-16,0 0 0</inkml:trace>
  <inkml:trace contextRef="#ctx0" brushRef="#br2" timeOffset="279829.0009">28134 2963 0,'-18'0'16,"1"18"-16,-36 53 16,18-36-16,17 0 0,0 0 15,18 36-15,18-53 16,52-1-16,-17-17 16,36 0-16,-54-17 15,0-19-15,0-17 16,-35-17-1,0 35-15,-17 17 0,-36-17 16,35 17-16,1 18 16,-1 0-16,18 35 15,18 1 1,17-1-16,0-18 16,0 1-16,36 17 15,-36-35-15,-17 0 16,0 0-16,-18-35 15,0 17-15,-18-34 16,18 34-16,-18-35 16,18 35-16,0 1 15,18-1 1,17 0-16,0 18 16,-17 0-16,35 0 15,-35 0-15</inkml:trace>
  <inkml:trace contextRef="#ctx0" brushRef="#br2" timeOffset="280897.7297">28769 3016 0,'0'0'0,"-35"0"16,-1 0-16,19 0 0,-36 36 15,53-19-15,-18 18 16,18 18-16,18-35 16,17 17-16,0-17 15,18-18-15,-17 0 16,-1-18-16,-17-17 16,-1-18-1,-17 18-15,0 0 0,-17-1 16,-1-17-16,18 36 15,-18-1-15,1 18 16,17 35 0,0-17-16,17 17 0,19 18 15,-1-35-15,-17-1 16,52 19 0,-52-19-16,-1-17 15,1 0-15,-18-17 0,0-19 31,-18 36-31,18-17 16,-17 17-16,17 17 16,0 19-16,17-19 15,1 19-15,0-19 16,-18-34 15,0-19-15,0 1-16,0 0 15,0 17-15,0-35 16,17 53-16,1 0 16,0 18-1,-1 0-15,-17-1 0,18 1 16,-1 17-16,-17 0 16,0-17-16,18 0 15,-18-36 1,0 0-1,18 1 1,-1-19-16,1 36 16,0 0-16,-1 0 15,1 0 1,35 36-16,-18-1 16,0-35-1,-17 0-15,0-18 16,-1 18-16,-17-35 15,0 17-15,-17-17 16,-1 18-16,-17-1 16,17 18-1,18 18 1,0-1-16,0 1 0,18 35 16,17-36-16,-17 1 15,-1 17-15,19-35 0,-19 18 16,19-18-16,-19 18 0,1-36 15,-18-17 1,0-1-16,-18 19 16,1-36-16,17 35 15,0 1-15,0-1 0,17 18 16,18-18 0,1 1-16,-1 17 0,0 0 15,1 0-15,52 0 16,-53 0-16,0 0 0,1-18 15,-19 18-15,-34 0 16,-1-18-16,0 18 0,1-17 16,-54-36-1,53 18-15</inkml:trace>
  <inkml:trace contextRef="#ctx0" brushRef="#br2" timeOffset="281075.0719">29722 2575 0,'0'36'15,"0"-1"1,0 0-16,0 53 16,0-35-16,17 0 0,-17 0 15,0 0-15,35 53 16,-35-71-16,18 0 0,17 36 16,-17-53-16,-18-1 15,18-17-15</inkml:trace>
  <inkml:trace contextRef="#ctx0" brushRef="#br2" timeOffset="281425.0366">29898 3069 0,'18'18'0,"-1"-18"16,1 0-16,17 0 15,0 0-15,1-18 16,-19 18-16,-17-17 15,0-1-15,-17 0 16,-1 18-16,0-17 0,-35 17 16,18 17-16,18 19 15,17-1-15,17 35 16,1-34-16,52 17 16,-34-36-1,52 1-15,-35-18 16,-18 0-16,0-18 0,-17-17 15,0 0-15,35-36 16,-36 36-16,18-18 16,-17 35-16,17-17 15,-17 17-15,35 1 16,-35 17-16,17 17 16,-18-17-16</inkml:trace>
  <inkml:trace contextRef="#ctx0" brushRef="#br2" timeOffset="294031.4282">6914 8255 0,'0'18'16,"18"-1"0,-18 1-16,0 35 15,0-36-15,0 19 16,0-19-16,18 19 16,-18-19-1,17 1 1,1-18-1,0 0-15,-1 18 0,1-18 16,0 0-16,-1 0 16,1 0-16,-1 17 0,36-17 15,-17 0-15,34 18 16,-34-18-16,34 0 16,-17-18-16,0 18 15,-18 0-15,36 0 0,-18 0 16,0 0-16,17 0 0,1 0 15,17 0-15,-18-17 0,19 17 16,105 0 0,-106 0-16,141-18 15,-123 0-15,159 1 16,-142 17-16,1 0 0,140-18 16,-140 18-16,17 0 15,-18 0-15,18-18 0,124 18 16,-142 0-1,18 0-15,-17 0 0,17 0 16,-18 0-16,142 0 16,-124 18-16,-17-18 15,-1 0-15,1 18 0,140-18 16,-140 17-16,123-17 16,-142 18-16,19-18 15,88 0-15,-107 18 16,89-18-16,-105 0 15,105 0 1,-124 0-16,18 0 0,-17 0 16,70 0-16,-88 0 15,53 0-15,-53-18 16,-18 18-16,0-18 0,1 18 16,-1-17-16,-18 17 0,19-18 15,-19 0 1,1 1-16,-18-19 15,0 19-15,-18-18 16,1-1-16,-19-17 16,1 36-16,-18-36 15,18 35-15,17 1 16,-35 17-16</inkml:trace>
  <inkml:trace contextRef="#ctx0" brushRef="#br2" timeOffset="297446.91">17974 7920 0,'0'18'32,"0"17"-17,0-18-15,0 19 16,0-19-16,0 19 16,0-19-16,0 19 15,0-19 1,0 1-16,0-1 31,18-17-15,-18 18-1,17-18 1,1 0-16,0 0 16,-1 0-16,19 0 15,-1 0-15,18 18 16,-18-18-16,53 17 15,-35-17 1,0 0-16,70 18 16,-34-18-16,69 0 15,-69 0-15,-1 0 0,123 0 16,-105 0-16,0 0 16,0 0-16,88 0 15,-106 0-15,0 0 16,1 0-16,-1 0 0,-18 0 15,1 0-15,-36 0 0,18 0 16,0-18-16,-35 18 16,17-35-1,-35 17-15,0 1 0,18-1 16,-18-35 0,0 18-16,-18 0 0,-17-36 15,17 36-15,-17 0 16</inkml:trace>
  <inkml:trace contextRef="#ctx0" brushRef="#br2" timeOffset="328579.5076">22296 4198 0,'0'0'15,"0"-35"-15,0 52 16,0 72-1,17-54-15,-17 35 16,0 54 0,18-54-16,-18 1 0,-18 53 15,18-72-15,18 37 16,-18-54-16,35 18 16,-17-36-16,17 19 15,-17-36 1</inkml:trace>
  <inkml:trace contextRef="#ctx0" brushRef="#br2" timeOffset="329017.43">22807 4815 0,'-18'-35'16,"36"70"-16,-36-87 0,-17 16 16,18 19-16,-19 17 15,19 0-15,17 17 16,-36 36-16,36-18 16,-17 54-16,17-54 15,35 35 1,-17-52-16,-1 17 0,36-17 15,-18-18 1,-17 0-16,17-18 16,-17-17-16,-18 17 0,0-34 15,-18-19 1,1 36 0,-1 17-1,36 53 1,-18-17-16,17 17 15,19 1 1,-1-19-16,18 18 16,-36-17-16,1 0 0,17-18 15</inkml:trace>
  <inkml:trace contextRef="#ctx0" brushRef="#br2" timeOffset="329440.6058">23089 4939 0,'0'0'0,"0"18"0,0 17 16,18-35-16,-18 17 15,18-34 17,-18-18-32,17 17 15,-17-17-15,18 17 0,-18 0 16,0 1-16,0-1 15,18 0-15,-1 18 0,1 0 16,-18 18 0,17 17-16,-17 18 15,18-53-15,0 18 16,-18 0-16,17-18 16,1 0-16,-18-18 15,18 18-15,-18-18 0,17 1 16,1-1-1,0 0-15,-1 18 16,1 0 0,-1 18-16,-17 0 0,18-1 15,0 19 1,-1-19-16,-17 1 16,18-1-16,17-17 0,1 18 15</inkml:trace>
  <inkml:trace contextRef="#ctx0" brushRef="#br2" timeOffset="329867.0886">23566 4304 0,'35'53'15,"-35"0"-15,35 70 16,-17-52-16,-1 52 16,1-70-16,0-18 15,-18 1-15,17-1 16,-17-53-1,0 1 1,0-1-16,18 0 0,0 18 16,17-17-16,-17 17 15,-1 17-15,36 36 16,-18-17 0,-35-19-16,0 1 0,0 17 15,-35-35 1,17 0-16,1 0 0,-36 0 15,35 0-15,18-17 16</inkml:trace>
  <inkml:trace contextRef="#ctx0" brushRef="#br2" timeOffset="330279.7329">24342 4780 0,'0'0'16,"-18"-17"-16,-17 17 0,-18 17 15,35-17-15,-35 53 16,36-35-16,-1 52 16,18-34-16,35 16 15,-17-34 1,35 17-16,-18-35 15,0 0-15,1 0 0,-1-35 16,-17 17-16,-1-17 16,-17-18-16,0 36 15,-17-19-15,17 1 16,-18 17-16,0-17 16,1 35-16,17 18 15,0 17-15,17 36 16,1-54-1,17 54-15,1-54 16,-1 1-16,18 0 0,-18-1 16,18-17-16,-18 0 15,-35-17 1</inkml:trace>
  <inkml:trace contextRef="#ctx0" brushRef="#br2" timeOffset="334351.2317">24095 4833 0,'0'-18'31,"0"1"0,-18 17-31,0 0 16,1 17 0,-18 19-1,17-19-15,0 1 16,18 0-16,0-1 0,-17 1 16,17 0-16,17-1 0,-17 1 15,18-18-15,0 0 16,17 0-1,-18-18-15,1-17 16,0 0-16,-18 17 16,0-17-16,0-53 0,0 35 15,-18-71-15,0 54 16,1-1-16,-1 0 16,-17-17-16,17 35 0,-17-17 15,17 52-15,1 18 16,17 35-16,0 54 15,0-19-15,17 71 16,-17-70 0,36 52-16,-1-52 15,-17-18-15,-1-18 0,18 18 16,1-18-16,-19-17 0,36 35 16,-35-36-16,17 19 15,-17-19 1</inkml:trace>
  <inkml:trace contextRef="#ctx0" brushRef="#br2" timeOffset="336414.3425">27164 4374 0,'18'-17'16,"-36"34"-16,53-17 15,-17 71 1,-1-18-16,19 70 15,-36-52-15,17 70 16,1-70-16,-18-18 16,0-1-16,18-16 0,-1 52 15,-17-70-15,18 17 16</inkml:trace>
  <inkml:trace contextRef="#ctx0" brushRef="#br2" timeOffset="337021.8758">27764 4992 0,'0'-18'16,"0"36"-16,0-53 15,-18-1-15,0 19 16,1 17-16,-1-18 16,0 18-16,-17 18 0,18-1 15,-19 19-15,36-1 16,0 18 0,0-36-16,36 36 15,-19-35-15,36 0 16,-18-1-16,36-34 15,-53-1 1,-1 0-16,-17 1 0,0-19 16,0 19-16,-17-36 15,-1 35-15,0-17 16,1 35-16,17 18 31,0 17-15,17 0-16,19 18 15,-19-18-15,1-17 0,35 17 16,0-17 0,-36-18-16,1 0 15,0-18-15</inkml:trace>
  <inkml:trace contextRef="#ctx0" brushRef="#br2" timeOffset="337437.4515">28063 5098 0,'0'0'16,"0"53"-16,18-36 0,-18 18 15,0-52 17,0-18-17,18 17-15,-18-17 16,17-18-16,-17 17 15,18 19-15,-18-1 16,18 18-16,-18 18 16,17 17-16,1-17 15,0 17-15,-1-17 16,1-18 0,0 0-1,-18-18-15,0 0 16,17 18-16,-17-17 0,18-19 15,-1 36-15,1 0 16,0 18 0,-1 0-16,-17-1 15,36 19-15,-19-1 16,1-17-16,0-1 31,-1-17-31</inkml:trace>
  <inkml:trace contextRef="#ctx0" brushRef="#br2" timeOffset="338271.2903">28469 4392 0,'0'0'0,"18"0"16,-18 18 0,17 70-1,1-35-15,-18 0 0,18 17 16,-18 71-16,17-88 16,1 0-16,-18 0 0,18-18 15,-1 1-15,-17-19 0,18 1 16,-18-36-1,18-17 1,-18 17-16,35-34 16,-35 16-16,35 19 15,-17-1-15,35 36 16,-36-1-16,36 36 16,-53-18-16,18 1 15,-18-1-15,-18-17 16,1-1-16,-1 1 15,-17-18-15,-18 0 16,35 0-16,-17-18 16,17 18-16,18-17 0,18 17 15</inkml:trace>
  <inkml:trace contextRef="#ctx0" brushRef="#br2" timeOffset="338883.8224">29104 4957 0,'-17'0'16,"34"0"-16,-52-18 0,17 18 0,1 0 0,-1 18 16,-17-1-1,35 18-15,-18 18 16,18-35-16,18 35 16,-1-35-16,19 34 15,-19-52-15,36 18 16,-18-18-16,-17-18 15,0 1-15,-1-1 0,1-17 16,0-36-16,-18 36 16,17-71-16,-17 53 15,0-17-15,-17 17 0,17 0 16,0 18-16,-18-18 0,0 0 16,1 35-1,-19-17-15,19 17 16,-1 18-16,1 0 15,17 18-15,-18 0 0,0 34 16,18-16-16,18 52 16,-18-35-1,35 53-15,0-53 16,1 0-16,-1-1 16,0 1-16,1-17 0,16-1 15,-16 0-15,-19 0 0,54 1 16,-36-36-16,1 17 15,-19-17-15,-34 0 32,-19 0-17</inkml:trace>
  <inkml:trace contextRef="#ctx0" brushRef="#br2" timeOffset="340123.2786">24306 5292 0,'18'0'31,"35"-18"-31,-18 18 15,1 0-15,16-18 0,19 18 16,-53 18-16,-1-18 16</inkml:trace>
  <inkml:trace contextRef="#ctx0" brushRef="#br2" timeOffset="344199.3595">27552 5486 0,'18'0'31,"17"0"-16,18 0-15,70 0 16,-35 0-16,159 17 16,-105-17-16,193 0 15,-159 0-15,212 0 16,-212 0-16,1 0 0,87-17 16,-193 17-1,0 0-15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02AF0-6340-8748-9B6E-5F97F04D2485}" type="datetimeFigureOut">
              <a:rPr lang="en-US" smtClean="0"/>
              <a:t>9/10/2017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313AA-E8AA-7147-852D-79A4D87FA4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318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02AF0-6340-8748-9B6E-5F97F04D2485}" type="datetimeFigureOut">
              <a:rPr lang="en-US" smtClean="0"/>
              <a:t>9/10/2017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313AA-E8AA-7147-852D-79A4D87FA4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7852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02AF0-6340-8748-9B6E-5F97F04D2485}" type="datetimeFigureOut">
              <a:rPr lang="en-US" smtClean="0"/>
              <a:t>9/10/2017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313AA-E8AA-7147-852D-79A4D87FA4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1196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804" y="85992"/>
            <a:ext cx="10515600" cy="1325563"/>
          </a:xfrm>
        </p:spPr>
        <p:txBody>
          <a:bodyPr/>
          <a:lstStyle>
            <a:lvl1pPr>
              <a:defRPr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02AF0-6340-8748-9B6E-5F97F04D2485}" type="datetimeFigureOut">
              <a:rPr lang="en-US" smtClean="0"/>
              <a:t>9/10/2017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313AA-E8AA-7147-852D-79A4D87FA48E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10849517" y="6457890"/>
            <a:ext cx="13424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/>
              <a:t>Andrew</a:t>
            </a:r>
            <a:r>
              <a:rPr lang="en-US" sz="2000" baseline="0"/>
              <a:t> Ng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9138114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02AF0-6340-8748-9B6E-5F97F04D2485}" type="datetimeFigureOut">
              <a:rPr lang="en-US" smtClean="0"/>
              <a:t>9/10/2017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313AA-E8AA-7147-852D-79A4D87FA4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9762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02AF0-6340-8748-9B6E-5F97F04D2485}" type="datetimeFigureOut">
              <a:rPr lang="en-US" smtClean="0"/>
              <a:t>9/10/2017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313AA-E8AA-7147-852D-79A4D87FA4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1139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02AF0-6340-8748-9B6E-5F97F04D2485}" type="datetimeFigureOut">
              <a:rPr lang="en-US" smtClean="0"/>
              <a:t>9/10/2017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313AA-E8AA-7147-852D-79A4D87FA4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2981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02AF0-6340-8748-9B6E-5F97F04D2485}" type="datetimeFigureOut">
              <a:rPr lang="en-US" smtClean="0"/>
              <a:t>9/10/2017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313AA-E8AA-7147-852D-79A4D87FA4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8863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02AF0-6340-8748-9B6E-5F97F04D2485}" type="datetimeFigureOut">
              <a:rPr lang="en-US" smtClean="0"/>
              <a:t>9/10/2017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313AA-E8AA-7147-852D-79A4D87FA4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6617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02AF0-6340-8748-9B6E-5F97F04D2485}" type="datetimeFigureOut">
              <a:rPr lang="en-US" smtClean="0"/>
              <a:t>9/10/2017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313AA-E8AA-7147-852D-79A4D87FA4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6438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02AF0-6340-8748-9B6E-5F97F04D2485}" type="datetimeFigureOut">
              <a:rPr lang="en-US" smtClean="0"/>
              <a:t>9/10/2017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313AA-E8AA-7147-852D-79A4D87FA4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2016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402AF0-6340-8748-9B6E-5F97F04D2485}" type="datetimeFigureOut">
              <a:rPr lang="en-US" smtClean="0"/>
              <a:t>9/10/2017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1313AA-E8AA-7147-852D-79A4D87FA4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639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customXml" Target="../ink/ink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ustomXml" Target="../ink/ink9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customXml" Target="../ink/ink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customXml" Target="../ink/ink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customXml" Target="../ink/ink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50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7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image" Target="../media/image22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3.xml"/><Relationship Id="rId5" Type="http://schemas.openxmlformats.org/officeDocument/2006/relationships/image" Target="../media/image600.png"/><Relationship Id="rId4" Type="http://schemas.openxmlformats.org/officeDocument/2006/relationships/image" Target="../media/image7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customXml" Target="../ink/ink1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13" Type="http://schemas.openxmlformats.org/officeDocument/2006/relationships/image" Target="../media/image12.png"/><Relationship Id="rId3" Type="http://schemas.openxmlformats.org/officeDocument/2006/relationships/image" Target="../media/image32.png"/><Relationship Id="rId7" Type="http://schemas.openxmlformats.org/officeDocument/2006/relationships/image" Target="../media/image72.png"/><Relationship Id="rId12" Type="http://schemas.openxmlformats.org/officeDocument/2006/relationships/customXml" Target="../ink/ink15.xm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11" Type="http://schemas.openxmlformats.org/officeDocument/2006/relationships/image" Target="../media/image11.png"/><Relationship Id="rId5" Type="http://schemas.openxmlformats.org/officeDocument/2006/relationships/image" Target="../media/image54.png"/><Relationship Id="rId10" Type="http://schemas.openxmlformats.org/officeDocument/2006/relationships/image" Target="../media/image10.png"/><Relationship Id="rId4" Type="http://schemas.openxmlformats.org/officeDocument/2006/relationships/image" Target="../media/image42.png"/><Relationship Id="rId9" Type="http://schemas.openxmlformats.org/officeDocument/2006/relationships/image" Target="../media/image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customXml" Target="../ink/ink1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customXml" Target="../ink/ink1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7" Type="http://schemas.openxmlformats.org/officeDocument/2006/relationships/image" Target="../media/image16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8.xml"/><Relationship Id="rId5" Type="http://schemas.openxmlformats.org/officeDocument/2006/relationships/image" Target="../media/image15.png"/><Relationship Id="rId4" Type="http://schemas.openxmlformats.org/officeDocument/2006/relationships/image" Target="../media/image14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tiff"/><Relationship Id="rId3" Type="http://schemas.openxmlformats.org/officeDocument/2006/relationships/image" Target="../media/image6.JPEG"/><Relationship Id="rId7" Type="http://schemas.openxmlformats.org/officeDocument/2006/relationships/image" Target="../media/image20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EG"/><Relationship Id="rId11" Type="http://schemas.openxmlformats.org/officeDocument/2006/relationships/image" Target="../media/image101.png"/><Relationship Id="rId5" Type="http://schemas.openxmlformats.org/officeDocument/2006/relationships/image" Target="../media/image18.png"/><Relationship Id="rId10" Type="http://schemas.openxmlformats.org/officeDocument/2006/relationships/customXml" Target="../ink/ink19.xml"/><Relationship Id="rId4" Type="http://schemas.openxmlformats.org/officeDocument/2006/relationships/image" Target="../media/image17.png"/><Relationship Id="rId9" Type="http://schemas.openxmlformats.org/officeDocument/2006/relationships/image" Target="../media/image22.tif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customXml" Target="../ink/ink2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13" Type="http://schemas.openxmlformats.org/officeDocument/2006/relationships/customXml" Target="../ink/ink21.xml"/><Relationship Id="rId3" Type="http://schemas.openxmlformats.org/officeDocument/2006/relationships/image" Target="../media/image33.png"/><Relationship Id="rId7" Type="http://schemas.openxmlformats.org/officeDocument/2006/relationships/image" Target="../media/image73.png"/><Relationship Id="rId12" Type="http://schemas.openxmlformats.org/officeDocument/2006/relationships/image" Target="../media/image25.tiff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tiff"/><Relationship Id="rId11" Type="http://schemas.openxmlformats.org/officeDocument/2006/relationships/image" Target="../media/image112.png"/><Relationship Id="rId5" Type="http://schemas.openxmlformats.org/officeDocument/2006/relationships/image" Target="../media/image55.png"/><Relationship Id="rId10" Type="http://schemas.openxmlformats.org/officeDocument/2006/relationships/image" Target="../media/image102.png"/><Relationship Id="rId4" Type="http://schemas.openxmlformats.org/officeDocument/2006/relationships/image" Target="../media/image43.png"/><Relationship Id="rId9" Type="http://schemas.openxmlformats.org/officeDocument/2006/relationships/image" Target="../media/image24.tiff"/><Relationship Id="rId14" Type="http://schemas.openxmlformats.org/officeDocument/2006/relationships/image" Target="../media/image131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png"/><Relationship Id="rId13" Type="http://schemas.openxmlformats.org/officeDocument/2006/relationships/image" Target="../media/image210.png"/><Relationship Id="rId18" Type="http://schemas.openxmlformats.org/officeDocument/2006/relationships/image" Target="../media/image220.png"/><Relationship Id="rId3" Type="http://schemas.openxmlformats.org/officeDocument/2006/relationships/image" Target="../media/image170.png"/><Relationship Id="rId7" Type="http://schemas.openxmlformats.org/officeDocument/2006/relationships/image" Target="../media/image110.png"/><Relationship Id="rId12" Type="http://schemas.openxmlformats.org/officeDocument/2006/relationships/image" Target="../media/image200.png"/><Relationship Id="rId17" Type="http://schemas.openxmlformats.org/officeDocument/2006/relationships/customXml" Target="../ink/ink22.xml"/><Relationship Id="rId2" Type="http://schemas.openxmlformats.org/officeDocument/2006/relationships/image" Target="../media/image160.png"/><Relationship Id="rId16" Type="http://schemas.openxmlformats.org/officeDocument/2006/relationships/image" Target="../media/image3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11" Type="http://schemas.openxmlformats.org/officeDocument/2006/relationships/image" Target="../media/image19.png"/><Relationship Id="rId5" Type="http://schemas.openxmlformats.org/officeDocument/2006/relationships/image" Target="../media/image700.png"/><Relationship Id="rId15" Type="http://schemas.openxmlformats.org/officeDocument/2006/relationships/image" Target="../media/image29.png"/><Relationship Id="rId10" Type="http://schemas.openxmlformats.org/officeDocument/2006/relationships/image" Target="../media/image27.png"/><Relationship Id="rId4" Type="http://schemas.openxmlformats.org/officeDocument/2006/relationships/image" Target="../media/image601.png"/><Relationship Id="rId9" Type="http://schemas.openxmlformats.org/officeDocument/2006/relationships/image" Target="../media/image26.png"/><Relationship Id="rId14" Type="http://schemas.openxmlformats.org/officeDocument/2006/relationships/image" Target="../media/image28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customXml" Target="../ink/ink23.xml"/><Relationship Id="rId4" Type="http://schemas.openxmlformats.org/officeDocument/2006/relationships/image" Target="../media/image44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customXml" Target="../ink/ink24.xml"/><Relationship Id="rId3" Type="http://schemas.openxmlformats.org/officeDocument/2006/relationships/image" Target="../media/image74.png"/><Relationship Id="rId7" Type="http://schemas.openxmlformats.org/officeDocument/2006/relationships/image" Target="../media/image113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png"/><Relationship Id="rId5" Type="http://schemas.openxmlformats.org/officeDocument/2006/relationships/image" Target="../media/image90.png"/><Relationship Id="rId4" Type="http://schemas.openxmlformats.org/officeDocument/2006/relationships/image" Target="../media/image82.png"/><Relationship Id="rId9" Type="http://schemas.openxmlformats.org/officeDocument/2006/relationships/image" Target="../media/image121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1.png"/><Relationship Id="rId5" Type="http://schemas.openxmlformats.org/officeDocument/2006/relationships/customXml" Target="../ink/ink25.xml"/><Relationship Id="rId4" Type="http://schemas.openxmlformats.org/officeDocument/2006/relationships/image" Target="../media/image4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customXml" Target="../ink/ink26.xm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customXml" Target="../ink/ink27.xml"/><Relationship Id="rId4" Type="http://schemas.openxmlformats.org/officeDocument/2006/relationships/image" Target="../media/image35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customXml" Target="../ink/ink2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customXml" Target="../ink/ink29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customXml" Target="../ink/ink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png"/><Relationship Id="rId4" Type="http://schemas.openxmlformats.org/officeDocument/2006/relationships/customXml" Target="../ink/ink3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7" Type="http://schemas.openxmlformats.org/officeDocument/2006/relationships/image" Target="../media/image6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6.xml"/><Relationship Id="rId5" Type="http://schemas.openxmlformats.org/officeDocument/2006/relationships/image" Target="../media/image51.png"/><Relationship Id="rId4" Type="http://schemas.openxmlformats.org/officeDocument/2006/relationships/customXml" Target="../ink/ink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customXml" Target="../ink/ink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92761" y="1278036"/>
            <a:ext cx="6154745" cy="1929738"/>
          </a:xfrm>
        </p:spPr>
        <p:txBody>
          <a:bodyPr>
            <a:noAutofit/>
          </a:bodyPr>
          <a:lstStyle/>
          <a:p>
            <a:r>
              <a:rPr lang="en-US" dirty="0"/>
              <a:t>Setting up your </a:t>
            </a:r>
            <a:br>
              <a:rPr lang="en-US" dirty="0"/>
            </a:br>
            <a:r>
              <a:rPr lang="en-US" dirty="0"/>
              <a:t>ML application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015971" y="3665299"/>
            <a:ext cx="691028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Train/dev/test</a:t>
            </a:r>
          </a:p>
          <a:p>
            <a:pPr algn="ctr"/>
            <a:r>
              <a:rPr lang="en-US" sz="6600" dirty="0"/>
              <a:t>sets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5015971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85008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“recipe” for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22535111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recipe for machine learning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5888035E-8893-4B5D-B5B6-FF240BA3C06A}"/>
                  </a:ext>
                </a:extLst>
              </p14:cNvPr>
              <p14:cNvContentPartPr/>
              <p14:nvPr/>
            </p14:nvContentPartPr>
            <p14:xfrm>
              <a:off x="1123920" y="844560"/>
              <a:ext cx="8013960" cy="55310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5888035E-8893-4B5D-B5B6-FF240BA3C06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14560" y="835200"/>
                <a:ext cx="8032680" cy="5549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254185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67342" y="1243534"/>
            <a:ext cx="5605584" cy="1929738"/>
          </a:xfrm>
        </p:spPr>
        <p:txBody>
          <a:bodyPr>
            <a:noAutofit/>
          </a:bodyPr>
          <a:lstStyle/>
          <a:p>
            <a:r>
              <a:rPr lang="en-US" dirty="0"/>
              <a:t>Regularizing your </a:t>
            </a:r>
            <a:r>
              <a:rPr lang="en-US"/>
              <a:t>neural network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015971" y="3665299"/>
            <a:ext cx="691028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Regularization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5015971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4998415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559940" y="1421180"/>
                <a:ext cx="2056140" cy="6862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𝑤</m:t>
                              </m:r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𝑏</m:t>
                              </m:r>
                            </m:lim>
                          </m:limLow>
                        </m:fName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𝐽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𝑤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𝑏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)</m:t>
                          </m:r>
                        </m:e>
                      </m:func>
                      <m:r>
                        <a:rPr lang="en-US" sz="2800" b="0" i="1" smtClean="0">
                          <a:latin typeface="Cambria Math" charset="0"/>
                        </a:rPr>
                        <m:t> 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940" y="1421180"/>
                <a:ext cx="2056140" cy="68627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F2057FE1-C3AE-4E44-95A4-50AF99AE9A90}"/>
                  </a:ext>
                </a:extLst>
              </p14:cNvPr>
              <p14:cNvContentPartPr/>
              <p14:nvPr/>
            </p14:nvContentPartPr>
            <p14:xfrm>
              <a:off x="425520" y="882720"/>
              <a:ext cx="10738080" cy="42422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F2057FE1-C3AE-4E44-95A4-50AF99AE9A9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16160" y="873360"/>
                <a:ext cx="10756800" cy="4260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765307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FC659620-1A5E-4F36-AB8E-294FAB246F03}"/>
                  </a:ext>
                </a:extLst>
              </p14:cNvPr>
              <p14:cNvContentPartPr/>
              <p14:nvPr/>
            </p14:nvContentPartPr>
            <p14:xfrm>
              <a:off x="558720" y="679320"/>
              <a:ext cx="10433520" cy="60649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FC659620-1A5E-4F36-AB8E-294FAB246F0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49360" y="669960"/>
                <a:ext cx="10452240" cy="608364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E412C161-92A5-4893-AD3B-7C89325BF505}"/>
              </a:ext>
            </a:extLst>
          </p:cNvPr>
          <p:cNvSpPr/>
          <p:nvPr/>
        </p:nvSpPr>
        <p:spPr>
          <a:xfrm>
            <a:off x="833120" y="2834640"/>
            <a:ext cx="9956800" cy="3909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46BBA2E-3545-4B19-8AA4-58C463BFC1F2}"/>
              </a:ext>
            </a:extLst>
          </p:cNvPr>
          <p:cNvSpPr/>
          <p:nvPr/>
        </p:nvSpPr>
        <p:spPr>
          <a:xfrm>
            <a:off x="3727920" y="3119120"/>
            <a:ext cx="7538720" cy="3147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755C3C0-FC1A-47A6-B74B-9B62DFAA38F5}"/>
              </a:ext>
            </a:extLst>
          </p:cNvPr>
          <p:cNvSpPr/>
          <p:nvPr/>
        </p:nvSpPr>
        <p:spPr>
          <a:xfrm>
            <a:off x="833120" y="1792923"/>
            <a:ext cx="9865360" cy="32444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5CE394C-B96B-4CB9-885E-9141A8E16257}"/>
              </a:ext>
            </a:extLst>
          </p:cNvPr>
          <p:cNvSpPr/>
          <p:nvPr/>
        </p:nvSpPr>
        <p:spPr>
          <a:xfrm>
            <a:off x="985520" y="1945323"/>
            <a:ext cx="4612640" cy="32444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73ED8D3-AFFF-4F1F-B485-D58228974F99}"/>
              </a:ext>
            </a:extLst>
          </p:cNvPr>
          <p:cNvSpPr/>
          <p:nvPr/>
        </p:nvSpPr>
        <p:spPr>
          <a:xfrm>
            <a:off x="2448560" y="1660843"/>
            <a:ext cx="2315600" cy="22230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0BEAA95-5EA2-4FAF-83BF-6FC960D706F7}"/>
              </a:ext>
            </a:extLst>
          </p:cNvPr>
          <p:cNvSpPr/>
          <p:nvPr/>
        </p:nvSpPr>
        <p:spPr>
          <a:xfrm>
            <a:off x="7658960" y="1660843"/>
            <a:ext cx="3191920" cy="16716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8E60BF8-2DC3-4A1D-8599-CA5717153A14}"/>
              </a:ext>
            </a:extLst>
          </p:cNvPr>
          <p:cNvSpPr/>
          <p:nvPr/>
        </p:nvSpPr>
        <p:spPr>
          <a:xfrm>
            <a:off x="7517600" y="1537605"/>
            <a:ext cx="1027840" cy="14379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A8A33A-5BF3-4FD5-959B-9B0778043854}"/>
              </a:ext>
            </a:extLst>
          </p:cNvPr>
          <p:cNvSpPr/>
          <p:nvPr/>
        </p:nvSpPr>
        <p:spPr>
          <a:xfrm>
            <a:off x="10105760" y="1461406"/>
            <a:ext cx="1027840" cy="14379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8D64253-36F5-4269-BBB5-5CC94A8C5CB8}"/>
              </a:ext>
            </a:extLst>
          </p:cNvPr>
          <p:cNvSpPr/>
          <p:nvPr/>
        </p:nvSpPr>
        <p:spPr>
          <a:xfrm>
            <a:off x="10630360" y="1148463"/>
            <a:ext cx="1027840" cy="14379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34E2EF1-649C-4873-8E33-165FCD7F106E}"/>
              </a:ext>
            </a:extLst>
          </p:cNvPr>
          <p:cNvSpPr/>
          <p:nvPr/>
        </p:nvSpPr>
        <p:spPr>
          <a:xfrm>
            <a:off x="4195890" y="1613805"/>
            <a:ext cx="3556220" cy="14379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EEAAE59-32BB-427A-9940-C626EB9BC29D}"/>
              </a:ext>
            </a:extLst>
          </p:cNvPr>
          <p:cNvSpPr/>
          <p:nvPr/>
        </p:nvSpPr>
        <p:spPr>
          <a:xfrm>
            <a:off x="6050760" y="1452563"/>
            <a:ext cx="1536200" cy="14379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E1B553A-7F03-47A1-948E-5D796BAC450F}"/>
              </a:ext>
            </a:extLst>
          </p:cNvPr>
          <p:cNvSpPr/>
          <p:nvPr/>
        </p:nvSpPr>
        <p:spPr>
          <a:xfrm rot="20910393">
            <a:off x="5390218" y="1480954"/>
            <a:ext cx="1536200" cy="14379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96052C6-05E2-453E-8EC6-C4536232CE18}"/>
              </a:ext>
            </a:extLst>
          </p:cNvPr>
          <p:cNvSpPr/>
          <p:nvPr/>
        </p:nvSpPr>
        <p:spPr>
          <a:xfrm rot="20910393">
            <a:off x="3451447" y="1542532"/>
            <a:ext cx="1536200" cy="14379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65B39A2C-307C-4497-B161-3EEE741D31D5}"/>
                  </a:ext>
                </a:extLst>
              </p14:cNvPr>
              <p14:cNvContentPartPr/>
              <p14:nvPr/>
            </p14:nvContentPartPr>
            <p14:xfrm>
              <a:off x="133200" y="1155600"/>
              <a:ext cx="11011320" cy="56073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65B39A2C-307C-4497-B161-3EEE741D31D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3840" y="1146240"/>
                <a:ext cx="11030040" cy="5626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040475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FC659620-1A5E-4F36-AB8E-294FAB246F03}"/>
                  </a:ext>
                </a:extLst>
              </p14:cNvPr>
              <p14:cNvContentPartPr/>
              <p14:nvPr/>
            </p14:nvContentPartPr>
            <p14:xfrm>
              <a:off x="558720" y="679320"/>
              <a:ext cx="10433520" cy="60649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FC659620-1A5E-4F36-AB8E-294FAB246F0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49360" y="669960"/>
                <a:ext cx="10452240" cy="608364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E412C161-92A5-4893-AD3B-7C89325BF505}"/>
              </a:ext>
            </a:extLst>
          </p:cNvPr>
          <p:cNvSpPr/>
          <p:nvPr/>
        </p:nvSpPr>
        <p:spPr>
          <a:xfrm>
            <a:off x="833120" y="2834640"/>
            <a:ext cx="9956800" cy="3909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46BBA2E-3545-4B19-8AA4-58C463BFC1F2}"/>
              </a:ext>
            </a:extLst>
          </p:cNvPr>
          <p:cNvSpPr/>
          <p:nvPr/>
        </p:nvSpPr>
        <p:spPr>
          <a:xfrm>
            <a:off x="3727920" y="3119120"/>
            <a:ext cx="7538720" cy="3147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755C3C0-FC1A-47A6-B74B-9B62DFAA38F5}"/>
              </a:ext>
            </a:extLst>
          </p:cNvPr>
          <p:cNvSpPr/>
          <p:nvPr/>
        </p:nvSpPr>
        <p:spPr>
          <a:xfrm>
            <a:off x="833120" y="1792923"/>
            <a:ext cx="9865360" cy="32444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5CE394C-B96B-4CB9-885E-9141A8E16257}"/>
              </a:ext>
            </a:extLst>
          </p:cNvPr>
          <p:cNvSpPr/>
          <p:nvPr/>
        </p:nvSpPr>
        <p:spPr>
          <a:xfrm>
            <a:off x="985520" y="1945323"/>
            <a:ext cx="4612640" cy="32444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73ED8D3-AFFF-4F1F-B485-D58228974F99}"/>
              </a:ext>
            </a:extLst>
          </p:cNvPr>
          <p:cNvSpPr/>
          <p:nvPr/>
        </p:nvSpPr>
        <p:spPr>
          <a:xfrm>
            <a:off x="2448560" y="1660843"/>
            <a:ext cx="2315600" cy="22230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0BEAA95-5EA2-4FAF-83BF-6FC960D706F7}"/>
              </a:ext>
            </a:extLst>
          </p:cNvPr>
          <p:cNvSpPr/>
          <p:nvPr/>
        </p:nvSpPr>
        <p:spPr>
          <a:xfrm>
            <a:off x="7658960" y="1660843"/>
            <a:ext cx="3191920" cy="16716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8E60BF8-2DC3-4A1D-8599-CA5717153A14}"/>
              </a:ext>
            </a:extLst>
          </p:cNvPr>
          <p:cNvSpPr/>
          <p:nvPr/>
        </p:nvSpPr>
        <p:spPr>
          <a:xfrm>
            <a:off x="7517600" y="1537605"/>
            <a:ext cx="1027840" cy="14379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A8A33A-5BF3-4FD5-959B-9B0778043854}"/>
              </a:ext>
            </a:extLst>
          </p:cNvPr>
          <p:cNvSpPr/>
          <p:nvPr/>
        </p:nvSpPr>
        <p:spPr>
          <a:xfrm>
            <a:off x="10105760" y="1461406"/>
            <a:ext cx="1027840" cy="14379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8D64253-36F5-4269-BBB5-5CC94A8C5CB8}"/>
              </a:ext>
            </a:extLst>
          </p:cNvPr>
          <p:cNvSpPr/>
          <p:nvPr/>
        </p:nvSpPr>
        <p:spPr>
          <a:xfrm>
            <a:off x="10630360" y="1148463"/>
            <a:ext cx="1027840" cy="14379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34E2EF1-649C-4873-8E33-165FCD7F106E}"/>
              </a:ext>
            </a:extLst>
          </p:cNvPr>
          <p:cNvSpPr/>
          <p:nvPr/>
        </p:nvSpPr>
        <p:spPr>
          <a:xfrm>
            <a:off x="4195890" y="1613805"/>
            <a:ext cx="3556220" cy="14379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EEAAE59-32BB-427A-9940-C626EB9BC29D}"/>
              </a:ext>
            </a:extLst>
          </p:cNvPr>
          <p:cNvSpPr/>
          <p:nvPr/>
        </p:nvSpPr>
        <p:spPr>
          <a:xfrm>
            <a:off x="6050760" y="1452563"/>
            <a:ext cx="1536200" cy="14379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E1B553A-7F03-47A1-948E-5D796BAC450F}"/>
              </a:ext>
            </a:extLst>
          </p:cNvPr>
          <p:cNvSpPr/>
          <p:nvPr/>
        </p:nvSpPr>
        <p:spPr>
          <a:xfrm rot="20910393">
            <a:off x="5390218" y="1480954"/>
            <a:ext cx="1536200" cy="14379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96052C6-05E2-453E-8EC6-C4536232CE18}"/>
              </a:ext>
            </a:extLst>
          </p:cNvPr>
          <p:cNvSpPr/>
          <p:nvPr/>
        </p:nvSpPr>
        <p:spPr>
          <a:xfrm rot="20910393">
            <a:off x="3451447" y="1542532"/>
            <a:ext cx="1536200" cy="14379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3932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1842053" cy="1325563"/>
          </a:xfrm>
        </p:spPr>
        <p:txBody>
          <a:bodyPr anchor="t"/>
          <a:lstStyle/>
          <a:p>
            <a:r>
              <a:rPr lang="en-US" dirty="0"/>
              <a:t>How does regularization prevent overfitting?</a:t>
            </a:r>
          </a:p>
        </p:txBody>
      </p:sp>
      <p:grpSp>
        <p:nvGrpSpPr>
          <p:cNvPr id="401" name="Group 400"/>
          <p:cNvGrpSpPr/>
          <p:nvPr/>
        </p:nvGrpSpPr>
        <p:grpSpPr>
          <a:xfrm>
            <a:off x="511949" y="1421180"/>
            <a:ext cx="3966744" cy="1247376"/>
            <a:chOff x="698562" y="1421180"/>
            <a:chExt cx="4859592" cy="147198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/>
                <p:cNvSpPr txBox="1"/>
                <p:nvPr/>
              </p:nvSpPr>
              <p:spPr>
                <a:xfrm>
                  <a:off x="698563" y="1421180"/>
                  <a:ext cx="383884" cy="43154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5" name="TextBox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8563" y="1421180"/>
                  <a:ext cx="383884" cy="431548"/>
                </a:xfrm>
                <a:prstGeom prst="rect">
                  <a:avLst/>
                </a:prstGeom>
                <a:blipFill>
                  <a:blip r:embed="rId2"/>
                  <a:stretch>
                    <a:fillRect l="-17647" b="-2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/>
                <p:cNvSpPr txBox="1"/>
                <p:nvPr/>
              </p:nvSpPr>
              <p:spPr>
                <a:xfrm>
                  <a:off x="698563" y="1938373"/>
                  <a:ext cx="383884" cy="43457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6" name="TextBox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8563" y="1938373"/>
                  <a:ext cx="383884" cy="434572"/>
                </a:xfrm>
                <a:prstGeom prst="rect">
                  <a:avLst/>
                </a:prstGeom>
                <a:blipFill>
                  <a:blip r:embed="rId3"/>
                  <a:stretch>
                    <a:fillRect l="-17647" b="-2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/>
                <p:cNvSpPr txBox="1"/>
                <p:nvPr/>
              </p:nvSpPr>
              <p:spPr>
                <a:xfrm>
                  <a:off x="698562" y="2458591"/>
                  <a:ext cx="383884" cy="43457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7" name="TextBox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8562" y="2458591"/>
                  <a:ext cx="383884" cy="434572"/>
                </a:xfrm>
                <a:prstGeom prst="rect">
                  <a:avLst/>
                </a:prstGeom>
                <a:blipFill>
                  <a:blip r:embed="rId4"/>
                  <a:stretch>
                    <a:fillRect l="-17647" b="-245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Oval 7"/>
            <p:cNvSpPr/>
            <p:nvPr/>
          </p:nvSpPr>
          <p:spPr>
            <a:xfrm>
              <a:off x="3518652" y="1520849"/>
              <a:ext cx="270102" cy="23513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Oval 8"/>
            <p:cNvSpPr/>
            <p:nvPr/>
          </p:nvSpPr>
          <p:spPr>
            <a:xfrm>
              <a:off x="3518652" y="2040962"/>
              <a:ext cx="270102" cy="23513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0" name="Oval 9"/>
            <p:cNvSpPr/>
            <p:nvPr/>
          </p:nvSpPr>
          <p:spPr>
            <a:xfrm>
              <a:off x="3518652" y="2561074"/>
              <a:ext cx="270102" cy="23513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1" name="Oval 10"/>
            <p:cNvSpPr/>
            <p:nvPr/>
          </p:nvSpPr>
          <p:spPr>
            <a:xfrm>
              <a:off x="1779219" y="2040962"/>
              <a:ext cx="270102" cy="23513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/>
            <p:cNvSpPr/>
            <p:nvPr/>
          </p:nvSpPr>
          <p:spPr>
            <a:xfrm>
              <a:off x="1779219" y="2561074"/>
              <a:ext cx="270102" cy="23513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/>
            <p:cNvSpPr/>
            <p:nvPr/>
          </p:nvSpPr>
          <p:spPr>
            <a:xfrm>
              <a:off x="1775944" y="1520849"/>
              <a:ext cx="270102" cy="23513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5" name="Oval 14"/>
            <p:cNvSpPr/>
            <p:nvPr/>
          </p:nvSpPr>
          <p:spPr>
            <a:xfrm>
              <a:off x="4395966" y="2039721"/>
              <a:ext cx="270102" cy="23513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/>
                <p:cNvSpPr txBox="1"/>
                <p:nvPr/>
              </p:nvSpPr>
              <p:spPr>
                <a:xfrm>
                  <a:off x="5190768" y="1955049"/>
                  <a:ext cx="367386" cy="41789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7" name="TextBox 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90768" y="1955049"/>
                  <a:ext cx="367386" cy="417896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b="-1724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" name="Oval 17"/>
            <p:cNvSpPr/>
            <p:nvPr/>
          </p:nvSpPr>
          <p:spPr>
            <a:xfrm>
              <a:off x="2651468" y="2039721"/>
              <a:ext cx="270102" cy="23513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9" name="Oval 18"/>
            <p:cNvSpPr/>
            <p:nvPr/>
          </p:nvSpPr>
          <p:spPr>
            <a:xfrm>
              <a:off x="2651468" y="2561074"/>
              <a:ext cx="270102" cy="23513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1" name="Oval 20"/>
            <p:cNvSpPr/>
            <p:nvPr/>
          </p:nvSpPr>
          <p:spPr>
            <a:xfrm>
              <a:off x="2651468" y="1520849"/>
              <a:ext cx="270102" cy="23513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89" name="Straight Arrow Connector 88"/>
            <p:cNvCxnSpPr>
              <a:stCxn id="7" idx="3"/>
              <a:endCxn id="12" idx="2"/>
            </p:cNvCxnSpPr>
            <p:nvPr/>
          </p:nvCxnSpPr>
          <p:spPr>
            <a:xfrm>
              <a:off x="1082446" y="2675876"/>
              <a:ext cx="696773" cy="2764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/>
            <p:cNvCxnSpPr>
              <a:stCxn id="7" idx="3"/>
              <a:endCxn id="11" idx="2"/>
            </p:cNvCxnSpPr>
            <p:nvPr/>
          </p:nvCxnSpPr>
          <p:spPr>
            <a:xfrm flipV="1">
              <a:off x="1082446" y="2158528"/>
              <a:ext cx="696773" cy="51734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Arrow Connector 90"/>
            <p:cNvCxnSpPr>
              <a:stCxn id="7" idx="3"/>
              <a:endCxn id="14" idx="2"/>
            </p:cNvCxnSpPr>
            <p:nvPr/>
          </p:nvCxnSpPr>
          <p:spPr>
            <a:xfrm flipV="1">
              <a:off x="1082446" y="1638415"/>
              <a:ext cx="693498" cy="1037461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/>
            <p:cNvCxnSpPr>
              <a:stCxn id="6" idx="3"/>
              <a:endCxn id="12" idx="2"/>
            </p:cNvCxnSpPr>
            <p:nvPr/>
          </p:nvCxnSpPr>
          <p:spPr>
            <a:xfrm>
              <a:off x="1082447" y="2155659"/>
              <a:ext cx="696772" cy="522981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/>
            <p:cNvCxnSpPr>
              <a:stCxn id="6" idx="3"/>
              <a:endCxn id="11" idx="2"/>
            </p:cNvCxnSpPr>
            <p:nvPr/>
          </p:nvCxnSpPr>
          <p:spPr>
            <a:xfrm>
              <a:off x="1082447" y="2155659"/>
              <a:ext cx="696772" cy="2869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Arrow Connector 93"/>
            <p:cNvCxnSpPr>
              <a:stCxn id="6" idx="3"/>
              <a:endCxn id="14" idx="2"/>
            </p:cNvCxnSpPr>
            <p:nvPr/>
          </p:nvCxnSpPr>
          <p:spPr>
            <a:xfrm flipV="1">
              <a:off x="1082447" y="1638415"/>
              <a:ext cx="693497" cy="517244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Arrow Connector 94"/>
            <p:cNvCxnSpPr>
              <a:stCxn id="5" idx="3"/>
              <a:endCxn id="11" idx="2"/>
            </p:cNvCxnSpPr>
            <p:nvPr/>
          </p:nvCxnSpPr>
          <p:spPr>
            <a:xfrm>
              <a:off x="1082447" y="1636954"/>
              <a:ext cx="696772" cy="521574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Arrow Connector 95"/>
            <p:cNvCxnSpPr>
              <a:stCxn id="5" idx="3"/>
              <a:endCxn id="14" idx="2"/>
            </p:cNvCxnSpPr>
            <p:nvPr/>
          </p:nvCxnSpPr>
          <p:spPr>
            <a:xfrm>
              <a:off x="1082447" y="1636954"/>
              <a:ext cx="693497" cy="1461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Arrow Connector 113"/>
            <p:cNvCxnSpPr>
              <a:stCxn id="5" idx="3"/>
              <a:endCxn id="12" idx="2"/>
            </p:cNvCxnSpPr>
            <p:nvPr/>
          </p:nvCxnSpPr>
          <p:spPr>
            <a:xfrm>
              <a:off x="1082447" y="1636954"/>
              <a:ext cx="696772" cy="1041686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Arrow Connector 127"/>
            <p:cNvCxnSpPr>
              <a:stCxn id="12" idx="6"/>
              <a:endCxn id="21" idx="2"/>
            </p:cNvCxnSpPr>
            <p:nvPr/>
          </p:nvCxnSpPr>
          <p:spPr>
            <a:xfrm flipV="1">
              <a:off x="2049321" y="1638415"/>
              <a:ext cx="602147" cy="1040225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Arrow Connector 132"/>
            <p:cNvCxnSpPr>
              <a:stCxn id="14" idx="6"/>
              <a:endCxn id="21" idx="2"/>
            </p:cNvCxnSpPr>
            <p:nvPr/>
          </p:nvCxnSpPr>
          <p:spPr>
            <a:xfrm>
              <a:off x="2046046" y="1638415"/>
              <a:ext cx="605422" cy="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Arrow Connector 325"/>
            <p:cNvCxnSpPr>
              <a:stCxn id="11" idx="6"/>
              <a:endCxn id="18" idx="2"/>
            </p:cNvCxnSpPr>
            <p:nvPr/>
          </p:nvCxnSpPr>
          <p:spPr>
            <a:xfrm flipV="1">
              <a:off x="2049321" y="2157287"/>
              <a:ext cx="602147" cy="1241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Arrow Connector 328"/>
            <p:cNvCxnSpPr>
              <a:stCxn id="11" idx="6"/>
              <a:endCxn id="19" idx="2"/>
            </p:cNvCxnSpPr>
            <p:nvPr/>
          </p:nvCxnSpPr>
          <p:spPr>
            <a:xfrm>
              <a:off x="2049321" y="2158528"/>
              <a:ext cx="602147" cy="520112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Straight Arrow Connector 331"/>
            <p:cNvCxnSpPr>
              <a:stCxn id="14" idx="6"/>
              <a:endCxn id="19" idx="2"/>
            </p:cNvCxnSpPr>
            <p:nvPr/>
          </p:nvCxnSpPr>
          <p:spPr>
            <a:xfrm>
              <a:off x="2046046" y="1638415"/>
              <a:ext cx="605422" cy="1040225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Straight Arrow Connector 335"/>
            <p:cNvCxnSpPr>
              <a:stCxn id="14" idx="6"/>
              <a:endCxn id="18" idx="2"/>
            </p:cNvCxnSpPr>
            <p:nvPr/>
          </p:nvCxnSpPr>
          <p:spPr>
            <a:xfrm>
              <a:off x="2046046" y="1638415"/>
              <a:ext cx="605422" cy="518872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Straight Arrow Connector 338"/>
            <p:cNvCxnSpPr>
              <a:stCxn id="11" idx="6"/>
              <a:endCxn id="21" idx="2"/>
            </p:cNvCxnSpPr>
            <p:nvPr/>
          </p:nvCxnSpPr>
          <p:spPr>
            <a:xfrm flipV="1">
              <a:off x="2049321" y="1638415"/>
              <a:ext cx="602147" cy="520113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Straight Arrow Connector 341"/>
            <p:cNvCxnSpPr>
              <a:stCxn id="12" idx="6"/>
              <a:endCxn id="18" idx="2"/>
            </p:cNvCxnSpPr>
            <p:nvPr/>
          </p:nvCxnSpPr>
          <p:spPr>
            <a:xfrm flipV="1">
              <a:off x="2049321" y="2157287"/>
              <a:ext cx="602147" cy="521353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Arrow Connector 344"/>
            <p:cNvCxnSpPr>
              <a:stCxn id="12" idx="6"/>
              <a:endCxn id="19" idx="2"/>
            </p:cNvCxnSpPr>
            <p:nvPr/>
          </p:nvCxnSpPr>
          <p:spPr>
            <a:xfrm>
              <a:off x="2049321" y="2678640"/>
              <a:ext cx="602147" cy="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Arrow Connector 347"/>
            <p:cNvCxnSpPr>
              <a:stCxn id="21" idx="6"/>
              <a:endCxn id="8" idx="2"/>
            </p:cNvCxnSpPr>
            <p:nvPr/>
          </p:nvCxnSpPr>
          <p:spPr>
            <a:xfrm>
              <a:off x="2921570" y="1638415"/>
              <a:ext cx="597082" cy="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Straight Arrow Connector 350"/>
            <p:cNvCxnSpPr>
              <a:stCxn id="18" idx="6"/>
              <a:endCxn id="9" idx="2"/>
            </p:cNvCxnSpPr>
            <p:nvPr/>
          </p:nvCxnSpPr>
          <p:spPr>
            <a:xfrm>
              <a:off x="2921570" y="2157287"/>
              <a:ext cx="597082" cy="1241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Arrow Connector 353"/>
            <p:cNvCxnSpPr>
              <a:stCxn id="19" idx="6"/>
              <a:endCxn id="10" idx="2"/>
            </p:cNvCxnSpPr>
            <p:nvPr/>
          </p:nvCxnSpPr>
          <p:spPr>
            <a:xfrm>
              <a:off x="2921570" y="2678640"/>
              <a:ext cx="597082" cy="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Straight Arrow Connector 356"/>
            <p:cNvCxnSpPr>
              <a:stCxn id="19" idx="6"/>
              <a:endCxn id="9" idx="2"/>
            </p:cNvCxnSpPr>
            <p:nvPr/>
          </p:nvCxnSpPr>
          <p:spPr>
            <a:xfrm flipV="1">
              <a:off x="2921570" y="2158528"/>
              <a:ext cx="597082" cy="520112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0" name="Straight Arrow Connector 359"/>
            <p:cNvCxnSpPr>
              <a:stCxn id="19" idx="6"/>
              <a:endCxn id="8" idx="2"/>
            </p:cNvCxnSpPr>
            <p:nvPr/>
          </p:nvCxnSpPr>
          <p:spPr>
            <a:xfrm flipV="1">
              <a:off x="2921570" y="1638415"/>
              <a:ext cx="597082" cy="1040225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3" name="Straight Arrow Connector 362"/>
            <p:cNvCxnSpPr>
              <a:stCxn id="18" idx="6"/>
              <a:endCxn id="10" idx="2"/>
            </p:cNvCxnSpPr>
            <p:nvPr/>
          </p:nvCxnSpPr>
          <p:spPr>
            <a:xfrm>
              <a:off x="2921570" y="2157287"/>
              <a:ext cx="597082" cy="521353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6" name="Straight Arrow Connector 365"/>
            <p:cNvCxnSpPr>
              <a:stCxn id="18" idx="6"/>
              <a:endCxn id="8" idx="2"/>
            </p:cNvCxnSpPr>
            <p:nvPr/>
          </p:nvCxnSpPr>
          <p:spPr>
            <a:xfrm flipV="1">
              <a:off x="2921570" y="1638415"/>
              <a:ext cx="597082" cy="518872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9" name="Straight Arrow Connector 368"/>
            <p:cNvCxnSpPr>
              <a:stCxn id="21" idx="6"/>
              <a:endCxn id="9" idx="2"/>
            </p:cNvCxnSpPr>
            <p:nvPr/>
          </p:nvCxnSpPr>
          <p:spPr>
            <a:xfrm>
              <a:off x="2921570" y="1638415"/>
              <a:ext cx="597082" cy="520113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2" name="Straight Arrow Connector 371"/>
            <p:cNvCxnSpPr>
              <a:stCxn id="21" idx="6"/>
              <a:endCxn id="10" idx="2"/>
            </p:cNvCxnSpPr>
            <p:nvPr/>
          </p:nvCxnSpPr>
          <p:spPr>
            <a:xfrm>
              <a:off x="2921570" y="1638415"/>
              <a:ext cx="597082" cy="1040225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5" name="Straight Arrow Connector 374"/>
            <p:cNvCxnSpPr>
              <a:stCxn id="8" idx="6"/>
              <a:endCxn id="15" idx="2"/>
            </p:cNvCxnSpPr>
            <p:nvPr/>
          </p:nvCxnSpPr>
          <p:spPr>
            <a:xfrm>
              <a:off x="3788754" y="1638415"/>
              <a:ext cx="607212" cy="518872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9" name="Straight Arrow Connector 378"/>
            <p:cNvCxnSpPr>
              <a:stCxn id="9" idx="6"/>
              <a:endCxn id="15" idx="2"/>
            </p:cNvCxnSpPr>
            <p:nvPr/>
          </p:nvCxnSpPr>
          <p:spPr>
            <a:xfrm flipV="1">
              <a:off x="3788754" y="2157287"/>
              <a:ext cx="607212" cy="1241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2" name="Straight Arrow Connector 381"/>
            <p:cNvCxnSpPr>
              <a:stCxn id="10" idx="6"/>
              <a:endCxn id="15" idx="2"/>
            </p:cNvCxnSpPr>
            <p:nvPr/>
          </p:nvCxnSpPr>
          <p:spPr>
            <a:xfrm flipV="1">
              <a:off x="3788754" y="2157287"/>
              <a:ext cx="607212" cy="521353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5" name="Straight Arrow Connector 384"/>
            <p:cNvCxnSpPr>
              <a:stCxn id="15" idx="6"/>
              <a:endCxn id="17" idx="1"/>
            </p:cNvCxnSpPr>
            <p:nvPr/>
          </p:nvCxnSpPr>
          <p:spPr>
            <a:xfrm>
              <a:off x="4666068" y="2157287"/>
              <a:ext cx="524700" cy="671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3" name="Group 192"/>
          <p:cNvGrpSpPr/>
          <p:nvPr/>
        </p:nvGrpSpPr>
        <p:grpSpPr>
          <a:xfrm>
            <a:off x="511949" y="3363538"/>
            <a:ext cx="3128322" cy="2379366"/>
            <a:chOff x="407807" y="1903613"/>
            <a:chExt cx="3128322" cy="2379366"/>
          </a:xfrm>
        </p:grpSpPr>
        <p:cxnSp>
          <p:nvCxnSpPr>
            <p:cNvPr id="194" name="Straight Arrow Connector 193"/>
            <p:cNvCxnSpPr/>
            <p:nvPr/>
          </p:nvCxnSpPr>
          <p:spPr>
            <a:xfrm>
              <a:off x="407807" y="4080816"/>
              <a:ext cx="3128322" cy="1554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5" name="Group 194"/>
            <p:cNvGrpSpPr/>
            <p:nvPr/>
          </p:nvGrpSpPr>
          <p:grpSpPr>
            <a:xfrm>
              <a:off x="682546" y="1903613"/>
              <a:ext cx="2281755" cy="2379366"/>
              <a:chOff x="682546" y="1903613"/>
              <a:chExt cx="2281755" cy="2379366"/>
            </a:xfrm>
          </p:grpSpPr>
          <p:cxnSp>
            <p:nvCxnSpPr>
              <p:cNvPr id="196" name="Straight Arrow Connector 195"/>
              <p:cNvCxnSpPr/>
              <p:nvPr/>
            </p:nvCxnSpPr>
            <p:spPr>
              <a:xfrm flipV="1">
                <a:off x="682546" y="2080952"/>
                <a:ext cx="0" cy="220202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7" name="Oval 196"/>
              <p:cNvSpPr/>
              <p:nvPr/>
            </p:nvSpPr>
            <p:spPr>
              <a:xfrm>
                <a:off x="1084738" y="3367108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8" name="Oval 197"/>
              <p:cNvSpPr/>
              <p:nvPr/>
            </p:nvSpPr>
            <p:spPr>
              <a:xfrm>
                <a:off x="1182075" y="2746551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9" name="Oval 198"/>
              <p:cNvSpPr/>
              <p:nvPr/>
            </p:nvSpPr>
            <p:spPr>
              <a:xfrm>
                <a:off x="980327" y="3016435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0" name="Oval 199"/>
              <p:cNvSpPr/>
              <p:nvPr/>
            </p:nvSpPr>
            <p:spPr>
              <a:xfrm>
                <a:off x="900761" y="3594346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1" name="Oval 200"/>
              <p:cNvSpPr/>
              <p:nvPr/>
            </p:nvSpPr>
            <p:spPr>
              <a:xfrm>
                <a:off x="1374706" y="2874914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2" name="Oval 201"/>
              <p:cNvSpPr/>
              <p:nvPr/>
            </p:nvSpPr>
            <p:spPr>
              <a:xfrm>
                <a:off x="1682171" y="3533327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3" name="Oval 202"/>
              <p:cNvSpPr/>
              <p:nvPr/>
            </p:nvSpPr>
            <p:spPr>
              <a:xfrm>
                <a:off x="1455574" y="3700615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4" name="Oval 203"/>
              <p:cNvSpPr/>
              <p:nvPr/>
            </p:nvSpPr>
            <p:spPr>
              <a:xfrm>
                <a:off x="2025416" y="2442979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05" name="Straight Connector 204"/>
              <p:cNvCxnSpPr/>
              <p:nvPr/>
            </p:nvCxnSpPr>
            <p:spPr>
              <a:xfrm>
                <a:off x="1652642" y="27448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Connector 205"/>
              <p:cNvCxnSpPr/>
              <p:nvPr/>
            </p:nvCxnSpPr>
            <p:spPr>
              <a:xfrm flipV="1">
                <a:off x="1652642" y="27448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7" name="Group 206"/>
              <p:cNvGrpSpPr/>
              <p:nvPr/>
            </p:nvGrpSpPr>
            <p:grpSpPr>
              <a:xfrm>
                <a:off x="2002486" y="3494576"/>
                <a:ext cx="182880" cy="182880"/>
                <a:chOff x="1975282" y="3391159"/>
                <a:chExt cx="182880" cy="182880"/>
              </a:xfrm>
            </p:grpSpPr>
            <p:cxnSp>
              <p:nvCxnSpPr>
                <p:cNvPr id="266" name="Straight Connector 265"/>
                <p:cNvCxnSpPr/>
                <p:nvPr/>
              </p:nvCxnSpPr>
              <p:spPr>
                <a:xfrm>
                  <a:off x="1975282" y="3391159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7" name="Straight Connector 266"/>
                <p:cNvCxnSpPr/>
                <p:nvPr/>
              </p:nvCxnSpPr>
              <p:spPr>
                <a:xfrm flipV="1">
                  <a:off x="1975282" y="3391159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08" name="Straight Connector 207"/>
              <p:cNvCxnSpPr/>
              <p:nvPr/>
            </p:nvCxnSpPr>
            <p:spPr>
              <a:xfrm>
                <a:off x="2781421" y="36582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Straight Connector 208"/>
              <p:cNvCxnSpPr/>
              <p:nvPr/>
            </p:nvCxnSpPr>
            <p:spPr>
              <a:xfrm flipV="1">
                <a:off x="2781421" y="36582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Straight Connector 209"/>
              <p:cNvCxnSpPr/>
              <p:nvPr/>
            </p:nvCxnSpPr>
            <p:spPr>
              <a:xfrm>
                <a:off x="2222384" y="268500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Straight Connector 210"/>
              <p:cNvCxnSpPr/>
              <p:nvPr/>
            </p:nvCxnSpPr>
            <p:spPr>
              <a:xfrm flipV="1">
                <a:off x="2222384" y="268500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Straight Connector 211"/>
              <p:cNvCxnSpPr/>
              <p:nvPr/>
            </p:nvCxnSpPr>
            <p:spPr>
              <a:xfrm>
                <a:off x="2152749" y="30902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Straight Connector 212"/>
              <p:cNvCxnSpPr/>
              <p:nvPr/>
            </p:nvCxnSpPr>
            <p:spPr>
              <a:xfrm flipV="1">
                <a:off x="2152749" y="30902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Straight Connector 213"/>
              <p:cNvCxnSpPr/>
              <p:nvPr/>
            </p:nvCxnSpPr>
            <p:spPr>
              <a:xfrm>
                <a:off x="1628634" y="222104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Straight Connector 214"/>
              <p:cNvCxnSpPr/>
              <p:nvPr/>
            </p:nvCxnSpPr>
            <p:spPr>
              <a:xfrm flipV="1">
                <a:off x="1628634" y="222104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Straight Connector 215"/>
              <p:cNvCxnSpPr/>
              <p:nvPr/>
            </p:nvCxnSpPr>
            <p:spPr>
              <a:xfrm>
                <a:off x="1445754" y="315605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Straight Connector 216"/>
              <p:cNvCxnSpPr/>
              <p:nvPr/>
            </p:nvCxnSpPr>
            <p:spPr>
              <a:xfrm flipV="1">
                <a:off x="1445754" y="315605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Straight Connector 217"/>
              <p:cNvCxnSpPr/>
              <p:nvPr/>
            </p:nvCxnSpPr>
            <p:spPr>
              <a:xfrm>
                <a:off x="2768304" y="26110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Straight Connector 218"/>
              <p:cNvCxnSpPr/>
              <p:nvPr/>
            </p:nvCxnSpPr>
            <p:spPr>
              <a:xfrm flipV="1">
                <a:off x="2768304" y="26110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0" name="Oval 219"/>
              <p:cNvSpPr/>
              <p:nvPr/>
            </p:nvSpPr>
            <p:spPr>
              <a:xfrm>
                <a:off x="1106304" y="3771331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1" name="Oval 220"/>
              <p:cNvSpPr/>
              <p:nvPr/>
            </p:nvSpPr>
            <p:spPr>
              <a:xfrm>
                <a:off x="1262874" y="3502906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22" name="Straight Connector 221"/>
              <p:cNvCxnSpPr/>
              <p:nvPr/>
            </p:nvCxnSpPr>
            <p:spPr>
              <a:xfrm>
                <a:off x="2315442" y="360898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Straight Connector 222"/>
              <p:cNvCxnSpPr/>
              <p:nvPr/>
            </p:nvCxnSpPr>
            <p:spPr>
              <a:xfrm flipV="1">
                <a:off x="2315442" y="360898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24" name="Group 223"/>
              <p:cNvGrpSpPr/>
              <p:nvPr/>
            </p:nvGrpSpPr>
            <p:grpSpPr>
              <a:xfrm>
                <a:off x="2054341" y="2182104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64" name="Straight Connector 263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5" name="Straight Connector 264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25" name="Straight Connector 224"/>
              <p:cNvCxnSpPr/>
              <p:nvPr/>
            </p:nvCxnSpPr>
            <p:spPr>
              <a:xfrm>
                <a:off x="2676864" y="306461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Straight Connector 225"/>
              <p:cNvCxnSpPr/>
              <p:nvPr/>
            </p:nvCxnSpPr>
            <p:spPr>
              <a:xfrm flipV="1">
                <a:off x="2676864" y="306461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28" name="Group 227"/>
              <p:cNvGrpSpPr/>
              <p:nvPr/>
            </p:nvGrpSpPr>
            <p:grpSpPr>
              <a:xfrm>
                <a:off x="2305149" y="2363206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62" name="Straight Connector 261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3" name="Straight Connector 262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29" name="Group 228"/>
              <p:cNvGrpSpPr/>
              <p:nvPr/>
            </p:nvGrpSpPr>
            <p:grpSpPr>
              <a:xfrm>
                <a:off x="783616" y="2206303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60" name="Straight Connector 259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1" name="Straight Connector 260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0" name="Group 229"/>
              <p:cNvGrpSpPr/>
              <p:nvPr/>
            </p:nvGrpSpPr>
            <p:grpSpPr>
              <a:xfrm>
                <a:off x="1282390" y="2017908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58" name="Straight Connector 257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9" name="Straight Connector 258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31" name="Oval 230"/>
              <p:cNvSpPr/>
              <p:nvPr/>
            </p:nvSpPr>
            <p:spPr>
              <a:xfrm>
                <a:off x="894046" y="2728301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32" name="Group 231"/>
              <p:cNvGrpSpPr/>
              <p:nvPr/>
            </p:nvGrpSpPr>
            <p:grpSpPr>
              <a:xfrm>
                <a:off x="1663993" y="1903613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56" name="Straight Connector 255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7" name="Straight Connector 256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3" name="Group 232"/>
              <p:cNvGrpSpPr/>
              <p:nvPr/>
            </p:nvGrpSpPr>
            <p:grpSpPr>
              <a:xfrm>
                <a:off x="1043350" y="2377056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54" name="Straight Connector 253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5" name="Straight Connector 254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34" name="Oval 233"/>
              <p:cNvSpPr/>
              <p:nvPr/>
            </p:nvSpPr>
            <p:spPr>
              <a:xfrm>
                <a:off x="695874" y="2885970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35" name="Group 234"/>
              <p:cNvGrpSpPr/>
              <p:nvPr/>
            </p:nvGrpSpPr>
            <p:grpSpPr>
              <a:xfrm>
                <a:off x="782185" y="2461239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52" name="Straight Connector 251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3" name="Straight Connector 252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6" name="Group 235"/>
              <p:cNvGrpSpPr/>
              <p:nvPr/>
            </p:nvGrpSpPr>
            <p:grpSpPr>
              <a:xfrm>
                <a:off x="1958038" y="3783570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50" name="Straight Connector 249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1" name="Straight Connector 250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37" name="Oval 236"/>
              <p:cNvSpPr/>
              <p:nvPr/>
            </p:nvSpPr>
            <p:spPr>
              <a:xfrm>
                <a:off x="1704195" y="3178392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38" name="Group 237"/>
              <p:cNvGrpSpPr/>
              <p:nvPr/>
            </p:nvGrpSpPr>
            <p:grpSpPr>
              <a:xfrm>
                <a:off x="1734991" y="2515049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48" name="Straight Connector 247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9" name="Straight Connector 248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9" name="Group 238"/>
              <p:cNvGrpSpPr/>
              <p:nvPr/>
            </p:nvGrpSpPr>
            <p:grpSpPr>
              <a:xfrm>
                <a:off x="1940329" y="2784817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46" name="Straight Connector 245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7" name="Straight Connector 246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0" name="Group 239"/>
              <p:cNvGrpSpPr/>
              <p:nvPr/>
            </p:nvGrpSpPr>
            <p:grpSpPr>
              <a:xfrm>
                <a:off x="2193114" y="3837581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44" name="Straight Connector 243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5" name="Straight Connector 244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1" name="Group 240"/>
              <p:cNvGrpSpPr/>
              <p:nvPr/>
            </p:nvGrpSpPr>
            <p:grpSpPr>
              <a:xfrm>
                <a:off x="1862719" y="3944321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42" name="Straight Connector 241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3" name="Straight Connector 242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268" name="Group 267"/>
          <p:cNvGrpSpPr/>
          <p:nvPr/>
        </p:nvGrpSpPr>
        <p:grpSpPr>
          <a:xfrm>
            <a:off x="4562890" y="3363538"/>
            <a:ext cx="3128322" cy="2379366"/>
            <a:chOff x="407807" y="1903613"/>
            <a:chExt cx="3128322" cy="2379366"/>
          </a:xfrm>
        </p:grpSpPr>
        <p:cxnSp>
          <p:nvCxnSpPr>
            <p:cNvPr id="269" name="Straight Arrow Connector 268"/>
            <p:cNvCxnSpPr/>
            <p:nvPr/>
          </p:nvCxnSpPr>
          <p:spPr>
            <a:xfrm>
              <a:off x="407807" y="4080816"/>
              <a:ext cx="3128322" cy="1554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70" name="Group 269"/>
            <p:cNvGrpSpPr/>
            <p:nvPr/>
          </p:nvGrpSpPr>
          <p:grpSpPr>
            <a:xfrm>
              <a:off x="682546" y="1903613"/>
              <a:ext cx="2281755" cy="2379366"/>
              <a:chOff x="682546" y="1903613"/>
              <a:chExt cx="2281755" cy="2379366"/>
            </a:xfrm>
          </p:grpSpPr>
          <p:cxnSp>
            <p:nvCxnSpPr>
              <p:cNvPr id="271" name="Straight Arrow Connector 270"/>
              <p:cNvCxnSpPr/>
              <p:nvPr/>
            </p:nvCxnSpPr>
            <p:spPr>
              <a:xfrm flipV="1">
                <a:off x="682546" y="2080952"/>
                <a:ext cx="0" cy="220202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2" name="Oval 271"/>
              <p:cNvSpPr/>
              <p:nvPr/>
            </p:nvSpPr>
            <p:spPr>
              <a:xfrm>
                <a:off x="1084738" y="3367108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3" name="Oval 272"/>
              <p:cNvSpPr/>
              <p:nvPr/>
            </p:nvSpPr>
            <p:spPr>
              <a:xfrm>
                <a:off x="1182075" y="2746551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4" name="Oval 273"/>
              <p:cNvSpPr/>
              <p:nvPr/>
            </p:nvSpPr>
            <p:spPr>
              <a:xfrm>
                <a:off x="980327" y="3016435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5" name="Oval 274"/>
              <p:cNvSpPr/>
              <p:nvPr/>
            </p:nvSpPr>
            <p:spPr>
              <a:xfrm>
                <a:off x="900761" y="3594346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6" name="Oval 275"/>
              <p:cNvSpPr/>
              <p:nvPr/>
            </p:nvSpPr>
            <p:spPr>
              <a:xfrm>
                <a:off x="1374706" y="2874914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7" name="Oval 276"/>
              <p:cNvSpPr/>
              <p:nvPr/>
            </p:nvSpPr>
            <p:spPr>
              <a:xfrm>
                <a:off x="1682171" y="3533327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8" name="Oval 277"/>
              <p:cNvSpPr/>
              <p:nvPr/>
            </p:nvSpPr>
            <p:spPr>
              <a:xfrm>
                <a:off x="1455574" y="3700615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9" name="Oval 278"/>
              <p:cNvSpPr/>
              <p:nvPr/>
            </p:nvSpPr>
            <p:spPr>
              <a:xfrm>
                <a:off x="2025416" y="2442979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80" name="Straight Connector 279"/>
              <p:cNvCxnSpPr/>
              <p:nvPr/>
            </p:nvCxnSpPr>
            <p:spPr>
              <a:xfrm>
                <a:off x="1652642" y="27448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Straight Connector 280"/>
              <p:cNvCxnSpPr/>
              <p:nvPr/>
            </p:nvCxnSpPr>
            <p:spPr>
              <a:xfrm flipV="1">
                <a:off x="1652642" y="27448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82" name="Group 281"/>
              <p:cNvGrpSpPr/>
              <p:nvPr/>
            </p:nvGrpSpPr>
            <p:grpSpPr>
              <a:xfrm>
                <a:off x="2002486" y="3494576"/>
                <a:ext cx="182880" cy="182880"/>
                <a:chOff x="1975282" y="3391159"/>
                <a:chExt cx="182880" cy="182880"/>
              </a:xfrm>
            </p:grpSpPr>
            <p:cxnSp>
              <p:nvCxnSpPr>
                <p:cNvPr id="349" name="Straight Connector 348"/>
                <p:cNvCxnSpPr/>
                <p:nvPr/>
              </p:nvCxnSpPr>
              <p:spPr>
                <a:xfrm>
                  <a:off x="1975282" y="3391159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0" name="Straight Connector 349"/>
                <p:cNvCxnSpPr/>
                <p:nvPr/>
              </p:nvCxnSpPr>
              <p:spPr>
                <a:xfrm flipV="1">
                  <a:off x="1975282" y="3391159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83" name="Straight Connector 282"/>
              <p:cNvCxnSpPr/>
              <p:nvPr/>
            </p:nvCxnSpPr>
            <p:spPr>
              <a:xfrm>
                <a:off x="2781421" y="36582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Straight Connector 283"/>
              <p:cNvCxnSpPr/>
              <p:nvPr/>
            </p:nvCxnSpPr>
            <p:spPr>
              <a:xfrm flipV="1">
                <a:off x="2781421" y="36582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Straight Connector 284"/>
              <p:cNvCxnSpPr/>
              <p:nvPr/>
            </p:nvCxnSpPr>
            <p:spPr>
              <a:xfrm>
                <a:off x="2222384" y="268500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Straight Connector 285"/>
              <p:cNvCxnSpPr/>
              <p:nvPr/>
            </p:nvCxnSpPr>
            <p:spPr>
              <a:xfrm flipV="1">
                <a:off x="2222384" y="268500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Straight Connector 286"/>
              <p:cNvCxnSpPr/>
              <p:nvPr/>
            </p:nvCxnSpPr>
            <p:spPr>
              <a:xfrm>
                <a:off x="2152749" y="30902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Straight Connector 287"/>
              <p:cNvCxnSpPr/>
              <p:nvPr/>
            </p:nvCxnSpPr>
            <p:spPr>
              <a:xfrm flipV="1">
                <a:off x="2152749" y="30902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Straight Connector 288"/>
              <p:cNvCxnSpPr/>
              <p:nvPr/>
            </p:nvCxnSpPr>
            <p:spPr>
              <a:xfrm>
                <a:off x="1628634" y="222104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0" name="Straight Connector 289"/>
              <p:cNvCxnSpPr/>
              <p:nvPr/>
            </p:nvCxnSpPr>
            <p:spPr>
              <a:xfrm flipV="1">
                <a:off x="1628634" y="222104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Straight Connector 290"/>
              <p:cNvCxnSpPr/>
              <p:nvPr/>
            </p:nvCxnSpPr>
            <p:spPr>
              <a:xfrm>
                <a:off x="1445754" y="315605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Straight Connector 291"/>
              <p:cNvCxnSpPr/>
              <p:nvPr/>
            </p:nvCxnSpPr>
            <p:spPr>
              <a:xfrm flipV="1">
                <a:off x="1445754" y="315605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Straight Connector 292"/>
              <p:cNvCxnSpPr/>
              <p:nvPr/>
            </p:nvCxnSpPr>
            <p:spPr>
              <a:xfrm>
                <a:off x="2768304" y="26110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Straight Connector 293"/>
              <p:cNvCxnSpPr/>
              <p:nvPr/>
            </p:nvCxnSpPr>
            <p:spPr>
              <a:xfrm flipV="1">
                <a:off x="2768304" y="26110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5" name="Oval 294"/>
              <p:cNvSpPr/>
              <p:nvPr/>
            </p:nvSpPr>
            <p:spPr>
              <a:xfrm>
                <a:off x="1106304" y="3771331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6" name="Oval 295"/>
              <p:cNvSpPr/>
              <p:nvPr/>
            </p:nvSpPr>
            <p:spPr>
              <a:xfrm>
                <a:off x="1262874" y="3502906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97" name="Straight Connector 296"/>
              <p:cNvCxnSpPr/>
              <p:nvPr/>
            </p:nvCxnSpPr>
            <p:spPr>
              <a:xfrm>
                <a:off x="2315442" y="360898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Straight Connector 297"/>
              <p:cNvCxnSpPr/>
              <p:nvPr/>
            </p:nvCxnSpPr>
            <p:spPr>
              <a:xfrm flipV="1">
                <a:off x="2315442" y="360898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99" name="Group 298"/>
              <p:cNvGrpSpPr/>
              <p:nvPr/>
            </p:nvGrpSpPr>
            <p:grpSpPr>
              <a:xfrm>
                <a:off x="2054341" y="2182104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46" name="Straight Connector 345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7" name="Straight Connector 346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00" name="Straight Connector 299"/>
              <p:cNvCxnSpPr/>
              <p:nvPr/>
            </p:nvCxnSpPr>
            <p:spPr>
              <a:xfrm>
                <a:off x="2676864" y="306461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Straight Connector 300"/>
              <p:cNvCxnSpPr/>
              <p:nvPr/>
            </p:nvCxnSpPr>
            <p:spPr>
              <a:xfrm flipV="1">
                <a:off x="2676864" y="306461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03" name="Group 302"/>
              <p:cNvGrpSpPr/>
              <p:nvPr/>
            </p:nvGrpSpPr>
            <p:grpSpPr>
              <a:xfrm>
                <a:off x="2305149" y="2363206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43" name="Straight Connector 342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4" name="Straight Connector 343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04" name="Group 303"/>
              <p:cNvGrpSpPr/>
              <p:nvPr/>
            </p:nvGrpSpPr>
            <p:grpSpPr>
              <a:xfrm>
                <a:off x="783616" y="2206303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40" name="Straight Connector 339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1" name="Straight Connector 340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05" name="Group 304"/>
              <p:cNvGrpSpPr/>
              <p:nvPr/>
            </p:nvGrpSpPr>
            <p:grpSpPr>
              <a:xfrm>
                <a:off x="1282390" y="2017908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37" name="Straight Connector 336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8" name="Straight Connector 337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06" name="Oval 305"/>
              <p:cNvSpPr/>
              <p:nvPr/>
            </p:nvSpPr>
            <p:spPr>
              <a:xfrm>
                <a:off x="894046" y="2728301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07" name="Group 306"/>
              <p:cNvGrpSpPr/>
              <p:nvPr/>
            </p:nvGrpSpPr>
            <p:grpSpPr>
              <a:xfrm>
                <a:off x="1663993" y="1903613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34" name="Straight Connector 333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5" name="Straight Connector 334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08" name="Group 307"/>
              <p:cNvGrpSpPr/>
              <p:nvPr/>
            </p:nvGrpSpPr>
            <p:grpSpPr>
              <a:xfrm>
                <a:off x="1043350" y="2377056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31" name="Straight Connector 330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3" name="Straight Connector 332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09" name="Oval 308"/>
              <p:cNvSpPr/>
              <p:nvPr/>
            </p:nvSpPr>
            <p:spPr>
              <a:xfrm>
                <a:off x="695874" y="2885970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10" name="Group 309"/>
              <p:cNvGrpSpPr/>
              <p:nvPr/>
            </p:nvGrpSpPr>
            <p:grpSpPr>
              <a:xfrm>
                <a:off x="782185" y="2461239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28" name="Straight Connector 327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0" name="Straight Connector 329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1" name="Group 310"/>
              <p:cNvGrpSpPr/>
              <p:nvPr/>
            </p:nvGrpSpPr>
            <p:grpSpPr>
              <a:xfrm>
                <a:off x="1958038" y="3783570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25" name="Straight Connector 324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7" name="Straight Connector 326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12" name="Oval 311"/>
              <p:cNvSpPr/>
              <p:nvPr/>
            </p:nvSpPr>
            <p:spPr>
              <a:xfrm>
                <a:off x="1704195" y="3178392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13" name="Group 312"/>
              <p:cNvGrpSpPr/>
              <p:nvPr/>
            </p:nvGrpSpPr>
            <p:grpSpPr>
              <a:xfrm>
                <a:off x="1734991" y="2515049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23" name="Straight Connector 322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4" name="Straight Connector 323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4" name="Group 313"/>
              <p:cNvGrpSpPr/>
              <p:nvPr/>
            </p:nvGrpSpPr>
            <p:grpSpPr>
              <a:xfrm>
                <a:off x="1940329" y="2784817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21" name="Straight Connector 320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2" name="Straight Connector 321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5" name="Group 314"/>
              <p:cNvGrpSpPr/>
              <p:nvPr/>
            </p:nvGrpSpPr>
            <p:grpSpPr>
              <a:xfrm>
                <a:off x="2193114" y="3837581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19" name="Straight Connector 318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0" name="Straight Connector 319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6" name="Group 315"/>
              <p:cNvGrpSpPr/>
              <p:nvPr/>
            </p:nvGrpSpPr>
            <p:grpSpPr>
              <a:xfrm>
                <a:off x="1862719" y="3944321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17" name="Straight Connector 316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8" name="Straight Connector 317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352" name="Group 351"/>
          <p:cNvGrpSpPr/>
          <p:nvPr/>
        </p:nvGrpSpPr>
        <p:grpSpPr>
          <a:xfrm>
            <a:off x="8797928" y="3363200"/>
            <a:ext cx="3128322" cy="2379366"/>
            <a:chOff x="407807" y="1903613"/>
            <a:chExt cx="3128322" cy="2379366"/>
          </a:xfrm>
        </p:grpSpPr>
        <p:cxnSp>
          <p:nvCxnSpPr>
            <p:cNvPr id="353" name="Straight Arrow Connector 352"/>
            <p:cNvCxnSpPr/>
            <p:nvPr/>
          </p:nvCxnSpPr>
          <p:spPr>
            <a:xfrm>
              <a:off x="407807" y="4080816"/>
              <a:ext cx="3128322" cy="1554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55" name="Group 354"/>
            <p:cNvGrpSpPr/>
            <p:nvPr/>
          </p:nvGrpSpPr>
          <p:grpSpPr>
            <a:xfrm>
              <a:off x="682546" y="1903613"/>
              <a:ext cx="2281755" cy="2379366"/>
              <a:chOff x="682546" y="1903613"/>
              <a:chExt cx="2281755" cy="2379366"/>
            </a:xfrm>
          </p:grpSpPr>
          <p:cxnSp>
            <p:nvCxnSpPr>
              <p:cNvPr id="356" name="Straight Arrow Connector 355"/>
              <p:cNvCxnSpPr/>
              <p:nvPr/>
            </p:nvCxnSpPr>
            <p:spPr>
              <a:xfrm flipV="1">
                <a:off x="682546" y="2080952"/>
                <a:ext cx="0" cy="220202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8" name="Oval 357"/>
              <p:cNvSpPr/>
              <p:nvPr/>
            </p:nvSpPr>
            <p:spPr>
              <a:xfrm>
                <a:off x="1084738" y="3367108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9" name="Oval 358"/>
              <p:cNvSpPr/>
              <p:nvPr/>
            </p:nvSpPr>
            <p:spPr>
              <a:xfrm>
                <a:off x="1182075" y="2746551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1" name="Oval 360"/>
              <p:cNvSpPr/>
              <p:nvPr/>
            </p:nvSpPr>
            <p:spPr>
              <a:xfrm>
                <a:off x="980327" y="3016435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2" name="Oval 361"/>
              <p:cNvSpPr/>
              <p:nvPr/>
            </p:nvSpPr>
            <p:spPr>
              <a:xfrm>
                <a:off x="900761" y="3594346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4" name="Oval 363"/>
              <p:cNvSpPr/>
              <p:nvPr/>
            </p:nvSpPr>
            <p:spPr>
              <a:xfrm>
                <a:off x="1374706" y="2874914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5" name="Oval 364"/>
              <p:cNvSpPr/>
              <p:nvPr/>
            </p:nvSpPr>
            <p:spPr>
              <a:xfrm>
                <a:off x="1682171" y="3533327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7" name="Oval 366"/>
              <p:cNvSpPr/>
              <p:nvPr/>
            </p:nvSpPr>
            <p:spPr>
              <a:xfrm>
                <a:off x="1455574" y="3700615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8" name="Oval 367"/>
              <p:cNvSpPr/>
              <p:nvPr/>
            </p:nvSpPr>
            <p:spPr>
              <a:xfrm>
                <a:off x="2025416" y="2442979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70" name="Straight Connector 369"/>
              <p:cNvCxnSpPr/>
              <p:nvPr/>
            </p:nvCxnSpPr>
            <p:spPr>
              <a:xfrm>
                <a:off x="1652642" y="27448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1" name="Straight Connector 370"/>
              <p:cNvCxnSpPr/>
              <p:nvPr/>
            </p:nvCxnSpPr>
            <p:spPr>
              <a:xfrm flipV="1">
                <a:off x="1652642" y="27448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73" name="Group 372"/>
              <p:cNvGrpSpPr/>
              <p:nvPr/>
            </p:nvGrpSpPr>
            <p:grpSpPr>
              <a:xfrm>
                <a:off x="2002486" y="3494576"/>
                <a:ext cx="182880" cy="182880"/>
                <a:chOff x="1975282" y="3391159"/>
                <a:chExt cx="182880" cy="182880"/>
              </a:xfrm>
            </p:grpSpPr>
            <p:cxnSp>
              <p:nvCxnSpPr>
                <p:cNvPr id="482" name="Straight Connector 481"/>
                <p:cNvCxnSpPr/>
                <p:nvPr/>
              </p:nvCxnSpPr>
              <p:spPr>
                <a:xfrm>
                  <a:off x="1975282" y="3391159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3" name="Straight Connector 482"/>
                <p:cNvCxnSpPr/>
                <p:nvPr/>
              </p:nvCxnSpPr>
              <p:spPr>
                <a:xfrm flipV="1">
                  <a:off x="1975282" y="3391159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74" name="Straight Connector 373"/>
              <p:cNvCxnSpPr/>
              <p:nvPr/>
            </p:nvCxnSpPr>
            <p:spPr>
              <a:xfrm>
                <a:off x="2781421" y="36582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6" name="Straight Connector 375"/>
              <p:cNvCxnSpPr/>
              <p:nvPr/>
            </p:nvCxnSpPr>
            <p:spPr>
              <a:xfrm flipV="1">
                <a:off x="2781421" y="36582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7" name="Straight Connector 376"/>
              <p:cNvCxnSpPr/>
              <p:nvPr/>
            </p:nvCxnSpPr>
            <p:spPr>
              <a:xfrm>
                <a:off x="2222384" y="268500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8" name="Straight Connector 377"/>
              <p:cNvCxnSpPr/>
              <p:nvPr/>
            </p:nvCxnSpPr>
            <p:spPr>
              <a:xfrm flipV="1">
                <a:off x="2222384" y="268500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0" name="Straight Connector 379"/>
              <p:cNvCxnSpPr/>
              <p:nvPr/>
            </p:nvCxnSpPr>
            <p:spPr>
              <a:xfrm>
                <a:off x="2152749" y="30902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1" name="Straight Connector 380"/>
              <p:cNvCxnSpPr/>
              <p:nvPr/>
            </p:nvCxnSpPr>
            <p:spPr>
              <a:xfrm flipV="1">
                <a:off x="2152749" y="30902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3" name="Straight Connector 382"/>
              <p:cNvCxnSpPr/>
              <p:nvPr/>
            </p:nvCxnSpPr>
            <p:spPr>
              <a:xfrm>
                <a:off x="1628634" y="222104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4" name="Straight Connector 383"/>
              <p:cNvCxnSpPr/>
              <p:nvPr/>
            </p:nvCxnSpPr>
            <p:spPr>
              <a:xfrm flipV="1">
                <a:off x="1628634" y="222104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6" name="Straight Connector 385"/>
              <p:cNvCxnSpPr/>
              <p:nvPr/>
            </p:nvCxnSpPr>
            <p:spPr>
              <a:xfrm>
                <a:off x="1445754" y="315605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7" name="Straight Connector 386"/>
              <p:cNvCxnSpPr/>
              <p:nvPr/>
            </p:nvCxnSpPr>
            <p:spPr>
              <a:xfrm flipV="1">
                <a:off x="1445754" y="315605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8" name="Straight Connector 387"/>
              <p:cNvCxnSpPr/>
              <p:nvPr/>
            </p:nvCxnSpPr>
            <p:spPr>
              <a:xfrm>
                <a:off x="2768304" y="26110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9" name="Straight Connector 388"/>
              <p:cNvCxnSpPr/>
              <p:nvPr/>
            </p:nvCxnSpPr>
            <p:spPr>
              <a:xfrm flipV="1">
                <a:off x="2768304" y="26110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0" name="Oval 389"/>
              <p:cNvSpPr/>
              <p:nvPr/>
            </p:nvSpPr>
            <p:spPr>
              <a:xfrm>
                <a:off x="1106304" y="3771331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1" name="Oval 390"/>
              <p:cNvSpPr/>
              <p:nvPr/>
            </p:nvSpPr>
            <p:spPr>
              <a:xfrm>
                <a:off x="1262874" y="3502906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92" name="Straight Connector 391"/>
              <p:cNvCxnSpPr/>
              <p:nvPr/>
            </p:nvCxnSpPr>
            <p:spPr>
              <a:xfrm>
                <a:off x="2315442" y="360898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3" name="Straight Connector 392"/>
              <p:cNvCxnSpPr/>
              <p:nvPr/>
            </p:nvCxnSpPr>
            <p:spPr>
              <a:xfrm flipV="1">
                <a:off x="2315442" y="360898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94" name="Group 393"/>
              <p:cNvGrpSpPr/>
              <p:nvPr/>
            </p:nvGrpSpPr>
            <p:grpSpPr>
              <a:xfrm>
                <a:off x="2054341" y="2182104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480" name="Straight Connector 479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1" name="Straight Connector 480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95" name="Straight Connector 394"/>
              <p:cNvCxnSpPr/>
              <p:nvPr/>
            </p:nvCxnSpPr>
            <p:spPr>
              <a:xfrm>
                <a:off x="2676864" y="306461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6" name="Straight Connector 395"/>
              <p:cNvCxnSpPr/>
              <p:nvPr/>
            </p:nvCxnSpPr>
            <p:spPr>
              <a:xfrm flipV="1">
                <a:off x="2676864" y="306461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98" name="Group 397"/>
              <p:cNvGrpSpPr/>
              <p:nvPr/>
            </p:nvGrpSpPr>
            <p:grpSpPr>
              <a:xfrm>
                <a:off x="2305149" y="2363206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478" name="Straight Connector 477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9" name="Straight Connector 478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99" name="Group 398"/>
              <p:cNvGrpSpPr/>
              <p:nvPr/>
            </p:nvGrpSpPr>
            <p:grpSpPr>
              <a:xfrm>
                <a:off x="783616" y="2206303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476" name="Straight Connector 475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7" name="Straight Connector 476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00" name="Group 399"/>
              <p:cNvGrpSpPr/>
              <p:nvPr/>
            </p:nvGrpSpPr>
            <p:grpSpPr>
              <a:xfrm>
                <a:off x="1282390" y="2017908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474" name="Straight Connector 473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5" name="Straight Connector 474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03" name="Oval 402"/>
              <p:cNvSpPr/>
              <p:nvPr/>
            </p:nvSpPr>
            <p:spPr>
              <a:xfrm>
                <a:off x="894046" y="2728301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04" name="Group 403"/>
              <p:cNvGrpSpPr/>
              <p:nvPr/>
            </p:nvGrpSpPr>
            <p:grpSpPr>
              <a:xfrm>
                <a:off x="1663993" y="1903613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472" name="Straight Connector 471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3" name="Straight Connector 472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06" name="Group 405"/>
              <p:cNvGrpSpPr/>
              <p:nvPr/>
            </p:nvGrpSpPr>
            <p:grpSpPr>
              <a:xfrm>
                <a:off x="1043350" y="2377056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470" name="Straight Connector 469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1" name="Straight Connector 470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07" name="Oval 406"/>
              <p:cNvSpPr/>
              <p:nvPr/>
            </p:nvSpPr>
            <p:spPr>
              <a:xfrm>
                <a:off x="695874" y="2885970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09" name="Group 408"/>
              <p:cNvGrpSpPr/>
              <p:nvPr/>
            </p:nvGrpSpPr>
            <p:grpSpPr>
              <a:xfrm>
                <a:off x="782185" y="2461239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468" name="Straight Connector 467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9" name="Straight Connector 468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10" name="Group 409"/>
              <p:cNvGrpSpPr/>
              <p:nvPr/>
            </p:nvGrpSpPr>
            <p:grpSpPr>
              <a:xfrm>
                <a:off x="1958038" y="3783570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466" name="Straight Connector 465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7" name="Straight Connector 466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11" name="Oval 410"/>
              <p:cNvSpPr/>
              <p:nvPr/>
            </p:nvSpPr>
            <p:spPr>
              <a:xfrm>
                <a:off x="1704195" y="3178392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12" name="Group 411"/>
              <p:cNvGrpSpPr/>
              <p:nvPr/>
            </p:nvGrpSpPr>
            <p:grpSpPr>
              <a:xfrm>
                <a:off x="1734991" y="2515049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464" name="Straight Connector 463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5" name="Straight Connector 464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13" name="Group 412"/>
              <p:cNvGrpSpPr/>
              <p:nvPr/>
            </p:nvGrpSpPr>
            <p:grpSpPr>
              <a:xfrm>
                <a:off x="1940329" y="2784817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429" name="Straight Connector 428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0" name="Straight Connector 429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14" name="Group 413"/>
              <p:cNvGrpSpPr/>
              <p:nvPr/>
            </p:nvGrpSpPr>
            <p:grpSpPr>
              <a:xfrm>
                <a:off x="2193114" y="3837581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427" name="Straight Connector 426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8" name="Straight Connector 427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15" name="Group 414"/>
              <p:cNvGrpSpPr/>
              <p:nvPr/>
            </p:nvGrpSpPr>
            <p:grpSpPr>
              <a:xfrm>
                <a:off x="1862719" y="3944321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416" name="Straight Connector 415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4" name="Straight Connector 423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18085020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82880" y="182880"/>
            <a:ext cx="11842053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r>
              <a:rPr lang="en-US" dirty="0"/>
              <a:t>How does regularization prevent overfitting?</a:t>
            </a:r>
          </a:p>
        </p:txBody>
      </p:sp>
    </p:spTree>
    <p:extLst>
      <p:ext uri="{BB962C8B-B14F-4D97-AF65-F5344CB8AC3E}">
        <p14:creationId xmlns:p14="http://schemas.microsoft.com/office/powerpoint/2010/main" val="18554557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67342" y="1243534"/>
            <a:ext cx="5605584" cy="1929738"/>
          </a:xfrm>
        </p:spPr>
        <p:txBody>
          <a:bodyPr>
            <a:noAutofit/>
          </a:bodyPr>
          <a:lstStyle/>
          <a:p>
            <a:r>
              <a:rPr lang="en-US" dirty="0"/>
              <a:t>Regularizing your </a:t>
            </a:r>
            <a:r>
              <a:rPr lang="en-US"/>
              <a:t>neural network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015971" y="3665299"/>
            <a:ext cx="691028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Why regularization reduces overfitting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5015971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6084832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1842053" cy="1325563"/>
          </a:xfrm>
        </p:spPr>
        <p:txBody>
          <a:bodyPr anchor="t"/>
          <a:lstStyle/>
          <a:p>
            <a:r>
              <a:rPr lang="en-US" dirty="0"/>
              <a:t>How does regularization prevent overfitting?</a:t>
            </a:r>
          </a:p>
        </p:txBody>
      </p:sp>
      <p:grpSp>
        <p:nvGrpSpPr>
          <p:cNvPr id="401" name="Group 400"/>
          <p:cNvGrpSpPr/>
          <p:nvPr/>
        </p:nvGrpSpPr>
        <p:grpSpPr>
          <a:xfrm>
            <a:off x="511949" y="1421180"/>
            <a:ext cx="3966744" cy="1247376"/>
            <a:chOff x="698562" y="1421180"/>
            <a:chExt cx="4859592" cy="147198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/>
                <p:cNvSpPr txBox="1"/>
                <p:nvPr/>
              </p:nvSpPr>
              <p:spPr>
                <a:xfrm>
                  <a:off x="698563" y="1421180"/>
                  <a:ext cx="383884" cy="43154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5" name="TextBox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8563" y="1421180"/>
                  <a:ext cx="383884" cy="431548"/>
                </a:xfrm>
                <a:prstGeom prst="rect">
                  <a:avLst/>
                </a:prstGeom>
                <a:blipFill>
                  <a:blip r:embed="rId2"/>
                  <a:stretch>
                    <a:fillRect l="-17647" b="-2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/>
                <p:cNvSpPr txBox="1"/>
                <p:nvPr/>
              </p:nvSpPr>
              <p:spPr>
                <a:xfrm>
                  <a:off x="698563" y="1938373"/>
                  <a:ext cx="383884" cy="43457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6" name="TextBox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8563" y="1938373"/>
                  <a:ext cx="383884" cy="434572"/>
                </a:xfrm>
                <a:prstGeom prst="rect">
                  <a:avLst/>
                </a:prstGeom>
                <a:blipFill>
                  <a:blip r:embed="rId3"/>
                  <a:stretch>
                    <a:fillRect l="-17647" b="-2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/>
                <p:cNvSpPr txBox="1"/>
                <p:nvPr/>
              </p:nvSpPr>
              <p:spPr>
                <a:xfrm>
                  <a:off x="698562" y="2458591"/>
                  <a:ext cx="383884" cy="43457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7" name="TextBox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8562" y="2458591"/>
                  <a:ext cx="383884" cy="434572"/>
                </a:xfrm>
                <a:prstGeom prst="rect">
                  <a:avLst/>
                </a:prstGeom>
                <a:blipFill>
                  <a:blip r:embed="rId4"/>
                  <a:stretch>
                    <a:fillRect l="-17647" b="-245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Oval 7"/>
            <p:cNvSpPr/>
            <p:nvPr/>
          </p:nvSpPr>
          <p:spPr>
            <a:xfrm>
              <a:off x="3518652" y="1520849"/>
              <a:ext cx="270102" cy="23513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Oval 8"/>
            <p:cNvSpPr/>
            <p:nvPr/>
          </p:nvSpPr>
          <p:spPr>
            <a:xfrm>
              <a:off x="3518652" y="2040962"/>
              <a:ext cx="270102" cy="23513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0" name="Oval 9"/>
            <p:cNvSpPr/>
            <p:nvPr/>
          </p:nvSpPr>
          <p:spPr>
            <a:xfrm>
              <a:off x="3518652" y="2561074"/>
              <a:ext cx="270102" cy="23513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1" name="Oval 10"/>
            <p:cNvSpPr/>
            <p:nvPr/>
          </p:nvSpPr>
          <p:spPr>
            <a:xfrm>
              <a:off x="1779219" y="2040962"/>
              <a:ext cx="270102" cy="23513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/>
            <p:cNvSpPr/>
            <p:nvPr/>
          </p:nvSpPr>
          <p:spPr>
            <a:xfrm>
              <a:off x="1779219" y="2561074"/>
              <a:ext cx="270102" cy="23513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/>
            <p:cNvSpPr/>
            <p:nvPr/>
          </p:nvSpPr>
          <p:spPr>
            <a:xfrm>
              <a:off x="1775944" y="1520849"/>
              <a:ext cx="270102" cy="23513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5" name="Oval 14"/>
            <p:cNvSpPr/>
            <p:nvPr/>
          </p:nvSpPr>
          <p:spPr>
            <a:xfrm>
              <a:off x="4395966" y="2039721"/>
              <a:ext cx="270102" cy="23513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/>
                <p:cNvSpPr txBox="1"/>
                <p:nvPr/>
              </p:nvSpPr>
              <p:spPr>
                <a:xfrm>
                  <a:off x="5190768" y="1955049"/>
                  <a:ext cx="367386" cy="41789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7" name="TextBox 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90768" y="1955049"/>
                  <a:ext cx="367386" cy="417896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b="-1724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" name="Oval 17"/>
            <p:cNvSpPr/>
            <p:nvPr/>
          </p:nvSpPr>
          <p:spPr>
            <a:xfrm>
              <a:off x="2651468" y="2039721"/>
              <a:ext cx="270102" cy="23513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9" name="Oval 18"/>
            <p:cNvSpPr/>
            <p:nvPr/>
          </p:nvSpPr>
          <p:spPr>
            <a:xfrm>
              <a:off x="2651468" y="2561074"/>
              <a:ext cx="270102" cy="23513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1" name="Oval 20"/>
            <p:cNvSpPr/>
            <p:nvPr/>
          </p:nvSpPr>
          <p:spPr>
            <a:xfrm>
              <a:off x="2651468" y="1520849"/>
              <a:ext cx="270102" cy="23513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89" name="Straight Arrow Connector 88"/>
            <p:cNvCxnSpPr>
              <a:stCxn id="7" idx="3"/>
              <a:endCxn id="12" idx="2"/>
            </p:cNvCxnSpPr>
            <p:nvPr/>
          </p:nvCxnSpPr>
          <p:spPr>
            <a:xfrm>
              <a:off x="1082446" y="2675876"/>
              <a:ext cx="696773" cy="2764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/>
            <p:cNvCxnSpPr>
              <a:stCxn id="7" idx="3"/>
              <a:endCxn id="11" idx="2"/>
            </p:cNvCxnSpPr>
            <p:nvPr/>
          </p:nvCxnSpPr>
          <p:spPr>
            <a:xfrm flipV="1">
              <a:off x="1082446" y="2158528"/>
              <a:ext cx="696773" cy="51734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Arrow Connector 90"/>
            <p:cNvCxnSpPr>
              <a:stCxn id="7" idx="3"/>
              <a:endCxn id="14" idx="2"/>
            </p:cNvCxnSpPr>
            <p:nvPr/>
          </p:nvCxnSpPr>
          <p:spPr>
            <a:xfrm flipV="1">
              <a:off x="1082446" y="1638415"/>
              <a:ext cx="693498" cy="1037461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/>
            <p:cNvCxnSpPr>
              <a:stCxn id="6" idx="3"/>
              <a:endCxn id="12" idx="2"/>
            </p:cNvCxnSpPr>
            <p:nvPr/>
          </p:nvCxnSpPr>
          <p:spPr>
            <a:xfrm>
              <a:off x="1082447" y="2155659"/>
              <a:ext cx="696772" cy="522981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/>
            <p:cNvCxnSpPr>
              <a:stCxn id="6" idx="3"/>
              <a:endCxn id="11" idx="2"/>
            </p:cNvCxnSpPr>
            <p:nvPr/>
          </p:nvCxnSpPr>
          <p:spPr>
            <a:xfrm>
              <a:off x="1082447" y="2155659"/>
              <a:ext cx="696772" cy="2869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Arrow Connector 93"/>
            <p:cNvCxnSpPr>
              <a:stCxn id="6" idx="3"/>
              <a:endCxn id="14" idx="2"/>
            </p:cNvCxnSpPr>
            <p:nvPr/>
          </p:nvCxnSpPr>
          <p:spPr>
            <a:xfrm flipV="1">
              <a:off x="1082447" y="1638415"/>
              <a:ext cx="693497" cy="517244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Arrow Connector 94"/>
            <p:cNvCxnSpPr>
              <a:stCxn id="5" idx="3"/>
              <a:endCxn id="11" idx="2"/>
            </p:cNvCxnSpPr>
            <p:nvPr/>
          </p:nvCxnSpPr>
          <p:spPr>
            <a:xfrm>
              <a:off x="1082447" y="1636954"/>
              <a:ext cx="696772" cy="521574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Arrow Connector 95"/>
            <p:cNvCxnSpPr>
              <a:stCxn id="5" idx="3"/>
              <a:endCxn id="14" idx="2"/>
            </p:cNvCxnSpPr>
            <p:nvPr/>
          </p:nvCxnSpPr>
          <p:spPr>
            <a:xfrm>
              <a:off x="1082447" y="1636954"/>
              <a:ext cx="693497" cy="1461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Arrow Connector 113"/>
            <p:cNvCxnSpPr>
              <a:stCxn id="5" idx="3"/>
              <a:endCxn id="12" idx="2"/>
            </p:cNvCxnSpPr>
            <p:nvPr/>
          </p:nvCxnSpPr>
          <p:spPr>
            <a:xfrm>
              <a:off x="1082447" y="1636954"/>
              <a:ext cx="696772" cy="1041686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Arrow Connector 127"/>
            <p:cNvCxnSpPr>
              <a:stCxn id="12" idx="6"/>
              <a:endCxn id="21" idx="2"/>
            </p:cNvCxnSpPr>
            <p:nvPr/>
          </p:nvCxnSpPr>
          <p:spPr>
            <a:xfrm flipV="1">
              <a:off x="2049321" y="1638415"/>
              <a:ext cx="602147" cy="1040225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Arrow Connector 132"/>
            <p:cNvCxnSpPr>
              <a:stCxn id="14" idx="6"/>
              <a:endCxn id="21" idx="2"/>
            </p:cNvCxnSpPr>
            <p:nvPr/>
          </p:nvCxnSpPr>
          <p:spPr>
            <a:xfrm>
              <a:off x="2046046" y="1638415"/>
              <a:ext cx="605422" cy="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Arrow Connector 325"/>
            <p:cNvCxnSpPr>
              <a:stCxn id="11" idx="6"/>
              <a:endCxn id="18" idx="2"/>
            </p:cNvCxnSpPr>
            <p:nvPr/>
          </p:nvCxnSpPr>
          <p:spPr>
            <a:xfrm flipV="1">
              <a:off x="2049321" y="2157287"/>
              <a:ext cx="602147" cy="1241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Arrow Connector 328"/>
            <p:cNvCxnSpPr>
              <a:stCxn id="11" idx="6"/>
              <a:endCxn id="19" idx="2"/>
            </p:cNvCxnSpPr>
            <p:nvPr/>
          </p:nvCxnSpPr>
          <p:spPr>
            <a:xfrm>
              <a:off x="2049321" y="2158528"/>
              <a:ext cx="602147" cy="520112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Straight Arrow Connector 331"/>
            <p:cNvCxnSpPr>
              <a:stCxn id="14" idx="6"/>
              <a:endCxn id="19" idx="2"/>
            </p:cNvCxnSpPr>
            <p:nvPr/>
          </p:nvCxnSpPr>
          <p:spPr>
            <a:xfrm>
              <a:off x="2046046" y="1638415"/>
              <a:ext cx="605422" cy="1040225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Straight Arrow Connector 335"/>
            <p:cNvCxnSpPr>
              <a:stCxn id="14" idx="6"/>
              <a:endCxn id="18" idx="2"/>
            </p:cNvCxnSpPr>
            <p:nvPr/>
          </p:nvCxnSpPr>
          <p:spPr>
            <a:xfrm>
              <a:off x="2046046" y="1638415"/>
              <a:ext cx="605422" cy="518872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Straight Arrow Connector 338"/>
            <p:cNvCxnSpPr>
              <a:stCxn id="11" idx="6"/>
              <a:endCxn id="21" idx="2"/>
            </p:cNvCxnSpPr>
            <p:nvPr/>
          </p:nvCxnSpPr>
          <p:spPr>
            <a:xfrm flipV="1">
              <a:off x="2049321" y="1638415"/>
              <a:ext cx="602147" cy="520113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Straight Arrow Connector 341"/>
            <p:cNvCxnSpPr>
              <a:stCxn id="12" idx="6"/>
              <a:endCxn id="18" idx="2"/>
            </p:cNvCxnSpPr>
            <p:nvPr/>
          </p:nvCxnSpPr>
          <p:spPr>
            <a:xfrm flipV="1">
              <a:off x="2049321" y="2157287"/>
              <a:ext cx="602147" cy="521353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Arrow Connector 344"/>
            <p:cNvCxnSpPr>
              <a:stCxn id="12" idx="6"/>
              <a:endCxn id="19" idx="2"/>
            </p:cNvCxnSpPr>
            <p:nvPr/>
          </p:nvCxnSpPr>
          <p:spPr>
            <a:xfrm>
              <a:off x="2049321" y="2678640"/>
              <a:ext cx="602147" cy="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Arrow Connector 347"/>
            <p:cNvCxnSpPr>
              <a:stCxn id="21" idx="6"/>
              <a:endCxn id="8" idx="2"/>
            </p:cNvCxnSpPr>
            <p:nvPr/>
          </p:nvCxnSpPr>
          <p:spPr>
            <a:xfrm>
              <a:off x="2921570" y="1638415"/>
              <a:ext cx="597082" cy="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Straight Arrow Connector 350"/>
            <p:cNvCxnSpPr>
              <a:stCxn id="18" idx="6"/>
              <a:endCxn id="9" idx="2"/>
            </p:cNvCxnSpPr>
            <p:nvPr/>
          </p:nvCxnSpPr>
          <p:spPr>
            <a:xfrm>
              <a:off x="2921570" y="2157287"/>
              <a:ext cx="597082" cy="1241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Arrow Connector 353"/>
            <p:cNvCxnSpPr>
              <a:stCxn id="19" idx="6"/>
              <a:endCxn id="10" idx="2"/>
            </p:cNvCxnSpPr>
            <p:nvPr/>
          </p:nvCxnSpPr>
          <p:spPr>
            <a:xfrm>
              <a:off x="2921570" y="2678640"/>
              <a:ext cx="597082" cy="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Straight Arrow Connector 356"/>
            <p:cNvCxnSpPr>
              <a:stCxn id="19" idx="6"/>
              <a:endCxn id="9" idx="2"/>
            </p:cNvCxnSpPr>
            <p:nvPr/>
          </p:nvCxnSpPr>
          <p:spPr>
            <a:xfrm flipV="1">
              <a:off x="2921570" y="2158528"/>
              <a:ext cx="597082" cy="520112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0" name="Straight Arrow Connector 359"/>
            <p:cNvCxnSpPr>
              <a:stCxn id="19" idx="6"/>
              <a:endCxn id="8" idx="2"/>
            </p:cNvCxnSpPr>
            <p:nvPr/>
          </p:nvCxnSpPr>
          <p:spPr>
            <a:xfrm flipV="1">
              <a:off x="2921570" y="1638415"/>
              <a:ext cx="597082" cy="1040225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3" name="Straight Arrow Connector 362"/>
            <p:cNvCxnSpPr>
              <a:stCxn id="18" idx="6"/>
              <a:endCxn id="10" idx="2"/>
            </p:cNvCxnSpPr>
            <p:nvPr/>
          </p:nvCxnSpPr>
          <p:spPr>
            <a:xfrm>
              <a:off x="2921570" y="2157287"/>
              <a:ext cx="597082" cy="521353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6" name="Straight Arrow Connector 365"/>
            <p:cNvCxnSpPr>
              <a:stCxn id="18" idx="6"/>
              <a:endCxn id="8" idx="2"/>
            </p:cNvCxnSpPr>
            <p:nvPr/>
          </p:nvCxnSpPr>
          <p:spPr>
            <a:xfrm flipV="1">
              <a:off x="2921570" y="1638415"/>
              <a:ext cx="597082" cy="518872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9" name="Straight Arrow Connector 368"/>
            <p:cNvCxnSpPr>
              <a:stCxn id="21" idx="6"/>
              <a:endCxn id="9" idx="2"/>
            </p:cNvCxnSpPr>
            <p:nvPr/>
          </p:nvCxnSpPr>
          <p:spPr>
            <a:xfrm>
              <a:off x="2921570" y="1638415"/>
              <a:ext cx="597082" cy="520113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2" name="Straight Arrow Connector 371"/>
            <p:cNvCxnSpPr>
              <a:stCxn id="21" idx="6"/>
              <a:endCxn id="10" idx="2"/>
            </p:cNvCxnSpPr>
            <p:nvPr/>
          </p:nvCxnSpPr>
          <p:spPr>
            <a:xfrm>
              <a:off x="2921570" y="1638415"/>
              <a:ext cx="597082" cy="1040225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5" name="Straight Arrow Connector 374"/>
            <p:cNvCxnSpPr>
              <a:stCxn id="8" idx="6"/>
              <a:endCxn id="15" idx="2"/>
            </p:cNvCxnSpPr>
            <p:nvPr/>
          </p:nvCxnSpPr>
          <p:spPr>
            <a:xfrm>
              <a:off x="3788754" y="1638415"/>
              <a:ext cx="607212" cy="518872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9" name="Straight Arrow Connector 378"/>
            <p:cNvCxnSpPr>
              <a:stCxn id="9" idx="6"/>
              <a:endCxn id="15" idx="2"/>
            </p:cNvCxnSpPr>
            <p:nvPr/>
          </p:nvCxnSpPr>
          <p:spPr>
            <a:xfrm flipV="1">
              <a:off x="3788754" y="2157287"/>
              <a:ext cx="607212" cy="1241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2" name="Straight Arrow Connector 381"/>
            <p:cNvCxnSpPr>
              <a:stCxn id="10" idx="6"/>
              <a:endCxn id="15" idx="2"/>
            </p:cNvCxnSpPr>
            <p:nvPr/>
          </p:nvCxnSpPr>
          <p:spPr>
            <a:xfrm flipV="1">
              <a:off x="3788754" y="2157287"/>
              <a:ext cx="607212" cy="521353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5" name="Straight Arrow Connector 384"/>
            <p:cNvCxnSpPr>
              <a:stCxn id="15" idx="6"/>
              <a:endCxn id="17" idx="1"/>
            </p:cNvCxnSpPr>
            <p:nvPr/>
          </p:nvCxnSpPr>
          <p:spPr>
            <a:xfrm>
              <a:off x="4666068" y="2157287"/>
              <a:ext cx="524700" cy="671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3" name="Group 192"/>
          <p:cNvGrpSpPr/>
          <p:nvPr/>
        </p:nvGrpSpPr>
        <p:grpSpPr>
          <a:xfrm>
            <a:off x="511949" y="3363538"/>
            <a:ext cx="3128322" cy="2379366"/>
            <a:chOff x="407807" y="1903613"/>
            <a:chExt cx="3128322" cy="2379366"/>
          </a:xfrm>
        </p:grpSpPr>
        <p:cxnSp>
          <p:nvCxnSpPr>
            <p:cNvPr id="194" name="Straight Arrow Connector 193"/>
            <p:cNvCxnSpPr/>
            <p:nvPr/>
          </p:nvCxnSpPr>
          <p:spPr>
            <a:xfrm>
              <a:off x="407807" y="4080816"/>
              <a:ext cx="3128322" cy="1554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5" name="Group 194"/>
            <p:cNvGrpSpPr/>
            <p:nvPr/>
          </p:nvGrpSpPr>
          <p:grpSpPr>
            <a:xfrm>
              <a:off x="682546" y="1903613"/>
              <a:ext cx="2281755" cy="2379366"/>
              <a:chOff x="682546" y="1903613"/>
              <a:chExt cx="2281755" cy="2379366"/>
            </a:xfrm>
          </p:grpSpPr>
          <p:cxnSp>
            <p:nvCxnSpPr>
              <p:cNvPr id="196" name="Straight Arrow Connector 195"/>
              <p:cNvCxnSpPr/>
              <p:nvPr/>
            </p:nvCxnSpPr>
            <p:spPr>
              <a:xfrm flipV="1">
                <a:off x="682546" y="2080952"/>
                <a:ext cx="0" cy="220202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7" name="Oval 196"/>
              <p:cNvSpPr/>
              <p:nvPr/>
            </p:nvSpPr>
            <p:spPr>
              <a:xfrm>
                <a:off x="1084738" y="3367108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8" name="Oval 197"/>
              <p:cNvSpPr/>
              <p:nvPr/>
            </p:nvSpPr>
            <p:spPr>
              <a:xfrm>
                <a:off x="1182075" y="2746551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9" name="Oval 198"/>
              <p:cNvSpPr/>
              <p:nvPr/>
            </p:nvSpPr>
            <p:spPr>
              <a:xfrm>
                <a:off x="980327" y="3016435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0" name="Oval 199"/>
              <p:cNvSpPr/>
              <p:nvPr/>
            </p:nvSpPr>
            <p:spPr>
              <a:xfrm>
                <a:off x="900761" y="3594346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1" name="Oval 200"/>
              <p:cNvSpPr/>
              <p:nvPr/>
            </p:nvSpPr>
            <p:spPr>
              <a:xfrm>
                <a:off x="1374706" y="2874914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2" name="Oval 201"/>
              <p:cNvSpPr/>
              <p:nvPr/>
            </p:nvSpPr>
            <p:spPr>
              <a:xfrm>
                <a:off x="1682171" y="3533327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3" name="Oval 202"/>
              <p:cNvSpPr/>
              <p:nvPr/>
            </p:nvSpPr>
            <p:spPr>
              <a:xfrm>
                <a:off x="1455574" y="3700615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4" name="Oval 203"/>
              <p:cNvSpPr/>
              <p:nvPr/>
            </p:nvSpPr>
            <p:spPr>
              <a:xfrm>
                <a:off x="2025416" y="2442979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05" name="Straight Connector 204"/>
              <p:cNvCxnSpPr/>
              <p:nvPr/>
            </p:nvCxnSpPr>
            <p:spPr>
              <a:xfrm>
                <a:off x="1652642" y="27448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Connector 205"/>
              <p:cNvCxnSpPr/>
              <p:nvPr/>
            </p:nvCxnSpPr>
            <p:spPr>
              <a:xfrm flipV="1">
                <a:off x="1652642" y="27448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7" name="Group 206"/>
              <p:cNvGrpSpPr/>
              <p:nvPr/>
            </p:nvGrpSpPr>
            <p:grpSpPr>
              <a:xfrm>
                <a:off x="2002486" y="3494576"/>
                <a:ext cx="182880" cy="182880"/>
                <a:chOff x="1975282" y="3391159"/>
                <a:chExt cx="182880" cy="182880"/>
              </a:xfrm>
            </p:grpSpPr>
            <p:cxnSp>
              <p:nvCxnSpPr>
                <p:cNvPr id="266" name="Straight Connector 265"/>
                <p:cNvCxnSpPr/>
                <p:nvPr/>
              </p:nvCxnSpPr>
              <p:spPr>
                <a:xfrm>
                  <a:off x="1975282" y="3391159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7" name="Straight Connector 266"/>
                <p:cNvCxnSpPr/>
                <p:nvPr/>
              </p:nvCxnSpPr>
              <p:spPr>
                <a:xfrm flipV="1">
                  <a:off x="1975282" y="3391159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08" name="Straight Connector 207"/>
              <p:cNvCxnSpPr/>
              <p:nvPr/>
            </p:nvCxnSpPr>
            <p:spPr>
              <a:xfrm>
                <a:off x="2781421" y="36582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Straight Connector 208"/>
              <p:cNvCxnSpPr/>
              <p:nvPr/>
            </p:nvCxnSpPr>
            <p:spPr>
              <a:xfrm flipV="1">
                <a:off x="2781421" y="36582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Straight Connector 209"/>
              <p:cNvCxnSpPr/>
              <p:nvPr/>
            </p:nvCxnSpPr>
            <p:spPr>
              <a:xfrm>
                <a:off x="2222384" y="268500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Straight Connector 210"/>
              <p:cNvCxnSpPr/>
              <p:nvPr/>
            </p:nvCxnSpPr>
            <p:spPr>
              <a:xfrm flipV="1">
                <a:off x="2222384" y="268500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Straight Connector 211"/>
              <p:cNvCxnSpPr/>
              <p:nvPr/>
            </p:nvCxnSpPr>
            <p:spPr>
              <a:xfrm>
                <a:off x="2152749" y="30902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Straight Connector 212"/>
              <p:cNvCxnSpPr/>
              <p:nvPr/>
            </p:nvCxnSpPr>
            <p:spPr>
              <a:xfrm flipV="1">
                <a:off x="2152749" y="30902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Straight Connector 213"/>
              <p:cNvCxnSpPr/>
              <p:nvPr/>
            </p:nvCxnSpPr>
            <p:spPr>
              <a:xfrm>
                <a:off x="1628634" y="222104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Straight Connector 214"/>
              <p:cNvCxnSpPr/>
              <p:nvPr/>
            </p:nvCxnSpPr>
            <p:spPr>
              <a:xfrm flipV="1">
                <a:off x="1628634" y="222104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Straight Connector 215"/>
              <p:cNvCxnSpPr/>
              <p:nvPr/>
            </p:nvCxnSpPr>
            <p:spPr>
              <a:xfrm>
                <a:off x="1445754" y="315605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Straight Connector 216"/>
              <p:cNvCxnSpPr/>
              <p:nvPr/>
            </p:nvCxnSpPr>
            <p:spPr>
              <a:xfrm flipV="1">
                <a:off x="1445754" y="315605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Straight Connector 217"/>
              <p:cNvCxnSpPr/>
              <p:nvPr/>
            </p:nvCxnSpPr>
            <p:spPr>
              <a:xfrm>
                <a:off x="2768304" y="26110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Straight Connector 218"/>
              <p:cNvCxnSpPr/>
              <p:nvPr/>
            </p:nvCxnSpPr>
            <p:spPr>
              <a:xfrm flipV="1">
                <a:off x="2768304" y="26110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0" name="Oval 219"/>
              <p:cNvSpPr/>
              <p:nvPr/>
            </p:nvSpPr>
            <p:spPr>
              <a:xfrm>
                <a:off x="1106304" y="3771331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1" name="Oval 220"/>
              <p:cNvSpPr/>
              <p:nvPr/>
            </p:nvSpPr>
            <p:spPr>
              <a:xfrm>
                <a:off x="1262874" y="3502906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22" name="Straight Connector 221"/>
              <p:cNvCxnSpPr/>
              <p:nvPr/>
            </p:nvCxnSpPr>
            <p:spPr>
              <a:xfrm>
                <a:off x="2315442" y="360898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Straight Connector 222"/>
              <p:cNvCxnSpPr/>
              <p:nvPr/>
            </p:nvCxnSpPr>
            <p:spPr>
              <a:xfrm flipV="1">
                <a:off x="2315442" y="360898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24" name="Group 223"/>
              <p:cNvGrpSpPr/>
              <p:nvPr/>
            </p:nvGrpSpPr>
            <p:grpSpPr>
              <a:xfrm>
                <a:off x="2054341" y="2182104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64" name="Straight Connector 263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5" name="Straight Connector 264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25" name="Straight Connector 224"/>
              <p:cNvCxnSpPr/>
              <p:nvPr/>
            </p:nvCxnSpPr>
            <p:spPr>
              <a:xfrm>
                <a:off x="2676864" y="306461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Straight Connector 225"/>
              <p:cNvCxnSpPr/>
              <p:nvPr/>
            </p:nvCxnSpPr>
            <p:spPr>
              <a:xfrm flipV="1">
                <a:off x="2676864" y="306461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28" name="Group 227"/>
              <p:cNvGrpSpPr/>
              <p:nvPr/>
            </p:nvGrpSpPr>
            <p:grpSpPr>
              <a:xfrm>
                <a:off x="2305149" y="2363206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62" name="Straight Connector 261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3" name="Straight Connector 262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29" name="Group 228"/>
              <p:cNvGrpSpPr/>
              <p:nvPr/>
            </p:nvGrpSpPr>
            <p:grpSpPr>
              <a:xfrm>
                <a:off x="783616" y="2206303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60" name="Straight Connector 259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1" name="Straight Connector 260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0" name="Group 229"/>
              <p:cNvGrpSpPr/>
              <p:nvPr/>
            </p:nvGrpSpPr>
            <p:grpSpPr>
              <a:xfrm>
                <a:off x="1282390" y="2017908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58" name="Straight Connector 257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9" name="Straight Connector 258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31" name="Oval 230"/>
              <p:cNvSpPr/>
              <p:nvPr/>
            </p:nvSpPr>
            <p:spPr>
              <a:xfrm>
                <a:off x="894046" y="2728301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32" name="Group 231"/>
              <p:cNvGrpSpPr/>
              <p:nvPr/>
            </p:nvGrpSpPr>
            <p:grpSpPr>
              <a:xfrm>
                <a:off x="1663993" y="1903613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56" name="Straight Connector 255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7" name="Straight Connector 256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3" name="Group 232"/>
              <p:cNvGrpSpPr/>
              <p:nvPr/>
            </p:nvGrpSpPr>
            <p:grpSpPr>
              <a:xfrm>
                <a:off x="1043350" y="2377056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54" name="Straight Connector 253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5" name="Straight Connector 254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34" name="Oval 233"/>
              <p:cNvSpPr/>
              <p:nvPr/>
            </p:nvSpPr>
            <p:spPr>
              <a:xfrm>
                <a:off x="695874" y="2885970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35" name="Group 234"/>
              <p:cNvGrpSpPr/>
              <p:nvPr/>
            </p:nvGrpSpPr>
            <p:grpSpPr>
              <a:xfrm>
                <a:off x="782185" y="2461239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52" name="Straight Connector 251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3" name="Straight Connector 252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6" name="Group 235"/>
              <p:cNvGrpSpPr/>
              <p:nvPr/>
            </p:nvGrpSpPr>
            <p:grpSpPr>
              <a:xfrm>
                <a:off x="1958038" y="3783570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50" name="Straight Connector 249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1" name="Straight Connector 250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37" name="Oval 236"/>
              <p:cNvSpPr/>
              <p:nvPr/>
            </p:nvSpPr>
            <p:spPr>
              <a:xfrm>
                <a:off x="1704195" y="3178392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38" name="Group 237"/>
              <p:cNvGrpSpPr/>
              <p:nvPr/>
            </p:nvGrpSpPr>
            <p:grpSpPr>
              <a:xfrm>
                <a:off x="1734991" y="2515049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48" name="Straight Connector 247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9" name="Straight Connector 248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9" name="Group 238"/>
              <p:cNvGrpSpPr/>
              <p:nvPr/>
            </p:nvGrpSpPr>
            <p:grpSpPr>
              <a:xfrm>
                <a:off x="1940329" y="2784817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46" name="Straight Connector 245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7" name="Straight Connector 246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0" name="Group 239"/>
              <p:cNvGrpSpPr/>
              <p:nvPr/>
            </p:nvGrpSpPr>
            <p:grpSpPr>
              <a:xfrm>
                <a:off x="2193114" y="3837581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44" name="Straight Connector 243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5" name="Straight Connector 244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1" name="Group 240"/>
              <p:cNvGrpSpPr/>
              <p:nvPr/>
            </p:nvGrpSpPr>
            <p:grpSpPr>
              <a:xfrm>
                <a:off x="1862719" y="3944321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42" name="Straight Connector 241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3" name="Straight Connector 242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268" name="Group 267"/>
          <p:cNvGrpSpPr/>
          <p:nvPr/>
        </p:nvGrpSpPr>
        <p:grpSpPr>
          <a:xfrm>
            <a:off x="4562890" y="3363538"/>
            <a:ext cx="3128322" cy="2379366"/>
            <a:chOff x="407807" y="1903613"/>
            <a:chExt cx="3128322" cy="2379366"/>
          </a:xfrm>
        </p:grpSpPr>
        <p:cxnSp>
          <p:nvCxnSpPr>
            <p:cNvPr id="269" name="Straight Arrow Connector 268"/>
            <p:cNvCxnSpPr/>
            <p:nvPr/>
          </p:nvCxnSpPr>
          <p:spPr>
            <a:xfrm>
              <a:off x="407807" y="4080816"/>
              <a:ext cx="3128322" cy="1554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70" name="Group 269"/>
            <p:cNvGrpSpPr/>
            <p:nvPr/>
          </p:nvGrpSpPr>
          <p:grpSpPr>
            <a:xfrm>
              <a:off x="682546" y="1903613"/>
              <a:ext cx="2281755" cy="2379366"/>
              <a:chOff x="682546" y="1903613"/>
              <a:chExt cx="2281755" cy="2379366"/>
            </a:xfrm>
          </p:grpSpPr>
          <p:cxnSp>
            <p:nvCxnSpPr>
              <p:cNvPr id="271" name="Straight Arrow Connector 270"/>
              <p:cNvCxnSpPr/>
              <p:nvPr/>
            </p:nvCxnSpPr>
            <p:spPr>
              <a:xfrm flipV="1">
                <a:off x="682546" y="2080952"/>
                <a:ext cx="0" cy="220202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2" name="Oval 271"/>
              <p:cNvSpPr/>
              <p:nvPr/>
            </p:nvSpPr>
            <p:spPr>
              <a:xfrm>
                <a:off x="1084738" y="3367108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3" name="Oval 272"/>
              <p:cNvSpPr/>
              <p:nvPr/>
            </p:nvSpPr>
            <p:spPr>
              <a:xfrm>
                <a:off x="1182075" y="2746551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4" name="Oval 273"/>
              <p:cNvSpPr/>
              <p:nvPr/>
            </p:nvSpPr>
            <p:spPr>
              <a:xfrm>
                <a:off x="980327" y="3016435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5" name="Oval 274"/>
              <p:cNvSpPr/>
              <p:nvPr/>
            </p:nvSpPr>
            <p:spPr>
              <a:xfrm>
                <a:off x="900761" y="3594346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6" name="Oval 275"/>
              <p:cNvSpPr/>
              <p:nvPr/>
            </p:nvSpPr>
            <p:spPr>
              <a:xfrm>
                <a:off x="1374706" y="2874914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7" name="Oval 276"/>
              <p:cNvSpPr/>
              <p:nvPr/>
            </p:nvSpPr>
            <p:spPr>
              <a:xfrm>
                <a:off x="1682171" y="3533327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8" name="Oval 277"/>
              <p:cNvSpPr/>
              <p:nvPr/>
            </p:nvSpPr>
            <p:spPr>
              <a:xfrm>
                <a:off x="1455574" y="3700615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9" name="Oval 278"/>
              <p:cNvSpPr/>
              <p:nvPr/>
            </p:nvSpPr>
            <p:spPr>
              <a:xfrm>
                <a:off x="2025416" y="2442979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80" name="Straight Connector 279"/>
              <p:cNvCxnSpPr/>
              <p:nvPr/>
            </p:nvCxnSpPr>
            <p:spPr>
              <a:xfrm>
                <a:off x="1652642" y="27448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Straight Connector 280"/>
              <p:cNvCxnSpPr/>
              <p:nvPr/>
            </p:nvCxnSpPr>
            <p:spPr>
              <a:xfrm flipV="1">
                <a:off x="1652642" y="27448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82" name="Group 281"/>
              <p:cNvGrpSpPr/>
              <p:nvPr/>
            </p:nvGrpSpPr>
            <p:grpSpPr>
              <a:xfrm>
                <a:off x="2002486" y="3494576"/>
                <a:ext cx="182880" cy="182880"/>
                <a:chOff x="1975282" y="3391159"/>
                <a:chExt cx="182880" cy="182880"/>
              </a:xfrm>
            </p:grpSpPr>
            <p:cxnSp>
              <p:nvCxnSpPr>
                <p:cNvPr id="349" name="Straight Connector 348"/>
                <p:cNvCxnSpPr/>
                <p:nvPr/>
              </p:nvCxnSpPr>
              <p:spPr>
                <a:xfrm>
                  <a:off x="1975282" y="3391159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0" name="Straight Connector 349"/>
                <p:cNvCxnSpPr/>
                <p:nvPr/>
              </p:nvCxnSpPr>
              <p:spPr>
                <a:xfrm flipV="1">
                  <a:off x="1975282" y="3391159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83" name="Straight Connector 282"/>
              <p:cNvCxnSpPr/>
              <p:nvPr/>
            </p:nvCxnSpPr>
            <p:spPr>
              <a:xfrm>
                <a:off x="2781421" y="36582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Straight Connector 283"/>
              <p:cNvCxnSpPr/>
              <p:nvPr/>
            </p:nvCxnSpPr>
            <p:spPr>
              <a:xfrm flipV="1">
                <a:off x="2781421" y="36582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Straight Connector 284"/>
              <p:cNvCxnSpPr/>
              <p:nvPr/>
            </p:nvCxnSpPr>
            <p:spPr>
              <a:xfrm>
                <a:off x="2222384" y="268500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Straight Connector 285"/>
              <p:cNvCxnSpPr/>
              <p:nvPr/>
            </p:nvCxnSpPr>
            <p:spPr>
              <a:xfrm flipV="1">
                <a:off x="2222384" y="268500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Straight Connector 286"/>
              <p:cNvCxnSpPr/>
              <p:nvPr/>
            </p:nvCxnSpPr>
            <p:spPr>
              <a:xfrm>
                <a:off x="2152749" y="30902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Straight Connector 287"/>
              <p:cNvCxnSpPr/>
              <p:nvPr/>
            </p:nvCxnSpPr>
            <p:spPr>
              <a:xfrm flipV="1">
                <a:off x="2152749" y="30902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Straight Connector 288"/>
              <p:cNvCxnSpPr/>
              <p:nvPr/>
            </p:nvCxnSpPr>
            <p:spPr>
              <a:xfrm>
                <a:off x="1628634" y="222104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0" name="Straight Connector 289"/>
              <p:cNvCxnSpPr/>
              <p:nvPr/>
            </p:nvCxnSpPr>
            <p:spPr>
              <a:xfrm flipV="1">
                <a:off x="1628634" y="222104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Straight Connector 290"/>
              <p:cNvCxnSpPr/>
              <p:nvPr/>
            </p:nvCxnSpPr>
            <p:spPr>
              <a:xfrm>
                <a:off x="1445754" y="315605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Straight Connector 291"/>
              <p:cNvCxnSpPr/>
              <p:nvPr/>
            </p:nvCxnSpPr>
            <p:spPr>
              <a:xfrm flipV="1">
                <a:off x="1445754" y="315605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Straight Connector 292"/>
              <p:cNvCxnSpPr/>
              <p:nvPr/>
            </p:nvCxnSpPr>
            <p:spPr>
              <a:xfrm>
                <a:off x="2768304" y="26110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Straight Connector 293"/>
              <p:cNvCxnSpPr/>
              <p:nvPr/>
            </p:nvCxnSpPr>
            <p:spPr>
              <a:xfrm flipV="1">
                <a:off x="2768304" y="26110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5" name="Oval 294"/>
              <p:cNvSpPr/>
              <p:nvPr/>
            </p:nvSpPr>
            <p:spPr>
              <a:xfrm>
                <a:off x="1106304" y="3771331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6" name="Oval 295"/>
              <p:cNvSpPr/>
              <p:nvPr/>
            </p:nvSpPr>
            <p:spPr>
              <a:xfrm>
                <a:off x="1262874" y="3502906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97" name="Straight Connector 296"/>
              <p:cNvCxnSpPr/>
              <p:nvPr/>
            </p:nvCxnSpPr>
            <p:spPr>
              <a:xfrm>
                <a:off x="2315442" y="360898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Straight Connector 297"/>
              <p:cNvCxnSpPr/>
              <p:nvPr/>
            </p:nvCxnSpPr>
            <p:spPr>
              <a:xfrm flipV="1">
                <a:off x="2315442" y="360898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99" name="Group 298"/>
              <p:cNvGrpSpPr/>
              <p:nvPr/>
            </p:nvGrpSpPr>
            <p:grpSpPr>
              <a:xfrm>
                <a:off x="2054341" y="2182104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46" name="Straight Connector 345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7" name="Straight Connector 346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00" name="Straight Connector 299"/>
              <p:cNvCxnSpPr/>
              <p:nvPr/>
            </p:nvCxnSpPr>
            <p:spPr>
              <a:xfrm>
                <a:off x="2676864" y="306461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Straight Connector 300"/>
              <p:cNvCxnSpPr/>
              <p:nvPr/>
            </p:nvCxnSpPr>
            <p:spPr>
              <a:xfrm flipV="1">
                <a:off x="2676864" y="306461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03" name="Group 302"/>
              <p:cNvGrpSpPr/>
              <p:nvPr/>
            </p:nvGrpSpPr>
            <p:grpSpPr>
              <a:xfrm>
                <a:off x="2305149" y="2363206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43" name="Straight Connector 342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4" name="Straight Connector 343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04" name="Group 303"/>
              <p:cNvGrpSpPr/>
              <p:nvPr/>
            </p:nvGrpSpPr>
            <p:grpSpPr>
              <a:xfrm>
                <a:off x="783616" y="2206303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40" name="Straight Connector 339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1" name="Straight Connector 340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05" name="Group 304"/>
              <p:cNvGrpSpPr/>
              <p:nvPr/>
            </p:nvGrpSpPr>
            <p:grpSpPr>
              <a:xfrm>
                <a:off x="1282390" y="2017908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37" name="Straight Connector 336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8" name="Straight Connector 337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06" name="Oval 305"/>
              <p:cNvSpPr/>
              <p:nvPr/>
            </p:nvSpPr>
            <p:spPr>
              <a:xfrm>
                <a:off x="894046" y="2728301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07" name="Group 306"/>
              <p:cNvGrpSpPr/>
              <p:nvPr/>
            </p:nvGrpSpPr>
            <p:grpSpPr>
              <a:xfrm>
                <a:off x="1663993" y="1903613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34" name="Straight Connector 333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5" name="Straight Connector 334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08" name="Group 307"/>
              <p:cNvGrpSpPr/>
              <p:nvPr/>
            </p:nvGrpSpPr>
            <p:grpSpPr>
              <a:xfrm>
                <a:off x="1043350" y="2377056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31" name="Straight Connector 330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3" name="Straight Connector 332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09" name="Oval 308"/>
              <p:cNvSpPr/>
              <p:nvPr/>
            </p:nvSpPr>
            <p:spPr>
              <a:xfrm>
                <a:off x="695874" y="2885970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10" name="Group 309"/>
              <p:cNvGrpSpPr/>
              <p:nvPr/>
            </p:nvGrpSpPr>
            <p:grpSpPr>
              <a:xfrm>
                <a:off x="782185" y="2461239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28" name="Straight Connector 327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0" name="Straight Connector 329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1" name="Group 310"/>
              <p:cNvGrpSpPr/>
              <p:nvPr/>
            </p:nvGrpSpPr>
            <p:grpSpPr>
              <a:xfrm>
                <a:off x="1958038" y="3783570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25" name="Straight Connector 324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7" name="Straight Connector 326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12" name="Oval 311"/>
              <p:cNvSpPr/>
              <p:nvPr/>
            </p:nvSpPr>
            <p:spPr>
              <a:xfrm>
                <a:off x="1704195" y="3178392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13" name="Group 312"/>
              <p:cNvGrpSpPr/>
              <p:nvPr/>
            </p:nvGrpSpPr>
            <p:grpSpPr>
              <a:xfrm>
                <a:off x="1734991" y="2515049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23" name="Straight Connector 322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4" name="Straight Connector 323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4" name="Group 313"/>
              <p:cNvGrpSpPr/>
              <p:nvPr/>
            </p:nvGrpSpPr>
            <p:grpSpPr>
              <a:xfrm>
                <a:off x="1940329" y="2784817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21" name="Straight Connector 320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2" name="Straight Connector 321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5" name="Group 314"/>
              <p:cNvGrpSpPr/>
              <p:nvPr/>
            </p:nvGrpSpPr>
            <p:grpSpPr>
              <a:xfrm>
                <a:off x="2193114" y="3837581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19" name="Straight Connector 318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0" name="Straight Connector 319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6" name="Group 315"/>
              <p:cNvGrpSpPr/>
              <p:nvPr/>
            </p:nvGrpSpPr>
            <p:grpSpPr>
              <a:xfrm>
                <a:off x="1862719" y="3944321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17" name="Straight Connector 316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8" name="Straight Connector 317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352" name="Group 351"/>
          <p:cNvGrpSpPr/>
          <p:nvPr/>
        </p:nvGrpSpPr>
        <p:grpSpPr>
          <a:xfrm>
            <a:off x="8797928" y="3363200"/>
            <a:ext cx="3128322" cy="2379366"/>
            <a:chOff x="407807" y="1903613"/>
            <a:chExt cx="3128322" cy="2379366"/>
          </a:xfrm>
        </p:grpSpPr>
        <p:cxnSp>
          <p:nvCxnSpPr>
            <p:cNvPr id="353" name="Straight Arrow Connector 352"/>
            <p:cNvCxnSpPr/>
            <p:nvPr/>
          </p:nvCxnSpPr>
          <p:spPr>
            <a:xfrm>
              <a:off x="407807" y="4080816"/>
              <a:ext cx="3128322" cy="1554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55" name="Group 354"/>
            <p:cNvGrpSpPr/>
            <p:nvPr/>
          </p:nvGrpSpPr>
          <p:grpSpPr>
            <a:xfrm>
              <a:off x="682546" y="1903613"/>
              <a:ext cx="2281755" cy="2379366"/>
              <a:chOff x="682546" y="1903613"/>
              <a:chExt cx="2281755" cy="2379366"/>
            </a:xfrm>
          </p:grpSpPr>
          <p:cxnSp>
            <p:nvCxnSpPr>
              <p:cNvPr id="356" name="Straight Arrow Connector 355"/>
              <p:cNvCxnSpPr/>
              <p:nvPr/>
            </p:nvCxnSpPr>
            <p:spPr>
              <a:xfrm flipV="1">
                <a:off x="682546" y="2080952"/>
                <a:ext cx="0" cy="220202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8" name="Oval 357"/>
              <p:cNvSpPr/>
              <p:nvPr/>
            </p:nvSpPr>
            <p:spPr>
              <a:xfrm>
                <a:off x="1084738" y="3367108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9" name="Oval 358"/>
              <p:cNvSpPr/>
              <p:nvPr/>
            </p:nvSpPr>
            <p:spPr>
              <a:xfrm>
                <a:off x="1182075" y="2746551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1" name="Oval 360"/>
              <p:cNvSpPr/>
              <p:nvPr/>
            </p:nvSpPr>
            <p:spPr>
              <a:xfrm>
                <a:off x="980327" y="3016435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2" name="Oval 361"/>
              <p:cNvSpPr/>
              <p:nvPr/>
            </p:nvSpPr>
            <p:spPr>
              <a:xfrm>
                <a:off x="900761" y="3594346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4" name="Oval 363"/>
              <p:cNvSpPr/>
              <p:nvPr/>
            </p:nvSpPr>
            <p:spPr>
              <a:xfrm>
                <a:off x="1374706" y="2874914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5" name="Oval 364"/>
              <p:cNvSpPr/>
              <p:nvPr/>
            </p:nvSpPr>
            <p:spPr>
              <a:xfrm>
                <a:off x="1682171" y="3533327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7" name="Oval 366"/>
              <p:cNvSpPr/>
              <p:nvPr/>
            </p:nvSpPr>
            <p:spPr>
              <a:xfrm>
                <a:off x="1455574" y="3700615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8" name="Oval 367"/>
              <p:cNvSpPr/>
              <p:nvPr/>
            </p:nvSpPr>
            <p:spPr>
              <a:xfrm>
                <a:off x="2025416" y="2442979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70" name="Straight Connector 369"/>
              <p:cNvCxnSpPr/>
              <p:nvPr/>
            </p:nvCxnSpPr>
            <p:spPr>
              <a:xfrm>
                <a:off x="1652642" y="27448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1" name="Straight Connector 370"/>
              <p:cNvCxnSpPr/>
              <p:nvPr/>
            </p:nvCxnSpPr>
            <p:spPr>
              <a:xfrm flipV="1">
                <a:off x="1652642" y="27448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73" name="Group 372"/>
              <p:cNvGrpSpPr/>
              <p:nvPr/>
            </p:nvGrpSpPr>
            <p:grpSpPr>
              <a:xfrm>
                <a:off x="2002486" y="3494576"/>
                <a:ext cx="182880" cy="182880"/>
                <a:chOff x="1975282" y="3391159"/>
                <a:chExt cx="182880" cy="182880"/>
              </a:xfrm>
            </p:grpSpPr>
            <p:cxnSp>
              <p:nvCxnSpPr>
                <p:cNvPr id="482" name="Straight Connector 481"/>
                <p:cNvCxnSpPr/>
                <p:nvPr/>
              </p:nvCxnSpPr>
              <p:spPr>
                <a:xfrm>
                  <a:off x="1975282" y="3391159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3" name="Straight Connector 482"/>
                <p:cNvCxnSpPr/>
                <p:nvPr/>
              </p:nvCxnSpPr>
              <p:spPr>
                <a:xfrm flipV="1">
                  <a:off x="1975282" y="3391159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74" name="Straight Connector 373"/>
              <p:cNvCxnSpPr/>
              <p:nvPr/>
            </p:nvCxnSpPr>
            <p:spPr>
              <a:xfrm>
                <a:off x="2781421" y="36582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6" name="Straight Connector 375"/>
              <p:cNvCxnSpPr/>
              <p:nvPr/>
            </p:nvCxnSpPr>
            <p:spPr>
              <a:xfrm flipV="1">
                <a:off x="2781421" y="36582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7" name="Straight Connector 376"/>
              <p:cNvCxnSpPr/>
              <p:nvPr/>
            </p:nvCxnSpPr>
            <p:spPr>
              <a:xfrm>
                <a:off x="2222384" y="268500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8" name="Straight Connector 377"/>
              <p:cNvCxnSpPr/>
              <p:nvPr/>
            </p:nvCxnSpPr>
            <p:spPr>
              <a:xfrm flipV="1">
                <a:off x="2222384" y="268500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0" name="Straight Connector 379"/>
              <p:cNvCxnSpPr/>
              <p:nvPr/>
            </p:nvCxnSpPr>
            <p:spPr>
              <a:xfrm>
                <a:off x="2152749" y="30902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1" name="Straight Connector 380"/>
              <p:cNvCxnSpPr/>
              <p:nvPr/>
            </p:nvCxnSpPr>
            <p:spPr>
              <a:xfrm flipV="1">
                <a:off x="2152749" y="30902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3" name="Straight Connector 382"/>
              <p:cNvCxnSpPr/>
              <p:nvPr/>
            </p:nvCxnSpPr>
            <p:spPr>
              <a:xfrm>
                <a:off x="1628634" y="222104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4" name="Straight Connector 383"/>
              <p:cNvCxnSpPr/>
              <p:nvPr/>
            </p:nvCxnSpPr>
            <p:spPr>
              <a:xfrm flipV="1">
                <a:off x="1628634" y="222104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6" name="Straight Connector 385"/>
              <p:cNvCxnSpPr/>
              <p:nvPr/>
            </p:nvCxnSpPr>
            <p:spPr>
              <a:xfrm>
                <a:off x="1445754" y="315605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7" name="Straight Connector 386"/>
              <p:cNvCxnSpPr/>
              <p:nvPr/>
            </p:nvCxnSpPr>
            <p:spPr>
              <a:xfrm flipV="1">
                <a:off x="1445754" y="315605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8" name="Straight Connector 387"/>
              <p:cNvCxnSpPr/>
              <p:nvPr/>
            </p:nvCxnSpPr>
            <p:spPr>
              <a:xfrm>
                <a:off x="2768304" y="26110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9" name="Straight Connector 388"/>
              <p:cNvCxnSpPr/>
              <p:nvPr/>
            </p:nvCxnSpPr>
            <p:spPr>
              <a:xfrm flipV="1">
                <a:off x="2768304" y="26110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0" name="Oval 389"/>
              <p:cNvSpPr/>
              <p:nvPr/>
            </p:nvSpPr>
            <p:spPr>
              <a:xfrm>
                <a:off x="1106304" y="3771331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1" name="Oval 390"/>
              <p:cNvSpPr/>
              <p:nvPr/>
            </p:nvSpPr>
            <p:spPr>
              <a:xfrm>
                <a:off x="1262874" y="3502906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92" name="Straight Connector 391"/>
              <p:cNvCxnSpPr/>
              <p:nvPr/>
            </p:nvCxnSpPr>
            <p:spPr>
              <a:xfrm>
                <a:off x="2315442" y="360898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3" name="Straight Connector 392"/>
              <p:cNvCxnSpPr/>
              <p:nvPr/>
            </p:nvCxnSpPr>
            <p:spPr>
              <a:xfrm flipV="1">
                <a:off x="2315442" y="360898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94" name="Group 393"/>
              <p:cNvGrpSpPr/>
              <p:nvPr/>
            </p:nvGrpSpPr>
            <p:grpSpPr>
              <a:xfrm>
                <a:off x="2054341" y="2182104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480" name="Straight Connector 479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1" name="Straight Connector 480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95" name="Straight Connector 394"/>
              <p:cNvCxnSpPr/>
              <p:nvPr/>
            </p:nvCxnSpPr>
            <p:spPr>
              <a:xfrm>
                <a:off x="2676864" y="306461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6" name="Straight Connector 395"/>
              <p:cNvCxnSpPr/>
              <p:nvPr/>
            </p:nvCxnSpPr>
            <p:spPr>
              <a:xfrm flipV="1">
                <a:off x="2676864" y="306461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98" name="Group 397"/>
              <p:cNvGrpSpPr/>
              <p:nvPr/>
            </p:nvGrpSpPr>
            <p:grpSpPr>
              <a:xfrm>
                <a:off x="2305149" y="2363206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478" name="Straight Connector 477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9" name="Straight Connector 478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99" name="Group 398"/>
              <p:cNvGrpSpPr/>
              <p:nvPr/>
            </p:nvGrpSpPr>
            <p:grpSpPr>
              <a:xfrm>
                <a:off x="783616" y="2206303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476" name="Straight Connector 475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7" name="Straight Connector 476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00" name="Group 399"/>
              <p:cNvGrpSpPr/>
              <p:nvPr/>
            </p:nvGrpSpPr>
            <p:grpSpPr>
              <a:xfrm>
                <a:off x="1282390" y="2017908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474" name="Straight Connector 473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5" name="Straight Connector 474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03" name="Oval 402"/>
              <p:cNvSpPr/>
              <p:nvPr/>
            </p:nvSpPr>
            <p:spPr>
              <a:xfrm>
                <a:off x="894046" y="2728301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04" name="Group 403"/>
              <p:cNvGrpSpPr/>
              <p:nvPr/>
            </p:nvGrpSpPr>
            <p:grpSpPr>
              <a:xfrm>
                <a:off x="1663993" y="1903613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472" name="Straight Connector 471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3" name="Straight Connector 472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06" name="Group 405"/>
              <p:cNvGrpSpPr/>
              <p:nvPr/>
            </p:nvGrpSpPr>
            <p:grpSpPr>
              <a:xfrm>
                <a:off x="1043350" y="2377056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470" name="Straight Connector 469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1" name="Straight Connector 470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07" name="Oval 406"/>
              <p:cNvSpPr/>
              <p:nvPr/>
            </p:nvSpPr>
            <p:spPr>
              <a:xfrm>
                <a:off x="695874" y="2885970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09" name="Group 408"/>
              <p:cNvGrpSpPr/>
              <p:nvPr/>
            </p:nvGrpSpPr>
            <p:grpSpPr>
              <a:xfrm>
                <a:off x="782185" y="2461239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468" name="Straight Connector 467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9" name="Straight Connector 468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10" name="Group 409"/>
              <p:cNvGrpSpPr/>
              <p:nvPr/>
            </p:nvGrpSpPr>
            <p:grpSpPr>
              <a:xfrm>
                <a:off x="1958038" y="3783570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466" name="Straight Connector 465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7" name="Straight Connector 466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11" name="Oval 410"/>
              <p:cNvSpPr/>
              <p:nvPr/>
            </p:nvSpPr>
            <p:spPr>
              <a:xfrm>
                <a:off x="1704195" y="3178392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12" name="Group 411"/>
              <p:cNvGrpSpPr/>
              <p:nvPr/>
            </p:nvGrpSpPr>
            <p:grpSpPr>
              <a:xfrm>
                <a:off x="1734991" y="2515049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464" name="Straight Connector 463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5" name="Straight Connector 464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13" name="Group 412"/>
              <p:cNvGrpSpPr/>
              <p:nvPr/>
            </p:nvGrpSpPr>
            <p:grpSpPr>
              <a:xfrm>
                <a:off x="1940329" y="2784817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429" name="Straight Connector 428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0" name="Straight Connector 429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14" name="Group 413"/>
              <p:cNvGrpSpPr/>
              <p:nvPr/>
            </p:nvGrpSpPr>
            <p:grpSpPr>
              <a:xfrm>
                <a:off x="2193114" y="3837581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427" name="Straight Connector 426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8" name="Straight Connector 427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15" name="Group 414"/>
              <p:cNvGrpSpPr/>
              <p:nvPr/>
            </p:nvGrpSpPr>
            <p:grpSpPr>
              <a:xfrm>
                <a:off x="1862719" y="3944321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416" name="Straight Connector 415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4" name="Straight Connector 423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302" name="TextBox 301">
            <a:extLst>
              <a:ext uri="{FF2B5EF4-FFF2-40B4-BE49-F238E27FC236}">
                <a16:creationId xmlns:a16="http://schemas.microsoft.com/office/drawing/2014/main" id="{731665E7-3454-4480-85F9-2E120DF4D0CB}"/>
              </a:ext>
            </a:extLst>
          </p:cNvPr>
          <p:cNvSpPr txBox="1"/>
          <p:nvPr/>
        </p:nvSpPr>
        <p:spPr>
          <a:xfrm>
            <a:off x="1220747" y="5660396"/>
            <a:ext cx="17107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high bias</a:t>
            </a:r>
          </a:p>
        </p:txBody>
      </p:sp>
      <p:sp>
        <p:nvSpPr>
          <p:cNvPr id="397" name="TextBox 396">
            <a:extLst>
              <a:ext uri="{FF2B5EF4-FFF2-40B4-BE49-F238E27FC236}">
                <a16:creationId xmlns:a16="http://schemas.microsoft.com/office/drawing/2014/main" id="{981DADBE-C968-4203-82A9-EA5BE07B1F78}"/>
              </a:ext>
            </a:extLst>
          </p:cNvPr>
          <p:cNvSpPr txBox="1"/>
          <p:nvPr/>
        </p:nvSpPr>
        <p:spPr>
          <a:xfrm>
            <a:off x="5289873" y="5660396"/>
            <a:ext cx="20185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“just right”</a:t>
            </a:r>
          </a:p>
        </p:txBody>
      </p:sp>
      <p:sp>
        <p:nvSpPr>
          <p:cNvPr id="402" name="TextBox 401">
            <a:extLst>
              <a:ext uri="{FF2B5EF4-FFF2-40B4-BE49-F238E27FC236}">
                <a16:creationId xmlns:a16="http://schemas.microsoft.com/office/drawing/2014/main" id="{44231E2F-D5E2-4834-88BD-35D8FB6E1869}"/>
              </a:ext>
            </a:extLst>
          </p:cNvPr>
          <p:cNvSpPr txBox="1"/>
          <p:nvPr/>
        </p:nvSpPr>
        <p:spPr>
          <a:xfrm>
            <a:off x="9218004" y="5660396"/>
            <a:ext cx="24529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high variance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0A64DE23-DA03-4B08-AAF9-00FBD8DA656B}"/>
                  </a:ext>
                </a:extLst>
              </p14:cNvPr>
              <p14:cNvContentPartPr/>
              <p14:nvPr/>
            </p14:nvContentPartPr>
            <p14:xfrm>
              <a:off x="279360" y="1168560"/>
              <a:ext cx="11506680" cy="54612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0A64DE23-DA03-4B08-AAF9-00FBD8DA656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70000" y="1159200"/>
                <a:ext cx="11525400" cy="5479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576084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0515600" cy="1325563"/>
          </a:xfrm>
        </p:spPr>
        <p:txBody>
          <a:bodyPr anchor="t"/>
          <a:lstStyle/>
          <a:p>
            <a:r>
              <a:rPr lang="en-US" dirty="0"/>
              <a:t>Applied ML is a highly iterative process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51855" y="1446081"/>
            <a:ext cx="9172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Idea</a:t>
            </a:r>
            <a:endParaRPr lang="en-US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538346" y="4531310"/>
            <a:ext cx="21531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Experiment</a:t>
            </a:r>
            <a:endParaRPr lang="en-US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287989" y="4531310"/>
            <a:ext cx="10102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Code</a:t>
            </a:r>
          </a:p>
        </p:txBody>
      </p:sp>
      <p:pic>
        <p:nvPicPr>
          <p:cNvPr id="7" name="Shape 167">
            <a:extLst>
              <a:ext uri="{FF2B5EF4-FFF2-40B4-BE49-F238E27FC236}">
                <a16:creationId xmlns:a16="http://schemas.microsoft.com/office/drawing/2014/main" id="{9675B8D5-35D2-48A7-B7BE-49424F1E067F}"/>
              </a:ext>
            </a:extLst>
          </p:cNvPr>
          <p:cNvPicPr preferRelativeResize="0"/>
          <p:nvPr/>
        </p:nvPicPr>
        <p:blipFill>
          <a:blip r:embed="rId2"/>
          <a:stretch>
            <a:fillRect/>
          </a:stretch>
        </p:blipFill>
        <p:spPr>
          <a:xfrm rot="21035338">
            <a:off x="7422796" y="2069887"/>
            <a:ext cx="2982149" cy="3147403"/>
          </a:xfrm>
          <a:prstGeom prst="rect">
            <a:avLst/>
          </a:prstGeom>
        </p:spPr>
      </p:pic>
      <p:sp>
        <p:nvSpPr>
          <p:cNvPr id="8" name="Circular Arrow 10">
            <a:extLst>
              <a:ext uri="{FF2B5EF4-FFF2-40B4-BE49-F238E27FC236}">
                <a16:creationId xmlns:a16="http://schemas.microsoft.com/office/drawing/2014/main" id="{D829F44D-8E0F-4232-9206-48605EE02EC4}"/>
              </a:ext>
            </a:extLst>
          </p:cNvPr>
          <p:cNvSpPr>
            <a:spLocks/>
          </p:cNvSpPr>
          <p:nvPr/>
        </p:nvSpPr>
        <p:spPr bwMode="auto">
          <a:xfrm rot="1728690">
            <a:off x="7464664" y="1969301"/>
            <a:ext cx="2893048" cy="2997221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6128063"/>
              <a:gd name="adj5" fmla="val 12500"/>
            </a:avLst>
          </a:prstGeom>
          <a:solidFill>
            <a:srgbClr val="B8DAF1">
              <a:alpha val="48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1385" tIns="45698" rIns="91385" bIns="45698"/>
          <a:lstStyle/>
          <a:p>
            <a:endParaRPr lang="en-US" sz="3600">
              <a:solidFill>
                <a:schemeClr val="accent1"/>
              </a:solidFill>
            </a:endParaRPr>
          </a:p>
        </p:txBody>
      </p:sp>
      <p:sp>
        <p:nvSpPr>
          <p:cNvPr id="9" name="Circular Arrow 11">
            <a:extLst>
              <a:ext uri="{FF2B5EF4-FFF2-40B4-BE49-F238E27FC236}">
                <a16:creationId xmlns:a16="http://schemas.microsoft.com/office/drawing/2014/main" id="{4C3E769F-1AD7-4930-A110-DBEC602604B3}"/>
              </a:ext>
            </a:extLst>
          </p:cNvPr>
          <p:cNvSpPr>
            <a:spLocks/>
          </p:cNvSpPr>
          <p:nvPr/>
        </p:nvSpPr>
        <p:spPr bwMode="auto">
          <a:xfrm rot="8370669">
            <a:off x="7446092" y="1991914"/>
            <a:ext cx="2893048" cy="2997221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6128063"/>
              <a:gd name="adj5" fmla="val 12500"/>
            </a:avLst>
          </a:prstGeom>
          <a:solidFill>
            <a:srgbClr val="B8DAF1">
              <a:alpha val="48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1385" tIns="45698" rIns="91385" bIns="45698"/>
          <a:lstStyle/>
          <a:p>
            <a:endParaRPr lang="en-US" sz="3600">
              <a:solidFill>
                <a:schemeClr val="accent1"/>
              </a:solidFill>
            </a:endParaRPr>
          </a:p>
        </p:txBody>
      </p:sp>
      <p:sp>
        <p:nvSpPr>
          <p:cNvPr id="10" name="Circular Arrow 13">
            <a:extLst>
              <a:ext uri="{FF2B5EF4-FFF2-40B4-BE49-F238E27FC236}">
                <a16:creationId xmlns:a16="http://schemas.microsoft.com/office/drawing/2014/main" id="{56FBD134-B58D-481A-A0F8-4F080CF8F399}"/>
              </a:ext>
            </a:extLst>
          </p:cNvPr>
          <p:cNvSpPr>
            <a:spLocks/>
          </p:cNvSpPr>
          <p:nvPr/>
        </p:nvSpPr>
        <p:spPr bwMode="auto">
          <a:xfrm rot="15624824">
            <a:off x="7520218" y="1993212"/>
            <a:ext cx="2893048" cy="2997221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6128063"/>
              <a:gd name="adj5" fmla="val 12500"/>
            </a:avLst>
          </a:prstGeom>
          <a:solidFill>
            <a:srgbClr val="B8DAF1">
              <a:alpha val="48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1385" tIns="45698" rIns="91385" bIns="45698"/>
          <a:lstStyle/>
          <a:p>
            <a:endParaRPr lang="en-US" sz="3600" dirty="0">
              <a:solidFill>
                <a:schemeClr val="accent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83581" y="1464988"/>
            <a:ext cx="15075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# layers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83581" y="2236295"/>
            <a:ext cx="27184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# hidden units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83581" y="3007602"/>
            <a:ext cx="27184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learning rates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983581" y="3778909"/>
            <a:ext cx="36967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activation functions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983581" y="4550217"/>
            <a:ext cx="34104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sz="2800" dirty="0">
                <a:latin typeface="Century Schoolbook" charset="0"/>
                <a:ea typeface="Century Schoolbook" charset="0"/>
                <a:cs typeface="Century Schoolbook" charset="0"/>
              </a:rPr>
              <a:t>…</a:t>
            </a:r>
            <a:endParaRPr lang="en-US" sz="28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3211F184-CAA9-41AA-95BB-748601A3D469}"/>
                  </a:ext>
                </a:extLst>
              </p14:cNvPr>
              <p14:cNvContentPartPr/>
              <p14:nvPr/>
            </p14:nvContentPartPr>
            <p14:xfrm>
              <a:off x="482760" y="1530360"/>
              <a:ext cx="9347400" cy="50677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3211F184-CAA9-41AA-95BB-748601A3D46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73400" y="1521000"/>
                <a:ext cx="9366120" cy="5086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38510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8" grpId="0" animBg="1"/>
      <p:bldP spid="9" grpId="0" animBg="1"/>
      <p:bldP spid="10" grpId="0" animBg="1"/>
      <p:bldP spid="11" grpId="0"/>
      <p:bldP spid="12" grpId="0"/>
      <p:bldP spid="13" grpId="0"/>
      <p:bldP spid="14" grpId="0"/>
      <p:bldP spid="1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82880" y="182880"/>
            <a:ext cx="11842053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r>
              <a:rPr lang="en-US" dirty="0"/>
              <a:t>How does regularization prevent overfitting?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0D9182CD-641F-4E51-8711-66016DF532BA}"/>
                  </a:ext>
                </a:extLst>
              </p14:cNvPr>
              <p14:cNvContentPartPr/>
              <p14:nvPr/>
            </p14:nvContentPartPr>
            <p14:xfrm>
              <a:off x="1606680" y="1212840"/>
              <a:ext cx="9722160" cy="55375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0D9182CD-641F-4E51-8711-66016DF532B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97320" y="1203480"/>
                <a:ext cx="9740880" cy="5556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833259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67342" y="1243534"/>
            <a:ext cx="5605584" cy="1929738"/>
          </a:xfrm>
        </p:spPr>
        <p:txBody>
          <a:bodyPr>
            <a:noAutofit/>
          </a:bodyPr>
          <a:lstStyle/>
          <a:p>
            <a:r>
              <a:rPr lang="en-US" dirty="0"/>
              <a:t>Regularizing your neural network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127513" y="3665299"/>
            <a:ext cx="691028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Dropout</a:t>
            </a:r>
          </a:p>
          <a:p>
            <a:pPr algn="ctr"/>
            <a:r>
              <a:rPr lang="en-US" sz="6600" dirty="0"/>
              <a:t>regularization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5015971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5711055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Dropout regularization</a:t>
            </a:r>
          </a:p>
        </p:txBody>
      </p:sp>
      <p:grpSp>
        <p:nvGrpSpPr>
          <p:cNvPr id="480" name="Group 479"/>
          <p:cNvGrpSpPr/>
          <p:nvPr/>
        </p:nvGrpSpPr>
        <p:grpSpPr>
          <a:xfrm>
            <a:off x="226170" y="2431258"/>
            <a:ext cx="5263368" cy="3080230"/>
            <a:chOff x="232268" y="1001512"/>
            <a:chExt cx="4246425" cy="218152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/>
                <p:cNvSpPr txBox="1"/>
                <p:nvPr/>
              </p:nvSpPr>
              <p:spPr>
                <a:xfrm>
                  <a:off x="232268" y="1001512"/>
                  <a:ext cx="548640" cy="64008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5" name="TextBox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2268" y="1001512"/>
                  <a:ext cx="548640" cy="640080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/>
                <p:cNvSpPr txBox="1"/>
                <p:nvPr/>
              </p:nvSpPr>
              <p:spPr>
                <a:xfrm>
                  <a:off x="232268" y="1515329"/>
                  <a:ext cx="548640" cy="64008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6" name="TextBox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2268" y="1515329"/>
                  <a:ext cx="548640" cy="640080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Oval 7"/>
            <p:cNvSpPr/>
            <p:nvPr/>
          </p:nvSpPr>
          <p:spPr>
            <a:xfrm>
              <a:off x="2847055" y="1221926"/>
              <a:ext cx="220476" cy="19925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Oval 8"/>
            <p:cNvSpPr/>
            <p:nvPr/>
          </p:nvSpPr>
          <p:spPr>
            <a:xfrm>
              <a:off x="2847055" y="1736134"/>
              <a:ext cx="220476" cy="19925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0" name="Oval 9"/>
            <p:cNvSpPr/>
            <p:nvPr/>
          </p:nvSpPr>
          <p:spPr>
            <a:xfrm>
              <a:off x="2847055" y="2271618"/>
              <a:ext cx="220476" cy="19925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1" name="Oval 10"/>
            <p:cNvSpPr/>
            <p:nvPr/>
          </p:nvSpPr>
          <p:spPr>
            <a:xfrm>
              <a:off x="1427206" y="1736134"/>
              <a:ext cx="220476" cy="19925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/>
            <p:cNvSpPr/>
            <p:nvPr/>
          </p:nvSpPr>
          <p:spPr>
            <a:xfrm>
              <a:off x="1427206" y="2271618"/>
              <a:ext cx="220476" cy="19925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/>
            <p:cNvSpPr/>
            <p:nvPr/>
          </p:nvSpPr>
          <p:spPr>
            <a:xfrm>
              <a:off x="1424533" y="1221926"/>
              <a:ext cx="220476" cy="19925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5" name="Oval 14"/>
            <p:cNvSpPr/>
            <p:nvPr/>
          </p:nvSpPr>
          <p:spPr>
            <a:xfrm>
              <a:off x="3530033" y="1945340"/>
              <a:ext cx="220476" cy="19925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/>
                <p:cNvSpPr txBox="1"/>
                <p:nvPr/>
              </p:nvSpPr>
              <p:spPr>
                <a:xfrm>
                  <a:off x="4178806" y="1873588"/>
                  <a:ext cx="299887" cy="35413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6" name="Text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78806" y="1873588"/>
                  <a:ext cx="299887" cy="354131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Oval 16"/>
            <p:cNvSpPr/>
            <p:nvPr/>
          </p:nvSpPr>
          <p:spPr>
            <a:xfrm>
              <a:off x="2139198" y="1736134"/>
              <a:ext cx="220476" cy="19925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8" name="Oval 17"/>
            <p:cNvSpPr/>
            <p:nvPr/>
          </p:nvSpPr>
          <p:spPr>
            <a:xfrm>
              <a:off x="2137130" y="2271618"/>
              <a:ext cx="220476" cy="19925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9" name="Oval 18"/>
            <p:cNvSpPr/>
            <p:nvPr/>
          </p:nvSpPr>
          <p:spPr>
            <a:xfrm>
              <a:off x="2139198" y="1221926"/>
              <a:ext cx="220476" cy="19925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50" name="Straight Arrow Connector 49"/>
            <p:cNvCxnSpPr>
              <a:stCxn id="15" idx="6"/>
              <a:endCxn id="16" idx="1"/>
            </p:cNvCxnSpPr>
            <p:nvPr/>
          </p:nvCxnSpPr>
          <p:spPr>
            <a:xfrm>
              <a:off x="3750509" y="2044967"/>
              <a:ext cx="428297" cy="5687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6" name="Oval 215"/>
            <p:cNvSpPr/>
            <p:nvPr/>
          </p:nvSpPr>
          <p:spPr>
            <a:xfrm>
              <a:off x="2847055" y="2764549"/>
              <a:ext cx="220476" cy="19925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17" name="Oval 216"/>
            <p:cNvSpPr/>
            <p:nvPr/>
          </p:nvSpPr>
          <p:spPr>
            <a:xfrm>
              <a:off x="1459494" y="2764549"/>
              <a:ext cx="220476" cy="19925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18" name="Oval 217"/>
            <p:cNvSpPr/>
            <p:nvPr/>
          </p:nvSpPr>
          <p:spPr>
            <a:xfrm>
              <a:off x="2139198" y="2764549"/>
              <a:ext cx="220476" cy="19925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9" name="TextBox 218"/>
                <p:cNvSpPr txBox="1"/>
                <p:nvPr/>
              </p:nvSpPr>
              <p:spPr>
                <a:xfrm>
                  <a:off x="232268" y="2542961"/>
                  <a:ext cx="548640" cy="64008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219" name="TextBox 2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2268" y="2542961"/>
                  <a:ext cx="548640" cy="640080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3" name="TextBox 222"/>
                <p:cNvSpPr txBox="1"/>
                <p:nvPr/>
              </p:nvSpPr>
              <p:spPr>
                <a:xfrm>
                  <a:off x="232268" y="2029145"/>
                  <a:ext cx="548640" cy="64008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223" name="TextBox 22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2268" y="2029145"/>
                  <a:ext cx="548640" cy="640080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24" name="Straight Arrow Connector 223"/>
            <p:cNvCxnSpPr>
              <a:stCxn id="216" idx="6"/>
              <a:endCxn id="15" idx="2"/>
            </p:cNvCxnSpPr>
            <p:nvPr/>
          </p:nvCxnSpPr>
          <p:spPr>
            <a:xfrm flipV="1">
              <a:off x="3067531" y="2044967"/>
              <a:ext cx="462502" cy="819209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Arrow Connector 226"/>
            <p:cNvCxnSpPr>
              <a:stCxn id="10" idx="6"/>
              <a:endCxn id="15" idx="2"/>
            </p:cNvCxnSpPr>
            <p:nvPr/>
          </p:nvCxnSpPr>
          <p:spPr>
            <a:xfrm flipV="1">
              <a:off x="3067531" y="2044967"/>
              <a:ext cx="462502" cy="32627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Arrow Connector 230"/>
            <p:cNvCxnSpPr>
              <a:stCxn id="9" idx="6"/>
              <a:endCxn id="15" idx="2"/>
            </p:cNvCxnSpPr>
            <p:nvPr/>
          </p:nvCxnSpPr>
          <p:spPr>
            <a:xfrm>
              <a:off x="3067531" y="1835761"/>
              <a:ext cx="462502" cy="209206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Arrow Connector 233"/>
            <p:cNvCxnSpPr>
              <a:stCxn id="8" idx="6"/>
              <a:endCxn id="15" idx="2"/>
            </p:cNvCxnSpPr>
            <p:nvPr/>
          </p:nvCxnSpPr>
          <p:spPr>
            <a:xfrm>
              <a:off x="3067531" y="1321553"/>
              <a:ext cx="462502" cy="723414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Arrow Connector 236"/>
            <p:cNvCxnSpPr>
              <a:stCxn id="218" idx="6"/>
              <a:endCxn id="216" idx="2"/>
            </p:cNvCxnSpPr>
            <p:nvPr/>
          </p:nvCxnSpPr>
          <p:spPr>
            <a:xfrm>
              <a:off x="2359674" y="2864176"/>
              <a:ext cx="487381" cy="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Arrow Connector 239"/>
            <p:cNvCxnSpPr>
              <a:stCxn id="18" idx="6"/>
              <a:endCxn id="216" idx="2"/>
            </p:cNvCxnSpPr>
            <p:nvPr/>
          </p:nvCxnSpPr>
          <p:spPr>
            <a:xfrm>
              <a:off x="2357606" y="2371245"/>
              <a:ext cx="489449" cy="492931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Arrow Connector 243"/>
            <p:cNvCxnSpPr>
              <a:stCxn id="17" idx="6"/>
              <a:endCxn id="216" idx="2"/>
            </p:cNvCxnSpPr>
            <p:nvPr/>
          </p:nvCxnSpPr>
          <p:spPr>
            <a:xfrm>
              <a:off x="2359674" y="1835761"/>
              <a:ext cx="487381" cy="1028415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Arrow Connector 246"/>
            <p:cNvCxnSpPr>
              <a:stCxn id="19" idx="6"/>
              <a:endCxn id="216" idx="2"/>
            </p:cNvCxnSpPr>
            <p:nvPr/>
          </p:nvCxnSpPr>
          <p:spPr>
            <a:xfrm>
              <a:off x="2359674" y="1321553"/>
              <a:ext cx="487381" cy="1542623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Arrow Connector 252"/>
            <p:cNvCxnSpPr>
              <a:stCxn id="19" idx="6"/>
              <a:endCxn id="10" idx="2"/>
            </p:cNvCxnSpPr>
            <p:nvPr/>
          </p:nvCxnSpPr>
          <p:spPr>
            <a:xfrm>
              <a:off x="2359674" y="1321553"/>
              <a:ext cx="487381" cy="1049692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Arrow Connector 255"/>
            <p:cNvCxnSpPr>
              <a:stCxn id="17" idx="6"/>
              <a:endCxn id="10" idx="2"/>
            </p:cNvCxnSpPr>
            <p:nvPr/>
          </p:nvCxnSpPr>
          <p:spPr>
            <a:xfrm>
              <a:off x="2359674" y="1835761"/>
              <a:ext cx="487381" cy="535484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Arrow Connector 258"/>
            <p:cNvCxnSpPr>
              <a:stCxn id="18" idx="6"/>
              <a:endCxn id="10" idx="2"/>
            </p:cNvCxnSpPr>
            <p:nvPr/>
          </p:nvCxnSpPr>
          <p:spPr>
            <a:xfrm>
              <a:off x="2357606" y="2371245"/>
              <a:ext cx="489449" cy="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Arrow Connector 261"/>
            <p:cNvCxnSpPr>
              <a:stCxn id="218" idx="6"/>
              <a:endCxn id="10" idx="2"/>
            </p:cNvCxnSpPr>
            <p:nvPr/>
          </p:nvCxnSpPr>
          <p:spPr>
            <a:xfrm flipV="1">
              <a:off x="2359674" y="2371245"/>
              <a:ext cx="487381" cy="492931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Arrow Connector 264"/>
            <p:cNvCxnSpPr>
              <a:stCxn id="218" idx="6"/>
              <a:endCxn id="9" idx="2"/>
            </p:cNvCxnSpPr>
            <p:nvPr/>
          </p:nvCxnSpPr>
          <p:spPr>
            <a:xfrm flipV="1">
              <a:off x="2359674" y="1835761"/>
              <a:ext cx="487381" cy="1028415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Arrow Connector 268"/>
            <p:cNvCxnSpPr>
              <a:stCxn id="218" idx="6"/>
              <a:endCxn id="8" idx="2"/>
            </p:cNvCxnSpPr>
            <p:nvPr/>
          </p:nvCxnSpPr>
          <p:spPr>
            <a:xfrm flipV="1">
              <a:off x="2359674" y="1321553"/>
              <a:ext cx="487381" cy="1542623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Arrow Connector 271"/>
            <p:cNvCxnSpPr>
              <a:stCxn id="18" idx="6"/>
              <a:endCxn id="9" idx="2"/>
            </p:cNvCxnSpPr>
            <p:nvPr/>
          </p:nvCxnSpPr>
          <p:spPr>
            <a:xfrm flipV="1">
              <a:off x="2357606" y="1835761"/>
              <a:ext cx="489449" cy="535484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Arrow Connector 274"/>
            <p:cNvCxnSpPr>
              <a:stCxn id="17" idx="6"/>
              <a:endCxn id="8" idx="2"/>
            </p:cNvCxnSpPr>
            <p:nvPr/>
          </p:nvCxnSpPr>
          <p:spPr>
            <a:xfrm flipV="1">
              <a:off x="2359674" y="1321553"/>
              <a:ext cx="487381" cy="51420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Arrow Connector 277"/>
            <p:cNvCxnSpPr>
              <a:stCxn id="17" idx="6"/>
              <a:endCxn id="9" idx="2"/>
            </p:cNvCxnSpPr>
            <p:nvPr/>
          </p:nvCxnSpPr>
          <p:spPr>
            <a:xfrm>
              <a:off x="2359674" y="1835761"/>
              <a:ext cx="487381" cy="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Arrow Connector 280"/>
            <p:cNvCxnSpPr>
              <a:stCxn id="18" idx="6"/>
              <a:endCxn id="8" idx="2"/>
            </p:cNvCxnSpPr>
            <p:nvPr/>
          </p:nvCxnSpPr>
          <p:spPr>
            <a:xfrm flipV="1">
              <a:off x="2357606" y="1321553"/>
              <a:ext cx="489449" cy="1049692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Arrow Connector 283"/>
            <p:cNvCxnSpPr>
              <a:stCxn id="19" idx="6"/>
              <a:endCxn id="9" idx="2"/>
            </p:cNvCxnSpPr>
            <p:nvPr/>
          </p:nvCxnSpPr>
          <p:spPr>
            <a:xfrm>
              <a:off x="2359674" y="1321553"/>
              <a:ext cx="487381" cy="51420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Arrow Connector 288"/>
            <p:cNvCxnSpPr>
              <a:stCxn id="19" idx="6"/>
              <a:endCxn id="8" idx="2"/>
            </p:cNvCxnSpPr>
            <p:nvPr/>
          </p:nvCxnSpPr>
          <p:spPr>
            <a:xfrm>
              <a:off x="2359674" y="1321553"/>
              <a:ext cx="487381" cy="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Arrow Connector 291"/>
            <p:cNvCxnSpPr>
              <a:stCxn id="13" idx="6"/>
              <a:endCxn id="17" idx="2"/>
            </p:cNvCxnSpPr>
            <p:nvPr/>
          </p:nvCxnSpPr>
          <p:spPr>
            <a:xfrm>
              <a:off x="1645009" y="1321553"/>
              <a:ext cx="494189" cy="51420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Arrow Connector 293"/>
            <p:cNvCxnSpPr>
              <a:stCxn id="11" idx="6"/>
              <a:endCxn id="17" idx="2"/>
            </p:cNvCxnSpPr>
            <p:nvPr/>
          </p:nvCxnSpPr>
          <p:spPr>
            <a:xfrm>
              <a:off x="1647682" y="1835761"/>
              <a:ext cx="491516" cy="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Arrow Connector 297"/>
            <p:cNvCxnSpPr>
              <a:stCxn id="11" idx="6"/>
              <a:endCxn id="19" idx="2"/>
            </p:cNvCxnSpPr>
            <p:nvPr/>
          </p:nvCxnSpPr>
          <p:spPr>
            <a:xfrm flipV="1">
              <a:off x="1647682" y="1321553"/>
              <a:ext cx="491516" cy="51420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Arrow Connector 300"/>
            <p:cNvCxnSpPr>
              <a:stCxn id="13" idx="6"/>
              <a:endCxn id="18" idx="2"/>
            </p:cNvCxnSpPr>
            <p:nvPr/>
          </p:nvCxnSpPr>
          <p:spPr>
            <a:xfrm>
              <a:off x="1645009" y="1321553"/>
              <a:ext cx="492121" cy="1049692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Arrow Connector 303"/>
            <p:cNvCxnSpPr>
              <a:stCxn id="11" idx="6"/>
              <a:endCxn id="218" idx="2"/>
            </p:cNvCxnSpPr>
            <p:nvPr/>
          </p:nvCxnSpPr>
          <p:spPr>
            <a:xfrm>
              <a:off x="1647682" y="1835761"/>
              <a:ext cx="491516" cy="1028415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" name="Straight Arrow Connector 306"/>
            <p:cNvCxnSpPr>
              <a:stCxn id="217" idx="6"/>
              <a:endCxn id="218" idx="2"/>
            </p:cNvCxnSpPr>
            <p:nvPr/>
          </p:nvCxnSpPr>
          <p:spPr>
            <a:xfrm>
              <a:off x="1679970" y="2864176"/>
              <a:ext cx="459228" cy="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Straight Arrow Connector 309"/>
            <p:cNvCxnSpPr>
              <a:stCxn id="12" idx="6"/>
              <a:endCxn id="218" idx="2"/>
            </p:cNvCxnSpPr>
            <p:nvPr/>
          </p:nvCxnSpPr>
          <p:spPr>
            <a:xfrm>
              <a:off x="1647682" y="2371245"/>
              <a:ext cx="491516" cy="492931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Arrow Connector 312"/>
            <p:cNvCxnSpPr>
              <a:stCxn id="217" idx="6"/>
              <a:endCxn id="18" idx="2"/>
            </p:cNvCxnSpPr>
            <p:nvPr/>
          </p:nvCxnSpPr>
          <p:spPr>
            <a:xfrm flipV="1">
              <a:off x="1679970" y="2371245"/>
              <a:ext cx="457160" cy="492931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Straight Arrow Connector 316"/>
            <p:cNvCxnSpPr>
              <a:stCxn id="217" idx="6"/>
              <a:endCxn id="17" idx="2"/>
            </p:cNvCxnSpPr>
            <p:nvPr/>
          </p:nvCxnSpPr>
          <p:spPr>
            <a:xfrm flipV="1">
              <a:off x="1679970" y="1835761"/>
              <a:ext cx="459228" cy="1028415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Arrow Connector 319"/>
            <p:cNvCxnSpPr>
              <a:stCxn id="217" idx="6"/>
              <a:endCxn id="19" idx="2"/>
            </p:cNvCxnSpPr>
            <p:nvPr/>
          </p:nvCxnSpPr>
          <p:spPr>
            <a:xfrm flipV="1">
              <a:off x="1679970" y="1321553"/>
              <a:ext cx="459228" cy="1542623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Arrow Connector 322"/>
            <p:cNvCxnSpPr>
              <a:stCxn id="12" idx="6"/>
              <a:endCxn id="19" idx="2"/>
            </p:cNvCxnSpPr>
            <p:nvPr/>
          </p:nvCxnSpPr>
          <p:spPr>
            <a:xfrm flipV="1">
              <a:off x="1647682" y="1321553"/>
              <a:ext cx="491516" cy="1049692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Arrow Connector 325"/>
            <p:cNvCxnSpPr>
              <a:stCxn id="12" idx="6"/>
              <a:endCxn id="17" idx="2"/>
            </p:cNvCxnSpPr>
            <p:nvPr/>
          </p:nvCxnSpPr>
          <p:spPr>
            <a:xfrm flipV="1">
              <a:off x="1647682" y="1835761"/>
              <a:ext cx="491516" cy="535484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Arrow Connector 328"/>
            <p:cNvCxnSpPr>
              <a:stCxn id="12" idx="6"/>
              <a:endCxn id="18" idx="2"/>
            </p:cNvCxnSpPr>
            <p:nvPr/>
          </p:nvCxnSpPr>
          <p:spPr>
            <a:xfrm>
              <a:off x="1647682" y="2371245"/>
              <a:ext cx="489448" cy="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Straight Arrow Connector 331"/>
            <p:cNvCxnSpPr>
              <a:stCxn id="11" idx="6"/>
              <a:endCxn id="18" idx="2"/>
            </p:cNvCxnSpPr>
            <p:nvPr/>
          </p:nvCxnSpPr>
          <p:spPr>
            <a:xfrm>
              <a:off x="1647682" y="1835761"/>
              <a:ext cx="489448" cy="535484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Arrow Connector 334"/>
            <p:cNvCxnSpPr>
              <a:stCxn id="13" idx="6"/>
              <a:endCxn id="19" idx="2"/>
            </p:cNvCxnSpPr>
            <p:nvPr/>
          </p:nvCxnSpPr>
          <p:spPr>
            <a:xfrm>
              <a:off x="1645009" y="1321553"/>
              <a:ext cx="494189" cy="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Straight Arrow Connector 337"/>
            <p:cNvCxnSpPr>
              <a:stCxn id="13" idx="6"/>
              <a:endCxn id="218" idx="2"/>
            </p:cNvCxnSpPr>
            <p:nvPr/>
          </p:nvCxnSpPr>
          <p:spPr>
            <a:xfrm>
              <a:off x="1645009" y="1321553"/>
              <a:ext cx="494189" cy="1542623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Straight Arrow Connector 340"/>
            <p:cNvCxnSpPr>
              <a:stCxn id="219" idx="3"/>
              <a:endCxn id="217" idx="2"/>
            </p:cNvCxnSpPr>
            <p:nvPr/>
          </p:nvCxnSpPr>
          <p:spPr>
            <a:xfrm>
              <a:off x="780908" y="2863001"/>
              <a:ext cx="678586" cy="1175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Arrow Connector 343"/>
            <p:cNvCxnSpPr>
              <a:stCxn id="219" idx="3"/>
              <a:endCxn id="12" idx="2"/>
            </p:cNvCxnSpPr>
            <p:nvPr/>
          </p:nvCxnSpPr>
          <p:spPr>
            <a:xfrm flipV="1">
              <a:off x="780908" y="2371245"/>
              <a:ext cx="646298" cy="491756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Arrow Connector 346"/>
            <p:cNvCxnSpPr>
              <a:stCxn id="219" idx="3"/>
              <a:endCxn id="11" idx="2"/>
            </p:cNvCxnSpPr>
            <p:nvPr/>
          </p:nvCxnSpPr>
          <p:spPr>
            <a:xfrm flipV="1">
              <a:off x="780908" y="1835761"/>
              <a:ext cx="646298" cy="102724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Straight Arrow Connector 349"/>
            <p:cNvCxnSpPr>
              <a:stCxn id="219" idx="3"/>
              <a:endCxn id="13" idx="2"/>
            </p:cNvCxnSpPr>
            <p:nvPr/>
          </p:nvCxnSpPr>
          <p:spPr>
            <a:xfrm flipV="1">
              <a:off x="780908" y="1321553"/>
              <a:ext cx="643625" cy="154144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Arrow Connector 352"/>
            <p:cNvCxnSpPr>
              <a:stCxn id="223" idx="3"/>
              <a:endCxn id="12" idx="2"/>
            </p:cNvCxnSpPr>
            <p:nvPr/>
          </p:nvCxnSpPr>
          <p:spPr>
            <a:xfrm>
              <a:off x="780908" y="2349185"/>
              <a:ext cx="646298" cy="2206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8" name="Straight Arrow Connector 357"/>
            <p:cNvCxnSpPr>
              <a:stCxn id="223" idx="3"/>
              <a:endCxn id="13" idx="2"/>
            </p:cNvCxnSpPr>
            <p:nvPr/>
          </p:nvCxnSpPr>
          <p:spPr>
            <a:xfrm flipV="1">
              <a:off x="780908" y="1321554"/>
              <a:ext cx="643625" cy="1027632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1" name="Straight Arrow Connector 360"/>
            <p:cNvCxnSpPr>
              <a:stCxn id="223" idx="3"/>
              <a:endCxn id="11" idx="2"/>
            </p:cNvCxnSpPr>
            <p:nvPr/>
          </p:nvCxnSpPr>
          <p:spPr>
            <a:xfrm flipV="1">
              <a:off x="780908" y="1835761"/>
              <a:ext cx="646298" cy="513424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4" name="Straight Arrow Connector 363"/>
            <p:cNvCxnSpPr>
              <a:stCxn id="223" idx="3"/>
              <a:endCxn id="217" idx="2"/>
            </p:cNvCxnSpPr>
            <p:nvPr/>
          </p:nvCxnSpPr>
          <p:spPr>
            <a:xfrm>
              <a:off x="780908" y="2349185"/>
              <a:ext cx="678587" cy="514991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7" name="Straight Arrow Connector 366"/>
            <p:cNvCxnSpPr>
              <a:stCxn id="6" idx="3"/>
              <a:endCxn id="217" idx="2"/>
            </p:cNvCxnSpPr>
            <p:nvPr/>
          </p:nvCxnSpPr>
          <p:spPr>
            <a:xfrm>
              <a:off x="780908" y="1835370"/>
              <a:ext cx="678587" cy="1028807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0" name="Straight Arrow Connector 369"/>
            <p:cNvCxnSpPr>
              <a:stCxn id="6" idx="3"/>
              <a:endCxn id="12" idx="3"/>
            </p:cNvCxnSpPr>
            <p:nvPr/>
          </p:nvCxnSpPr>
          <p:spPr>
            <a:xfrm>
              <a:off x="780908" y="1835370"/>
              <a:ext cx="678586" cy="606323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3" name="Straight Arrow Connector 372"/>
            <p:cNvCxnSpPr>
              <a:stCxn id="6" idx="3"/>
              <a:endCxn id="11" idx="2"/>
            </p:cNvCxnSpPr>
            <p:nvPr/>
          </p:nvCxnSpPr>
          <p:spPr>
            <a:xfrm>
              <a:off x="780908" y="1835370"/>
              <a:ext cx="646298" cy="392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6" name="Straight Arrow Connector 375"/>
            <p:cNvCxnSpPr>
              <a:stCxn id="6" idx="3"/>
              <a:endCxn id="13" idx="2"/>
            </p:cNvCxnSpPr>
            <p:nvPr/>
          </p:nvCxnSpPr>
          <p:spPr>
            <a:xfrm flipV="1">
              <a:off x="780908" y="1321554"/>
              <a:ext cx="643625" cy="513816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9" name="Straight Arrow Connector 378"/>
            <p:cNvCxnSpPr>
              <a:stCxn id="5" idx="3"/>
              <a:endCxn id="13" idx="2"/>
            </p:cNvCxnSpPr>
            <p:nvPr/>
          </p:nvCxnSpPr>
          <p:spPr>
            <a:xfrm>
              <a:off x="780908" y="1321552"/>
              <a:ext cx="643625" cy="1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2" name="Straight Arrow Connector 381"/>
            <p:cNvCxnSpPr>
              <a:stCxn id="5" idx="3"/>
              <a:endCxn id="11" idx="2"/>
            </p:cNvCxnSpPr>
            <p:nvPr/>
          </p:nvCxnSpPr>
          <p:spPr>
            <a:xfrm>
              <a:off x="780908" y="1321552"/>
              <a:ext cx="646298" cy="514209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5" name="Straight Arrow Connector 384"/>
            <p:cNvCxnSpPr>
              <a:stCxn id="5" idx="3"/>
              <a:endCxn id="12" idx="2"/>
            </p:cNvCxnSpPr>
            <p:nvPr/>
          </p:nvCxnSpPr>
          <p:spPr>
            <a:xfrm>
              <a:off x="780908" y="1321552"/>
              <a:ext cx="646298" cy="1049693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8" name="Straight Arrow Connector 387"/>
            <p:cNvCxnSpPr>
              <a:stCxn id="5" idx="3"/>
              <a:endCxn id="217" idx="2"/>
            </p:cNvCxnSpPr>
            <p:nvPr/>
          </p:nvCxnSpPr>
          <p:spPr>
            <a:xfrm>
              <a:off x="780908" y="1321552"/>
              <a:ext cx="678587" cy="1542624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86" name="TextBox 485"/>
              <p:cNvSpPr txBox="1"/>
              <p:nvPr/>
            </p:nvSpPr>
            <p:spPr>
              <a:xfrm>
                <a:off x="6780069" y="2415406"/>
                <a:ext cx="680029" cy="9037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86" name="TextBox 48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0069" y="2415406"/>
                <a:ext cx="680029" cy="903767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7" name="TextBox 486"/>
              <p:cNvSpPr txBox="1"/>
              <p:nvPr/>
            </p:nvSpPr>
            <p:spPr>
              <a:xfrm>
                <a:off x="6780069" y="3140895"/>
                <a:ext cx="680029" cy="9037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87" name="TextBox 48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0069" y="3140895"/>
                <a:ext cx="680029" cy="903767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8" name="Oval 487"/>
          <p:cNvSpPr/>
          <p:nvPr/>
        </p:nvSpPr>
        <p:spPr>
          <a:xfrm>
            <a:off x="10021051" y="2726622"/>
            <a:ext cx="273276" cy="28133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489" name="Oval 488"/>
          <p:cNvSpPr/>
          <p:nvPr/>
        </p:nvSpPr>
        <p:spPr>
          <a:xfrm>
            <a:off x="10021051" y="3452662"/>
            <a:ext cx="273276" cy="28133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490" name="Oval 489"/>
          <p:cNvSpPr/>
          <p:nvPr/>
        </p:nvSpPr>
        <p:spPr>
          <a:xfrm>
            <a:off x="10021051" y="4208744"/>
            <a:ext cx="273276" cy="28133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491" name="Oval 490"/>
          <p:cNvSpPr/>
          <p:nvPr/>
        </p:nvSpPr>
        <p:spPr>
          <a:xfrm>
            <a:off x="8261173" y="3452662"/>
            <a:ext cx="273276" cy="28133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492" name="Oval 491"/>
          <p:cNvSpPr/>
          <p:nvPr/>
        </p:nvSpPr>
        <p:spPr>
          <a:xfrm>
            <a:off x="8261173" y="4208744"/>
            <a:ext cx="273276" cy="28133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493" name="Oval 492"/>
          <p:cNvSpPr/>
          <p:nvPr/>
        </p:nvSpPr>
        <p:spPr>
          <a:xfrm>
            <a:off x="8257860" y="2726622"/>
            <a:ext cx="273276" cy="28133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494" name="Oval 493"/>
          <p:cNvSpPr/>
          <p:nvPr/>
        </p:nvSpPr>
        <p:spPr>
          <a:xfrm>
            <a:off x="10867590" y="3748053"/>
            <a:ext cx="273276" cy="28133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5" name="TextBox 494"/>
              <p:cNvSpPr txBox="1"/>
              <p:nvPr/>
            </p:nvSpPr>
            <p:spPr>
              <a:xfrm>
                <a:off x="11671732" y="3646742"/>
                <a:ext cx="371705" cy="50001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95" name="TextBox 49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71732" y="3646742"/>
                <a:ext cx="371705" cy="500019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6" name="Oval 495"/>
          <p:cNvSpPr/>
          <p:nvPr/>
        </p:nvSpPr>
        <p:spPr>
          <a:xfrm>
            <a:off x="9143675" y="3452662"/>
            <a:ext cx="273276" cy="28133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497" name="Oval 496"/>
          <p:cNvSpPr/>
          <p:nvPr/>
        </p:nvSpPr>
        <p:spPr>
          <a:xfrm>
            <a:off x="9141111" y="4208744"/>
            <a:ext cx="273276" cy="28133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498" name="Oval 497"/>
          <p:cNvSpPr/>
          <p:nvPr/>
        </p:nvSpPr>
        <p:spPr>
          <a:xfrm>
            <a:off x="9143675" y="2726622"/>
            <a:ext cx="273276" cy="28133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cxnSp>
        <p:nvCxnSpPr>
          <p:cNvPr id="499" name="Straight Arrow Connector 498"/>
          <p:cNvCxnSpPr>
            <a:stCxn id="498" idx="6"/>
            <a:endCxn id="499" idx="1"/>
          </p:cNvCxnSpPr>
          <p:nvPr/>
        </p:nvCxnSpPr>
        <p:spPr>
          <a:xfrm>
            <a:off x="11140866" y="3888722"/>
            <a:ext cx="530866" cy="8030"/>
          </a:xfrm>
          <a:prstGeom prst="straightConnector1">
            <a:avLst/>
          </a:prstGeom>
          <a:ln>
            <a:solidFill>
              <a:schemeClr val="tx1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0" name="Oval 499"/>
          <p:cNvSpPr/>
          <p:nvPr/>
        </p:nvSpPr>
        <p:spPr>
          <a:xfrm>
            <a:off x="10021051" y="4904742"/>
            <a:ext cx="273276" cy="28133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501" name="Oval 500"/>
          <p:cNvSpPr/>
          <p:nvPr/>
        </p:nvSpPr>
        <p:spPr>
          <a:xfrm>
            <a:off x="8301194" y="4904742"/>
            <a:ext cx="273276" cy="28133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502" name="Oval 501"/>
          <p:cNvSpPr/>
          <p:nvPr/>
        </p:nvSpPr>
        <p:spPr>
          <a:xfrm>
            <a:off x="9143675" y="4904742"/>
            <a:ext cx="273276" cy="28133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3" name="TextBox 502"/>
              <p:cNvSpPr txBox="1"/>
              <p:nvPr/>
            </p:nvSpPr>
            <p:spPr>
              <a:xfrm>
                <a:off x="6780069" y="4591869"/>
                <a:ext cx="680029" cy="9037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03" name="TextBox 50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0069" y="4591869"/>
                <a:ext cx="680029" cy="903767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4" name="TextBox 503"/>
              <p:cNvSpPr txBox="1"/>
              <p:nvPr/>
            </p:nvSpPr>
            <p:spPr>
              <a:xfrm>
                <a:off x="6780069" y="3866382"/>
                <a:ext cx="680029" cy="9037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04" name="TextBox 50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0069" y="3866382"/>
                <a:ext cx="680029" cy="903767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5" name="Straight Arrow Connector 504"/>
          <p:cNvCxnSpPr>
            <a:endCxn id="498" idx="2"/>
          </p:cNvCxnSpPr>
          <p:nvPr/>
        </p:nvCxnSpPr>
        <p:spPr>
          <a:xfrm flipV="1">
            <a:off x="10294327" y="3888722"/>
            <a:ext cx="573263" cy="1156690"/>
          </a:xfrm>
          <a:prstGeom prst="straightConnector1">
            <a:avLst/>
          </a:prstGeom>
          <a:ln>
            <a:solidFill>
              <a:schemeClr val="tx1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7" name="Straight Arrow Connector 506"/>
          <p:cNvCxnSpPr>
            <a:stCxn id="492" idx="6"/>
            <a:endCxn id="498" idx="2"/>
          </p:cNvCxnSpPr>
          <p:nvPr/>
        </p:nvCxnSpPr>
        <p:spPr>
          <a:xfrm>
            <a:off x="10294327" y="3593332"/>
            <a:ext cx="573263" cy="295390"/>
          </a:xfrm>
          <a:prstGeom prst="straightConnector1">
            <a:avLst/>
          </a:prstGeom>
          <a:ln>
            <a:solidFill>
              <a:schemeClr val="tx1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0" name="Straight Arrow Connector 509"/>
          <p:cNvCxnSpPr>
            <a:stCxn id="501" idx="6"/>
          </p:cNvCxnSpPr>
          <p:nvPr/>
        </p:nvCxnSpPr>
        <p:spPr>
          <a:xfrm>
            <a:off x="9414388" y="4349413"/>
            <a:ext cx="606663" cy="695998"/>
          </a:xfrm>
          <a:prstGeom prst="straightConnector1">
            <a:avLst/>
          </a:prstGeom>
          <a:ln>
            <a:solidFill>
              <a:schemeClr val="tx1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1" name="Straight Arrow Connector 510"/>
          <p:cNvCxnSpPr>
            <a:stCxn id="500" idx="6"/>
          </p:cNvCxnSpPr>
          <p:nvPr/>
        </p:nvCxnSpPr>
        <p:spPr>
          <a:xfrm>
            <a:off x="9416951" y="3593332"/>
            <a:ext cx="604100" cy="1452080"/>
          </a:xfrm>
          <a:prstGeom prst="straightConnector1">
            <a:avLst/>
          </a:prstGeom>
          <a:ln>
            <a:solidFill>
              <a:schemeClr val="tx1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9" name="Straight Arrow Connector 518"/>
          <p:cNvCxnSpPr>
            <a:stCxn id="501" idx="6"/>
            <a:endCxn id="492" idx="2"/>
          </p:cNvCxnSpPr>
          <p:nvPr/>
        </p:nvCxnSpPr>
        <p:spPr>
          <a:xfrm flipV="1">
            <a:off x="9414388" y="3593332"/>
            <a:ext cx="606663" cy="756082"/>
          </a:xfrm>
          <a:prstGeom prst="straightConnector1">
            <a:avLst/>
          </a:prstGeom>
          <a:ln>
            <a:solidFill>
              <a:schemeClr val="tx1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1" name="Straight Arrow Connector 520"/>
          <p:cNvCxnSpPr>
            <a:stCxn id="500" idx="6"/>
            <a:endCxn id="492" idx="2"/>
          </p:cNvCxnSpPr>
          <p:nvPr/>
        </p:nvCxnSpPr>
        <p:spPr>
          <a:xfrm>
            <a:off x="9416951" y="3593332"/>
            <a:ext cx="604100" cy="0"/>
          </a:xfrm>
          <a:prstGeom prst="straightConnector1">
            <a:avLst/>
          </a:prstGeom>
          <a:ln>
            <a:solidFill>
              <a:schemeClr val="tx1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5" name="Straight Arrow Connector 524"/>
          <p:cNvCxnSpPr>
            <a:stCxn id="496" idx="6"/>
            <a:endCxn id="500" idx="2"/>
          </p:cNvCxnSpPr>
          <p:nvPr/>
        </p:nvCxnSpPr>
        <p:spPr>
          <a:xfrm>
            <a:off x="8531136" y="2867291"/>
            <a:ext cx="612538" cy="726041"/>
          </a:xfrm>
          <a:prstGeom prst="straightConnector1">
            <a:avLst/>
          </a:prstGeom>
          <a:ln>
            <a:solidFill>
              <a:schemeClr val="tx1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8" name="Straight Arrow Connector 527"/>
          <p:cNvCxnSpPr>
            <a:stCxn id="496" idx="6"/>
            <a:endCxn id="501" idx="2"/>
          </p:cNvCxnSpPr>
          <p:nvPr/>
        </p:nvCxnSpPr>
        <p:spPr>
          <a:xfrm>
            <a:off x="8531136" y="2867291"/>
            <a:ext cx="609975" cy="1482122"/>
          </a:xfrm>
          <a:prstGeom prst="straightConnector1">
            <a:avLst/>
          </a:prstGeom>
          <a:ln>
            <a:solidFill>
              <a:schemeClr val="tx1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6" name="Straight Arrow Connector 535"/>
          <p:cNvCxnSpPr>
            <a:stCxn id="495" idx="6"/>
            <a:endCxn id="500" idx="2"/>
          </p:cNvCxnSpPr>
          <p:nvPr/>
        </p:nvCxnSpPr>
        <p:spPr>
          <a:xfrm flipV="1">
            <a:off x="8534449" y="3593332"/>
            <a:ext cx="609225" cy="756082"/>
          </a:xfrm>
          <a:prstGeom prst="straightConnector1">
            <a:avLst/>
          </a:prstGeom>
          <a:ln>
            <a:solidFill>
              <a:schemeClr val="tx1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7" name="Straight Arrow Connector 536"/>
          <p:cNvCxnSpPr>
            <a:stCxn id="495" idx="6"/>
            <a:endCxn id="501" idx="2"/>
          </p:cNvCxnSpPr>
          <p:nvPr/>
        </p:nvCxnSpPr>
        <p:spPr>
          <a:xfrm>
            <a:off x="8534449" y="4349413"/>
            <a:ext cx="606662" cy="0"/>
          </a:xfrm>
          <a:prstGeom prst="straightConnector1">
            <a:avLst/>
          </a:prstGeom>
          <a:ln>
            <a:solidFill>
              <a:schemeClr val="tx1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2" name="Straight Arrow Connector 541"/>
          <p:cNvCxnSpPr>
            <a:endCxn id="495" idx="2"/>
          </p:cNvCxnSpPr>
          <p:nvPr/>
        </p:nvCxnSpPr>
        <p:spPr>
          <a:xfrm flipV="1">
            <a:off x="7460098" y="4349413"/>
            <a:ext cx="801075" cy="694339"/>
          </a:xfrm>
          <a:prstGeom prst="straightConnector1">
            <a:avLst/>
          </a:prstGeom>
          <a:ln>
            <a:solidFill>
              <a:schemeClr val="tx1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4" name="Straight Arrow Connector 543"/>
          <p:cNvCxnSpPr>
            <a:endCxn id="496" idx="2"/>
          </p:cNvCxnSpPr>
          <p:nvPr/>
        </p:nvCxnSpPr>
        <p:spPr>
          <a:xfrm flipV="1">
            <a:off x="7460098" y="2867291"/>
            <a:ext cx="797762" cy="2176462"/>
          </a:xfrm>
          <a:prstGeom prst="straightConnector1">
            <a:avLst/>
          </a:prstGeom>
          <a:ln>
            <a:solidFill>
              <a:schemeClr val="tx1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5" name="Straight Arrow Connector 544"/>
          <p:cNvCxnSpPr>
            <a:endCxn id="495" idx="2"/>
          </p:cNvCxnSpPr>
          <p:nvPr/>
        </p:nvCxnSpPr>
        <p:spPr>
          <a:xfrm>
            <a:off x="7460098" y="4318265"/>
            <a:ext cx="801075" cy="31148"/>
          </a:xfrm>
          <a:prstGeom prst="straightConnector1">
            <a:avLst/>
          </a:prstGeom>
          <a:ln>
            <a:solidFill>
              <a:schemeClr val="tx1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6" name="Straight Arrow Connector 545"/>
          <p:cNvCxnSpPr>
            <a:endCxn id="496" idx="2"/>
          </p:cNvCxnSpPr>
          <p:nvPr/>
        </p:nvCxnSpPr>
        <p:spPr>
          <a:xfrm flipV="1">
            <a:off x="7460098" y="2867292"/>
            <a:ext cx="797762" cy="1450974"/>
          </a:xfrm>
          <a:prstGeom prst="straightConnector1">
            <a:avLst/>
          </a:prstGeom>
          <a:ln>
            <a:solidFill>
              <a:schemeClr val="tx1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0" name="Straight Arrow Connector 549"/>
          <p:cNvCxnSpPr>
            <a:stCxn id="489" idx="3"/>
            <a:endCxn id="495" idx="3"/>
          </p:cNvCxnSpPr>
          <p:nvPr/>
        </p:nvCxnSpPr>
        <p:spPr>
          <a:xfrm>
            <a:off x="7460098" y="3592779"/>
            <a:ext cx="841095" cy="856103"/>
          </a:xfrm>
          <a:prstGeom prst="straightConnector1">
            <a:avLst/>
          </a:prstGeom>
          <a:ln>
            <a:solidFill>
              <a:schemeClr val="tx1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2" name="Straight Arrow Connector 551"/>
          <p:cNvCxnSpPr>
            <a:stCxn id="489" idx="3"/>
            <a:endCxn id="496" idx="2"/>
          </p:cNvCxnSpPr>
          <p:nvPr/>
        </p:nvCxnSpPr>
        <p:spPr>
          <a:xfrm flipV="1">
            <a:off x="7460098" y="2867292"/>
            <a:ext cx="797762" cy="725487"/>
          </a:xfrm>
          <a:prstGeom prst="straightConnector1">
            <a:avLst/>
          </a:prstGeom>
          <a:ln>
            <a:solidFill>
              <a:schemeClr val="tx1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3" name="Straight Arrow Connector 552"/>
          <p:cNvCxnSpPr>
            <a:stCxn id="488" idx="3"/>
            <a:endCxn id="496" idx="2"/>
          </p:cNvCxnSpPr>
          <p:nvPr/>
        </p:nvCxnSpPr>
        <p:spPr>
          <a:xfrm>
            <a:off x="7460098" y="2867289"/>
            <a:ext cx="797762" cy="1"/>
          </a:xfrm>
          <a:prstGeom prst="straightConnector1">
            <a:avLst/>
          </a:prstGeom>
          <a:ln>
            <a:solidFill>
              <a:schemeClr val="tx1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5" name="Straight Arrow Connector 554"/>
          <p:cNvCxnSpPr>
            <a:stCxn id="488" idx="3"/>
            <a:endCxn id="495" idx="2"/>
          </p:cNvCxnSpPr>
          <p:nvPr/>
        </p:nvCxnSpPr>
        <p:spPr>
          <a:xfrm>
            <a:off x="7460098" y="2867289"/>
            <a:ext cx="801075" cy="1482124"/>
          </a:xfrm>
          <a:prstGeom prst="straightConnector1">
            <a:avLst/>
          </a:prstGeom>
          <a:ln>
            <a:solidFill>
              <a:schemeClr val="tx1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/>
          <p:cNvGrpSpPr/>
          <p:nvPr/>
        </p:nvGrpSpPr>
        <p:grpSpPr>
          <a:xfrm>
            <a:off x="7460098" y="2867288"/>
            <a:ext cx="3407492" cy="2192315"/>
            <a:chOff x="7460098" y="2867288"/>
            <a:chExt cx="3407492" cy="2192315"/>
          </a:xfrm>
        </p:grpSpPr>
        <p:cxnSp>
          <p:nvCxnSpPr>
            <p:cNvPr id="517" name="Straight Arrow Connector 516"/>
            <p:cNvCxnSpPr>
              <a:endCxn id="492" idx="2"/>
            </p:cNvCxnSpPr>
            <p:nvPr/>
          </p:nvCxnSpPr>
          <p:spPr>
            <a:xfrm flipV="1">
              <a:off x="9416951" y="3593332"/>
              <a:ext cx="604100" cy="145208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6" name="Straight Arrow Connector 525"/>
            <p:cNvCxnSpPr>
              <a:stCxn id="494" idx="6"/>
              <a:endCxn id="500" idx="2"/>
            </p:cNvCxnSpPr>
            <p:nvPr/>
          </p:nvCxnSpPr>
          <p:spPr>
            <a:xfrm>
              <a:off x="8534449" y="3593332"/>
              <a:ext cx="609225" cy="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2" name="Straight Arrow Connector 531"/>
            <p:cNvCxnSpPr>
              <a:endCxn id="501" idx="2"/>
            </p:cNvCxnSpPr>
            <p:nvPr/>
          </p:nvCxnSpPr>
          <p:spPr>
            <a:xfrm flipV="1">
              <a:off x="8574470" y="4349413"/>
              <a:ext cx="566642" cy="69599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3" name="Straight Arrow Connector 532"/>
            <p:cNvCxnSpPr>
              <a:endCxn id="500" idx="2"/>
            </p:cNvCxnSpPr>
            <p:nvPr/>
          </p:nvCxnSpPr>
          <p:spPr>
            <a:xfrm flipV="1">
              <a:off x="8574470" y="3593332"/>
              <a:ext cx="569205" cy="145208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8" name="Straight Arrow Connector 537"/>
            <p:cNvCxnSpPr>
              <a:stCxn id="494" idx="6"/>
              <a:endCxn id="501" idx="2"/>
            </p:cNvCxnSpPr>
            <p:nvPr/>
          </p:nvCxnSpPr>
          <p:spPr>
            <a:xfrm>
              <a:off x="8534449" y="3593332"/>
              <a:ext cx="606662" cy="756082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2" name="Group 21"/>
            <p:cNvGrpSpPr/>
            <p:nvPr/>
          </p:nvGrpSpPr>
          <p:grpSpPr>
            <a:xfrm>
              <a:off x="7460098" y="2867288"/>
              <a:ext cx="3407492" cy="2192315"/>
              <a:chOff x="7460098" y="2867288"/>
              <a:chExt cx="3407492" cy="2192315"/>
            </a:xfrm>
          </p:grpSpPr>
          <p:cxnSp>
            <p:nvCxnSpPr>
              <p:cNvPr id="508" name="Straight Arrow Connector 507"/>
              <p:cNvCxnSpPr>
                <a:stCxn id="491" idx="6"/>
                <a:endCxn id="498" idx="2"/>
              </p:cNvCxnSpPr>
              <p:nvPr/>
            </p:nvCxnSpPr>
            <p:spPr>
              <a:xfrm>
                <a:off x="10294327" y="2867291"/>
                <a:ext cx="573263" cy="102143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1" name="Group 20"/>
              <p:cNvGrpSpPr/>
              <p:nvPr/>
            </p:nvGrpSpPr>
            <p:grpSpPr>
              <a:xfrm>
                <a:off x="7460098" y="2867288"/>
                <a:ext cx="3407492" cy="2192315"/>
                <a:chOff x="7460098" y="2867288"/>
                <a:chExt cx="3407492" cy="2192315"/>
              </a:xfrm>
            </p:grpSpPr>
            <p:cxnSp>
              <p:nvCxnSpPr>
                <p:cNvPr id="518" name="Straight Arrow Connector 517"/>
                <p:cNvCxnSpPr>
                  <a:endCxn id="491" idx="2"/>
                </p:cNvCxnSpPr>
                <p:nvPr/>
              </p:nvCxnSpPr>
              <p:spPr>
                <a:xfrm flipV="1">
                  <a:off x="9416951" y="2867291"/>
                  <a:ext cx="604100" cy="2178121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w="lg" len="med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2" name="Straight Arrow Connector 521"/>
                <p:cNvCxnSpPr>
                  <a:stCxn id="501" idx="6"/>
                  <a:endCxn id="491" idx="2"/>
                </p:cNvCxnSpPr>
                <p:nvPr/>
              </p:nvCxnSpPr>
              <p:spPr>
                <a:xfrm flipV="1">
                  <a:off x="9414388" y="2867291"/>
                  <a:ext cx="606663" cy="1482122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w="lg" len="med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0" name="Group 19"/>
                <p:cNvGrpSpPr/>
                <p:nvPr/>
              </p:nvGrpSpPr>
              <p:grpSpPr>
                <a:xfrm>
                  <a:off x="7460098" y="2867288"/>
                  <a:ext cx="3407492" cy="2192315"/>
                  <a:chOff x="7460098" y="2867288"/>
                  <a:chExt cx="3407492" cy="2192315"/>
                </a:xfrm>
              </p:grpSpPr>
              <p:cxnSp>
                <p:nvCxnSpPr>
                  <p:cNvPr id="529" name="Straight Arrow Connector 528"/>
                  <p:cNvCxnSpPr>
                    <a:stCxn id="494" idx="6"/>
                  </p:cNvCxnSpPr>
                  <p:nvPr/>
                </p:nvCxnSpPr>
                <p:spPr>
                  <a:xfrm>
                    <a:off x="8534449" y="3593332"/>
                    <a:ext cx="609225" cy="145208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headEnd w="lg" len="med"/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14" name="Group 13"/>
                  <p:cNvGrpSpPr/>
                  <p:nvPr/>
                </p:nvGrpSpPr>
                <p:grpSpPr>
                  <a:xfrm>
                    <a:off x="7460098" y="2867288"/>
                    <a:ext cx="3407492" cy="2192315"/>
                    <a:chOff x="7460098" y="2867288"/>
                    <a:chExt cx="3407492" cy="2192315"/>
                  </a:xfrm>
                </p:grpSpPr>
                <p:cxnSp>
                  <p:nvCxnSpPr>
                    <p:cNvPr id="506" name="Straight Arrow Connector 505"/>
                    <p:cNvCxnSpPr>
                      <a:stCxn id="493" idx="6"/>
                      <a:endCxn id="498" idx="2"/>
                    </p:cNvCxnSpPr>
                    <p:nvPr/>
                  </p:nvCxnSpPr>
                  <p:spPr>
                    <a:xfrm flipV="1">
                      <a:off x="10294327" y="3888722"/>
                      <a:ext cx="573263" cy="460691"/>
                    </a:xfrm>
                    <a:prstGeom prst="straightConnector1">
                      <a:avLst/>
                    </a:prstGeom>
                    <a:ln>
                      <a:solidFill>
                        <a:schemeClr val="tx1"/>
                      </a:solidFill>
                      <a:headEnd w="lg" len="med"/>
                      <a:tailEnd type="triangle" w="lg" len="lg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09" name="Straight Arrow Connector 508"/>
                    <p:cNvCxnSpPr/>
                    <p:nvPr/>
                  </p:nvCxnSpPr>
                  <p:spPr>
                    <a:xfrm>
                      <a:off x="9416951" y="5045412"/>
                      <a:ext cx="604100" cy="0"/>
                    </a:xfrm>
                    <a:prstGeom prst="straightConnector1">
                      <a:avLst/>
                    </a:prstGeom>
                    <a:ln>
                      <a:solidFill>
                        <a:schemeClr val="tx1"/>
                      </a:solidFill>
                      <a:headEnd w="lg" len="med"/>
                      <a:tailEnd type="triangle" w="lg" len="lg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7" name="Group 6"/>
                    <p:cNvGrpSpPr/>
                    <p:nvPr/>
                  </p:nvGrpSpPr>
                  <p:grpSpPr>
                    <a:xfrm>
                      <a:off x="7460098" y="2867288"/>
                      <a:ext cx="2560953" cy="2192315"/>
                      <a:chOff x="7460098" y="2867289"/>
                      <a:chExt cx="2560953" cy="2178124"/>
                    </a:xfrm>
                  </p:grpSpPr>
                  <p:cxnSp>
                    <p:nvCxnSpPr>
                      <p:cNvPr id="512" name="Straight Arrow Connector 511"/>
                      <p:cNvCxnSpPr>
                        <a:stCxn id="502" idx="6"/>
                      </p:cNvCxnSpPr>
                      <p:nvPr/>
                    </p:nvCxnSpPr>
                    <p:spPr>
                      <a:xfrm>
                        <a:off x="9416951" y="2867291"/>
                        <a:ext cx="604100" cy="2178121"/>
                      </a:xfrm>
                      <a:prstGeom prst="straightConnector1">
                        <a:avLst/>
                      </a:prstGeom>
                      <a:ln>
                        <a:solidFill>
                          <a:schemeClr val="tx1"/>
                        </a:solidFill>
                        <a:headEnd w="lg" len="med"/>
                        <a:tailEnd type="triangle" w="lg" len="lg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523" name="Straight Arrow Connector 522"/>
                      <p:cNvCxnSpPr>
                        <a:stCxn id="502" idx="6"/>
                        <a:endCxn id="492" idx="2"/>
                      </p:cNvCxnSpPr>
                      <p:nvPr/>
                    </p:nvCxnSpPr>
                    <p:spPr>
                      <a:xfrm>
                        <a:off x="9416951" y="2867291"/>
                        <a:ext cx="604100" cy="726041"/>
                      </a:xfrm>
                      <a:prstGeom prst="straightConnector1">
                        <a:avLst/>
                      </a:prstGeom>
                      <a:ln>
                        <a:solidFill>
                          <a:schemeClr val="tx1"/>
                        </a:solidFill>
                        <a:headEnd w="lg" len="med"/>
                        <a:tailEnd type="triangle" w="lg" len="lg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grpSp>
                    <p:nvGrpSpPr>
                      <p:cNvPr id="4" name="Group 3"/>
                      <p:cNvGrpSpPr/>
                      <p:nvPr/>
                    </p:nvGrpSpPr>
                    <p:grpSpPr>
                      <a:xfrm>
                        <a:off x="7460098" y="2867289"/>
                        <a:ext cx="2560953" cy="2178124"/>
                        <a:chOff x="7460098" y="2867289"/>
                        <a:chExt cx="2560953" cy="2178124"/>
                      </a:xfrm>
                    </p:grpSpPr>
                    <p:cxnSp>
                      <p:nvCxnSpPr>
                        <p:cNvPr id="513" name="Straight Arrow Connector 512"/>
                        <p:cNvCxnSpPr>
                          <a:stCxn id="502" idx="6"/>
                          <a:endCxn id="493" idx="2"/>
                        </p:cNvCxnSpPr>
                        <p:nvPr/>
                      </p:nvCxnSpPr>
                      <p:spPr>
                        <a:xfrm>
                          <a:off x="9416951" y="2867291"/>
                          <a:ext cx="604100" cy="1482122"/>
                        </a:xfrm>
                        <a:prstGeom prst="straightConnector1">
                          <a:avLst/>
                        </a:prstGeom>
                        <a:ln>
                          <a:solidFill>
                            <a:schemeClr val="tx1"/>
                          </a:solidFill>
                          <a:headEnd w="lg" len="med"/>
                          <a:tailEnd type="triangle" w="lg" len="lg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514" name="Straight Arrow Connector 513"/>
                        <p:cNvCxnSpPr>
                          <a:stCxn id="500" idx="6"/>
                          <a:endCxn id="493" idx="2"/>
                        </p:cNvCxnSpPr>
                        <p:nvPr/>
                      </p:nvCxnSpPr>
                      <p:spPr>
                        <a:xfrm>
                          <a:off x="9416951" y="3593332"/>
                          <a:ext cx="604100" cy="756082"/>
                        </a:xfrm>
                        <a:prstGeom prst="straightConnector1">
                          <a:avLst/>
                        </a:prstGeom>
                        <a:ln>
                          <a:solidFill>
                            <a:schemeClr val="tx1"/>
                          </a:solidFill>
                          <a:headEnd w="lg" len="med"/>
                          <a:tailEnd type="triangle" w="lg" len="lg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515" name="Straight Arrow Connector 514"/>
                        <p:cNvCxnSpPr>
                          <a:stCxn id="501" idx="6"/>
                          <a:endCxn id="493" idx="2"/>
                        </p:cNvCxnSpPr>
                        <p:nvPr/>
                      </p:nvCxnSpPr>
                      <p:spPr>
                        <a:xfrm>
                          <a:off x="9414388" y="4349413"/>
                          <a:ext cx="606663" cy="0"/>
                        </a:xfrm>
                        <a:prstGeom prst="straightConnector1">
                          <a:avLst/>
                        </a:prstGeom>
                        <a:ln>
                          <a:solidFill>
                            <a:schemeClr val="tx1"/>
                          </a:solidFill>
                          <a:headEnd w="lg" len="med"/>
                          <a:tailEnd type="triangle" w="lg" len="lg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516" name="Straight Arrow Connector 515"/>
                        <p:cNvCxnSpPr>
                          <a:endCxn id="493" idx="2"/>
                        </p:cNvCxnSpPr>
                        <p:nvPr/>
                      </p:nvCxnSpPr>
                      <p:spPr>
                        <a:xfrm flipV="1">
                          <a:off x="9416951" y="4349413"/>
                          <a:ext cx="604100" cy="695998"/>
                        </a:xfrm>
                        <a:prstGeom prst="straightConnector1">
                          <a:avLst/>
                        </a:prstGeom>
                        <a:ln>
                          <a:solidFill>
                            <a:schemeClr val="tx1"/>
                          </a:solidFill>
                          <a:headEnd w="lg" len="med"/>
                          <a:tailEnd type="triangle" w="lg" len="lg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520" name="Straight Arrow Connector 519"/>
                        <p:cNvCxnSpPr>
                          <a:stCxn id="500" idx="6"/>
                          <a:endCxn id="491" idx="2"/>
                        </p:cNvCxnSpPr>
                        <p:nvPr/>
                      </p:nvCxnSpPr>
                      <p:spPr>
                        <a:xfrm flipV="1">
                          <a:off x="9416951" y="2867291"/>
                          <a:ext cx="604100" cy="726041"/>
                        </a:xfrm>
                        <a:prstGeom prst="straightConnector1">
                          <a:avLst/>
                        </a:prstGeom>
                        <a:ln>
                          <a:solidFill>
                            <a:schemeClr val="tx1"/>
                          </a:solidFill>
                          <a:headEnd w="lg" len="med"/>
                          <a:tailEnd type="triangle" w="lg" len="lg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524" name="Straight Arrow Connector 523"/>
                        <p:cNvCxnSpPr>
                          <a:stCxn id="502" idx="6"/>
                          <a:endCxn id="491" idx="2"/>
                        </p:cNvCxnSpPr>
                        <p:nvPr/>
                      </p:nvCxnSpPr>
                      <p:spPr>
                        <a:xfrm>
                          <a:off x="9416951" y="2867291"/>
                          <a:ext cx="604100" cy="0"/>
                        </a:xfrm>
                        <a:prstGeom prst="straightConnector1">
                          <a:avLst/>
                        </a:prstGeom>
                        <a:ln>
                          <a:solidFill>
                            <a:schemeClr val="tx1"/>
                          </a:solidFill>
                          <a:headEnd w="lg" len="med"/>
                          <a:tailEnd type="triangle" w="lg" len="lg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527" name="Straight Arrow Connector 526"/>
                        <p:cNvCxnSpPr>
                          <a:stCxn id="494" idx="6"/>
                          <a:endCxn id="502" idx="2"/>
                        </p:cNvCxnSpPr>
                        <p:nvPr/>
                      </p:nvCxnSpPr>
                      <p:spPr>
                        <a:xfrm flipV="1">
                          <a:off x="8534449" y="2867291"/>
                          <a:ext cx="609225" cy="726041"/>
                        </a:xfrm>
                        <a:prstGeom prst="straightConnector1">
                          <a:avLst/>
                        </a:prstGeom>
                        <a:ln>
                          <a:solidFill>
                            <a:schemeClr val="tx1"/>
                          </a:solidFill>
                          <a:headEnd w="lg" len="med"/>
                          <a:tailEnd type="triangle" w="lg" len="lg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530" name="Straight Arrow Connector 529"/>
                        <p:cNvCxnSpPr/>
                        <p:nvPr/>
                      </p:nvCxnSpPr>
                      <p:spPr>
                        <a:xfrm>
                          <a:off x="8574470" y="5045412"/>
                          <a:ext cx="569205" cy="0"/>
                        </a:xfrm>
                        <a:prstGeom prst="straightConnector1">
                          <a:avLst/>
                        </a:prstGeom>
                        <a:ln>
                          <a:solidFill>
                            <a:schemeClr val="tx1"/>
                          </a:solidFill>
                          <a:headEnd w="lg" len="med"/>
                          <a:tailEnd type="triangle" w="lg" len="lg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531" name="Straight Arrow Connector 530"/>
                        <p:cNvCxnSpPr>
                          <a:stCxn id="495" idx="6"/>
                        </p:cNvCxnSpPr>
                        <p:nvPr/>
                      </p:nvCxnSpPr>
                      <p:spPr>
                        <a:xfrm>
                          <a:off x="8534449" y="4349413"/>
                          <a:ext cx="609225" cy="695998"/>
                        </a:xfrm>
                        <a:prstGeom prst="straightConnector1">
                          <a:avLst/>
                        </a:prstGeom>
                        <a:ln>
                          <a:solidFill>
                            <a:schemeClr val="tx1"/>
                          </a:solidFill>
                          <a:headEnd w="lg" len="med"/>
                          <a:tailEnd type="triangle" w="lg" len="lg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534" name="Straight Arrow Connector 533"/>
                        <p:cNvCxnSpPr>
                          <a:endCxn id="502" idx="2"/>
                        </p:cNvCxnSpPr>
                        <p:nvPr/>
                      </p:nvCxnSpPr>
                      <p:spPr>
                        <a:xfrm flipV="1">
                          <a:off x="8574470" y="2867291"/>
                          <a:ext cx="569205" cy="2178121"/>
                        </a:xfrm>
                        <a:prstGeom prst="straightConnector1">
                          <a:avLst/>
                        </a:prstGeom>
                        <a:ln>
                          <a:solidFill>
                            <a:schemeClr val="tx1"/>
                          </a:solidFill>
                          <a:headEnd w="lg" len="med"/>
                          <a:tailEnd type="triangle" w="lg" len="lg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535" name="Straight Arrow Connector 534"/>
                        <p:cNvCxnSpPr>
                          <a:stCxn id="495" idx="6"/>
                          <a:endCxn id="502" idx="2"/>
                        </p:cNvCxnSpPr>
                        <p:nvPr/>
                      </p:nvCxnSpPr>
                      <p:spPr>
                        <a:xfrm flipV="1">
                          <a:off x="8534449" y="2867291"/>
                          <a:ext cx="609225" cy="1482122"/>
                        </a:xfrm>
                        <a:prstGeom prst="straightConnector1">
                          <a:avLst/>
                        </a:prstGeom>
                        <a:ln>
                          <a:solidFill>
                            <a:schemeClr val="tx1"/>
                          </a:solidFill>
                          <a:headEnd w="lg" len="med"/>
                          <a:tailEnd type="triangle" w="lg" len="lg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539" name="Straight Arrow Connector 538"/>
                        <p:cNvCxnSpPr>
                          <a:stCxn id="496" idx="6"/>
                          <a:endCxn id="502" idx="2"/>
                        </p:cNvCxnSpPr>
                        <p:nvPr/>
                      </p:nvCxnSpPr>
                      <p:spPr>
                        <a:xfrm>
                          <a:off x="8531136" y="2867291"/>
                          <a:ext cx="612538" cy="0"/>
                        </a:xfrm>
                        <a:prstGeom prst="straightConnector1">
                          <a:avLst/>
                        </a:prstGeom>
                        <a:ln>
                          <a:solidFill>
                            <a:schemeClr val="tx1"/>
                          </a:solidFill>
                          <a:headEnd w="lg" len="med"/>
                          <a:tailEnd type="triangle" w="lg" len="lg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540" name="Straight Arrow Connector 539"/>
                        <p:cNvCxnSpPr>
                          <a:stCxn id="496" idx="6"/>
                        </p:cNvCxnSpPr>
                        <p:nvPr/>
                      </p:nvCxnSpPr>
                      <p:spPr>
                        <a:xfrm>
                          <a:off x="8531136" y="2867291"/>
                          <a:ext cx="612538" cy="2178121"/>
                        </a:xfrm>
                        <a:prstGeom prst="straightConnector1">
                          <a:avLst/>
                        </a:prstGeom>
                        <a:ln>
                          <a:solidFill>
                            <a:schemeClr val="tx1"/>
                          </a:solidFill>
                          <a:headEnd w="lg" len="med"/>
                          <a:tailEnd type="triangle" w="lg" len="lg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541" name="Straight Arrow Connector 540"/>
                        <p:cNvCxnSpPr/>
                        <p:nvPr/>
                      </p:nvCxnSpPr>
                      <p:spPr>
                        <a:xfrm>
                          <a:off x="7460098" y="5043753"/>
                          <a:ext cx="841095" cy="1659"/>
                        </a:xfrm>
                        <a:prstGeom prst="straightConnector1">
                          <a:avLst/>
                        </a:prstGeom>
                        <a:ln>
                          <a:solidFill>
                            <a:schemeClr val="tx1"/>
                          </a:solidFill>
                          <a:headEnd w="lg" len="med"/>
                          <a:tailEnd type="triangle" w="lg" len="lg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543" name="Straight Arrow Connector 542"/>
                        <p:cNvCxnSpPr>
                          <a:endCxn id="494" idx="2"/>
                        </p:cNvCxnSpPr>
                        <p:nvPr/>
                      </p:nvCxnSpPr>
                      <p:spPr>
                        <a:xfrm flipV="1">
                          <a:off x="7460098" y="3593332"/>
                          <a:ext cx="801075" cy="1450421"/>
                        </a:xfrm>
                        <a:prstGeom prst="straightConnector1">
                          <a:avLst/>
                        </a:prstGeom>
                        <a:ln>
                          <a:solidFill>
                            <a:schemeClr val="tx1"/>
                          </a:solidFill>
                          <a:headEnd w="lg" len="med"/>
                          <a:tailEnd type="triangle" w="lg" len="lg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547" name="Straight Arrow Connector 546"/>
                        <p:cNvCxnSpPr>
                          <a:endCxn id="494" idx="2"/>
                        </p:cNvCxnSpPr>
                        <p:nvPr/>
                      </p:nvCxnSpPr>
                      <p:spPr>
                        <a:xfrm flipV="1">
                          <a:off x="7460098" y="3593332"/>
                          <a:ext cx="801075" cy="724934"/>
                        </a:xfrm>
                        <a:prstGeom prst="straightConnector1">
                          <a:avLst/>
                        </a:prstGeom>
                        <a:ln>
                          <a:solidFill>
                            <a:schemeClr val="tx1"/>
                          </a:solidFill>
                          <a:headEnd w="lg" len="med"/>
                          <a:tailEnd type="triangle" w="lg" len="lg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548" name="Straight Arrow Connector 547"/>
                        <p:cNvCxnSpPr/>
                        <p:nvPr/>
                      </p:nvCxnSpPr>
                      <p:spPr>
                        <a:xfrm>
                          <a:off x="7460098" y="4318265"/>
                          <a:ext cx="841096" cy="727146"/>
                        </a:xfrm>
                        <a:prstGeom prst="straightConnector1">
                          <a:avLst/>
                        </a:prstGeom>
                        <a:ln>
                          <a:solidFill>
                            <a:schemeClr val="tx1"/>
                          </a:solidFill>
                          <a:headEnd w="lg" len="med"/>
                          <a:tailEnd type="triangle" w="lg" len="lg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549" name="Straight Arrow Connector 548"/>
                        <p:cNvCxnSpPr>
                          <a:stCxn id="489" idx="3"/>
                        </p:cNvCxnSpPr>
                        <p:nvPr/>
                      </p:nvCxnSpPr>
                      <p:spPr>
                        <a:xfrm>
                          <a:off x="7460098" y="3592779"/>
                          <a:ext cx="841096" cy="1452634"/>
                        </a:xfrm>
                        <a:prstGeom prst="straightConnector1">
                          <a:avLst/>
                        </a:prstGeom>
                        <a:ln>
                          <a:solidFill>
                            <a:schemeClr val="tx1"/>
                          </a:solidFill>
                          <a:headEnd w="lg" len="med"/>
                          <a:tailEnd type="triangle" w="lg" len="lg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551" name="Straight Arrow Connector 550"/>
                        <p:cNvCxnSpPr>
                          <a:stCxn id="489" idx="3"/>
                          <a:endCxn id="494" idx="2"/>
                        </p:cNvCxnSpPr>
                        <p:nvPr/>
                      </p:nvCxnSpPr>
                      <p:spPr>
                        <a:xfrm>
                          <a:off x="7460098" y="3592779"/>
                          <a:ext cx="801075" cy="553"/>
                        </a:xfrm>
                        <a:prstGeom prst="straightConnector1">
                          <a:avLst/>
                        </a:prstGeom>
                        <a:ln>
                          <a:solidFill>
                            <a:schemeClr val="tx1"/>
                          </a:solidFill>
                          <a:headEnd w="lg" len="med"/>
                          <a:tailEnd type="triangle" w="lg" len="lg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554" name="Straight Arrow Connector 553"/>
                        <p:cNvCxnSpPr>
                          <a:stCxn id="488" idx="3"/>
                          <a:endCxn id="494" idx="2"/>
                        </p:cNvCxnSpPr>
                        <p:nvPr/>
                      </p:nvCxnSpPr>
                      <p:spPr>
                        <a:xfrm>
                          <a:off x="7460098" y="2867289"/>
                          <a:ext cx="801075" cy="726042"/>
                        </a:xfrm>
                        <a:prstGeom prst="straightConnector1">
                          <a:avLst/>
                        </a:prstGeom>
                        <a:ln>
                          <a:solidFill>
                            <a:schemeClr val="tx1"/>
                          </a:solidFill>
                          <a:headEnd w="lg" len="med"/>
                          <a:tailEnd type="triangle" w="lg" len="lg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556" name="Straight Arrow Connector 555"/>
                        <p:cNvCxnSpPr>
                          <a:stCxn id="488" idx="3"/>
                        </p:cNvCxnSpPr>
                        <p:nvPr/>
                      </p:nvCxnSpPr>
                      <p:spPr>
                        <a:xfrm>
                          <a:off x="7460098" y="2867289"/>
                          <a:ext cx="841096" cy="2178122"/>
                        </a:xfrm>
                        <a:prstGeom prst="straightConnector1">
                          <a:avLst/>
                        </a:prstGeom>
                        <a:ln>
                          <a:solidFill>
                            <a:schemeClr val="tx1"/>
                          </a:solidFill>
                          <a:headEnd w="lg" len="med"/>
                          <a:tailEnd type="triangle" w="lg" len="lg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</p:grpSp>
              </p:grpSp>
            </p:grpSp>
          </p:grpSp>
        </p:grpSp>
      </p:grpSp>
      <p:grpSp>
        <p:nvGrpSpPr>
          <p:cNvPr id="3" name="Group 2"/>
          <p:cNvGrpSpPr/>
          <p:nvPr/>
        </p:nvGrpSpPr>
        <p:grpSpPr>
          <a:xfrm>
            <a:off x="8301193" y="2767821"/>
            <a:ext cx="1953114" cy="2377059"/>
            <a:chOff x="8301193" y="2767821"/>
            <a:chExt cx="1953114" cy="2377059"/>
          </a:xfrm>
        </p:grpSpPr>
        <p:grpSp>
          <p:nvGrpSpPr>
            <p:cNvPr id="563" name="Group 562"/>
            <p:cNvGrpSpPr/>
            <p:nvPr/>
          </p:nvGrpSpPr>
          <p:grpSpPr>
            <a:xfrm>
              <a:off x="10061071" y="4249947"/>
              <a:ext cx="193236" cy="198938"/>
              <a:chOff x="4276541" y="6069937"/>
              <a:chExt cx="608225" cy="536331"/>
            </a:xfrm>
          </p:grpSpPr>
          <p:cxnSp>
            <p:nvCxnSpPr>
              <p:cNvPr id="558" name="Straight Connector 557"/>
              <p:cNvCxnSpPr>
                <a:stCxn id="490" idx="1"/>
                <a:endCxn id="490" idx="5"/>
              </p:cNvCxnSpPr>
              <p:nvPr/>
            </p:nvCxnSpPr>
            <p:spPr>
              <a:xfrm>
                <a:off x="4276541" y="6069939"/>
                <a:ext cx="608225" cy="536329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9" name="Straight Connector 558"/>
              <p:cNvCxnSpPr>
                <a:stCxn id="490" idx="3"/>
                <a:endCxn id="490" idx="7"/>
              </p:cNvCxnSpPr>
              <p:nvPr/>
            </p:nvCxnSpPr>
            <p:spPr>
              <a:xfrm flipV="1">
                <a:off x="4276541" y="6069937"/>
                <a:ext cx="608225" cy="536329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65" name="Group 564"/>
            <p:cNvGrpSpPr/>
            <p:nvPr/>
          </p:nvGrpSpPr>
          <p:grpSpPr>
            <a:xfrm>
              <a:off x="10061071" y="2767821"/>
              <a:ext cx="193236" cy="198942"/>
              <a:chOff x="4243139" y="6038752"/>
              <a:chExt cx="608225" cy="536343"/>
            </a:xfrm>
          </p:grpSpPr>
          <p:cxnSp>
            <p:nvCxnSpPr>
              <p:cNvPr id="566" name="Straight Connector 565"/>
              <p:cNvCxnSpPr>
                <a:stCxn id="488" idx="1"/>
                <a:endCxn id="488" idx="5"/>
              </p:cNvCxnSpPr>
              <p:nvPr/>
            </p:nvCxnSpPr>
            <p:spPr>
              <a:xfrm>
                <a:off x="4243139" y="6038752"/>
                <a:ext cx="608225" cy="536329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7" name="Straight Connector 566"/>
              <p:cNvCxnSpPr>
                <a:stCxn id="488" idx="3"/>
                <a:endCxn id="488" idx="7"/>
              </p:cNvCxnSpPr>
              <p:nvPr/>
            </p:nvCxnSpPr>
            <p:spPr>
              <a:xfrm flipV="1">
                <a:off x="4243139" y="6038765"/>
                <a:ext cx="608225" cy="53633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68" name="Group 567"/>
            <p:cNvGrpSpPr/>
            <p:nvPr/>
          </p:nvGrpSpPr>
          <p:grpSpPr>
            <a:xfrm>
              <a:off x="9183695" y="4945940"/>
              <a:ext cx="193236" cy="198940"/>
              <a:chOff x="4237493" y="6043222"/>
              <a:chExt cx="608224" cy="536338"/>
            </a:xfrm>
          </p:grpSpPr>
          <p:cxnSp>
            <p:nvCxnSpPr>
              <p:cNvPr id="569" name="Straight Connector 568"/>
              <p:cNvCxnSpPr>
                <a:stCxn id="502" idx="1"/>
                <a:endCxn id="502" idx="5"/>
              </p:cNvCxnSpPr>
              <p:nvPr/>
            </p:nvCxnSpPr>
            <p:spPr>
              <a:xfrm>
                <a:off x="4237493" y="6043222"/>
                <a:ext cx="608224" cy="536329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0" name="Straight Connector 569"/>
              <p:cNvCxnSpPr>
                <a:stCxn id="502" idx="3"/>
                <a:endCxn id="502" idx="7"/>
              </p:cNvCxnSpPr>
              <p:nvPr/>
            </p:nvCxnSpPr>
            <p:spPr>
              <a:xfrm flipV="1">
                <a:off x="4237493" y="6043230"/>
                <a:ext cx="608224" cy="53633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74" name="Group 573"/>
            <p:cNvGrpSpPr/>
            <p:nvPr/>
          </p:nvGrpSpPr>
          <p:grpSpPr>
            <a:xfrm>
              <a:off x="9183694" y="2767821"/>
              <a:ext cx="193236" cy="198942"/>
              <a:chOff x="4239170" y="6015448"/>
              <a:chExt cx="608225" cy="536343"/>
            </a:xfrm>
          </p:grpSpPr>
          <p:cxnSp>
            <p:nvCxnSpPr>
              <p:cNvPr id="575" name="Straight Connector 574"/>
              <p:cNvCxnSpPr>
                <a:stCxn id="498" idx="1"/>
                <a:endCxn id="498" idx="5"/>
              </p:cNvCxnSpPr>
              <p:nvPr/>
            </p:nvCxnSpPr>
            <p:spPr>
              <a:xfrm>
                <a:off x="4239170" y="6015448"/>
                <a:ext cx="608225" cy="536329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6" name="Straight Connector 575"/>
              <p:cNvCxnSpPr>
                <a:stCxn id="498" idx="3"/>
                <a:endCxn id="498" idx="7"/>
              </p:cNvCxnSpPr>
              <p:nvPr/>
            </p:nvCxnSpPr>
            <p:spPr>
              <a:xfrm flipV="1">
                <a:off x="4239170" y="6015461"/>
                <a:ext cx="608225" cy="53633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77" name="Group 576"/>
            <p:cNvGrpSpPr/>
            <p:nvPr/>
          </p:nvGrpSpPr>
          <p:grpSpPr>
            <a:xfrm>
              <a:off x="8341213" y="4945941"/>
              <a:ext cx="193237" cy="198938"/>
              <a:chOff x="4231134" y="6030451"/>
              <a:chExt cx="608228" cy="536332"/>
            </a:xfrm>
          </p:grpSpPr>
          <p:cxnSp>
            <p:nvCxnSpPr>
              <p:cNvPr id="578" name="Straight Connector 577"/>
              <p:cNvCxnSpPr>
                <a:stCxn id="501" idx="1"/>
                <a:endCxn id="501" idx="5"/>
              </p:cNvCxnSpPr>
              <p:nvPr/>
            </p:nvCxnSpPr>
            <p:spPr>
              <a:xfrm>
                <a:off x="4231137" y="6030454"/>
                <a:ext cx="608225" cy="536329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9" name="Straight Connector 578"/>
              <p:cNvCxnSpPr>
                <a:stCxn id="501" idx="3"/>
                <a:endCxn id="501" idx="7"/>
              </p:cNvCxnSpPr>
              <p:nvPr/>
            </p:nvCxnSpPr>
            <p:spPr>
              <a:xfrm flipV="1">
                <a:off x="4231134" y="6030451"/>
                <a:ext cx="608225" cy="536329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80" name="Group 579"/>
            <p:cNvGrpSpPr/>
            <p:nvPr/>
          </p:nvGrpSpPr>
          <p:grpSpPr>
            <a:xfrm>
              <a:off x="8301193" y="3493862"/>
              <a:ext cx="193236" cy="198938"/>
              <a:chOff x="4276941" y="6044192"/>
              <a:chExt cx="608225" cy="536332"/>
            </a:xfrm>
          </p:grpSpPr>
          <p:cxnSp>
            <p:nvCxnSpPr>
              <p:cNvPr id="581" name="Straight Connector 580"/>
              <p:cNvCxnSpPr>
                <a:stCxn id="491" idx="1"/>
                <a:endCxn id="491" idx="5"/>
              </p:cNvCxnSpPr>
              <p:nvPr/>
            </p:nvCxnSpPr>
            <p:spPr>
              <a:xfrm>
                <a:off x="4276941" y="6044192"/>
                <a:ext cx="608225" cy="536329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2" name="Straight Connector 581"/>
              <p:cNvCxnSpPr>
                <a:stCxn id="491" idx="3"/>
                <a:endCxn id="491" idx="7"/>
              </p:cNvCxnSpPr>
              <p:nvPr/>
            </p:nvCxnSpPr>
            <p:spPr>
              <a:xfrm flipV="1">
                <a:off x="4276941" y="6044195"/>
                <a:ext cx="608225" cy="536329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5D435414-6B43-4540-8D7D-077F8069A830}"/>
              </a:ext>
            </a:extLst>
          </p:cNvPr>
          <p:cNvSpPr/>
          <p:nvPr/>
        </p:nvSpPr>
        <p:spPr>
          <a:xfrm>
            <a:off x="6357257" y="1872343"/>
            <a:ext cx="5686180" cy="37229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429243D9-F605-4DE1-9CC8-D275DD75A99B}"/>
                  </a:ext>
                </a:extLst>
              </p14:cNvPr>
              <p14:cNvContentPartPr/>
              <p14:nvPr/>
            </p14:nvContentPartPr>
            <p14:xfrm>
              <a:off x="8204040" y="5346720"/>
              <a:ext cx="2242080" cy="69876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429243D9-F605-4DE1-9CC8-D275DD75A99B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194680" y="5337360"/>
                <a:ext cx="2260800" cy="717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39129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4" dur="indefinite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"/>
                                      </p:to>
                                    </p:set>
                                    <p:animEffect filter="image" prLst="opacity: 0">
                                      <p:cBhvr rctx="IE">
                                        <p:cTn id="15" dur="indefinite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1486606" cy="1325563"/>
          </a:xfrm>
        </p:spPr>
        <p:txBody>
          <a:bodyPr/>
          <a:lstStyle/>
          <a:p>
            <a:r>
              <a:rPr lang="en-US" dirty="0"/>
              <a:t>Implementing dropout (“Inverted dropout”)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0D3ACDA0-BC7C-4BBA-ACAF-FA218CA89AA2}"/>
                  </a:ext>
                </a:extLst>
              </p14:cNvPr>
              <p14:cNvContentPartPr/>
              <p14:nvPr/>
            </p14:nvContentPartPr>
            <p14:xfrm>
              <a:off x="806400" y="793800"/>
              <a:ext cx="10255680" cy="53722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0D3ACDA0-BC7C-4BBA-ACAF-FA218CA89AA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97040" y="784440"/>
                <a:ext cx="10274400" cy="5391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617177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predictions at test time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FE4611E8-2C65-4DBE-AB77-D9A7C41A3A52}"/>
                  </a:ext>
                </a:extLst>
              </p14:cNvPr>
              <p14:cNvContentPartPr/>
              <p14:nvPr/>
            </p14:nvContentPartPr>
            <p14:xfrm>
              <a:off x="781200" y="1251000"/>
              <a:ext cx="9772920" cy="52516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FE4611E8-2C65-4DBE-AB77-D9A7C41A3A5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71840" y="1241640"/>
                <a:ext cx="9791640" cy="5270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22152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67342" y="1243534"/>
            <a:ext cx="5605584" cy="1929738"/>
          </a:xfrm>
        </p:spPr>
        <p:txBody>
          <a:bodyPr>
            <a:noAutofit/>
          </a:bodyPr>
          <a:lstStyle/>
          <a:p>
            <a:r>
              <a:rPr lang="en-US" dirty="0"/>
              <a:t>Regularizing your neural network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127513" y="3665299"/>
            <a:ext cx="691028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Understanding</a:t>
            </a:r>
          </a:p>
          <a:p>
            <a:pPr algn="ctr"/>
            <a:r>
              <a:rPr lang="en-US" sz="6600" dirty="0"/>
              <a:t>dropout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5015971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2734018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does drop-out work?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66061" y="1327051"/>
            <a:ext cx="985718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Intuition: Can’t rely on any one feature, so have to </a:t>
            </a:r>
          </a:p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spread out weights. </a:t>
            </a:r>
          </a:p>
        </p:txBody>
      </p:sp>
      <p:grpSp>
        <p:nvGrpSpPr>
          <p:cNvPr id="411" name="Group 410"/>
          <p:cNvGrpSpPr/>
          <p:nvPr/>
        </p:nvGrpSpPr>
        <p:grpSpPr>
          <a:xfrm>
            <a:off x="5729732" y="2652614"/>
            <a:ext cx="5891087" cy="3349885"/>
            <a:chOff x="919016" y="2963829"/>
            <a:chExt cx="5646287" cy="328310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/>
                <p:cNvSpPr txBox="1"/>
                <p:nvPr/>
              </p:nvSpPr>
              <p:spPr>
                <a:xfrm>
                  <a:off x="919016" y="3393158"/>
                  <a:ext cx="680029" cy="90376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6" name="TextBox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9016" y="3393158"/>
                  <a:ext cx="680029" cy="903767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/>
                <p:cNvSpPr txBox="1"/>
                <p:nvPr/>
              </p:nvSpPr>
              <p:spPr>
                <a:xfrm>
                  <a:off x="919016" y="4118647"/>
                  <a:ext cx="680029" cy="90376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7" name="TextBox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9016" y="4118647"/>
                  <a:ext cx="680029" cy="903767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Oval 7"/>
            <p:cNvSpPr/>
            <p:nvPr/>
          </p:nvSpPr>
          <p:spPr>
            <a:xfrm>
              <a:off x="3819845" y="3756214"/>
              <a:ext cx="273276" cy="28133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Oval 8"/>
            <p:cNvSpPr/>
            <p:nvPr/>
          </p:nvSpPr>
          <p:spPr>
            <a:xfrm>
              <a:off x="3819845" y="4260882"/>
              <a:ext cx="273276" cy="28133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0" name="Oval 9"/>
            <p:cNvSpPr/>
            <p:nvPr/>
          </p:nvSpPr>
          <p:spPr>
            <a:xfrm>
              <a:off x="3819845" y="4803040"/>
              <a:ext cx="273276" cy="28133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1" name="Oval 10"/>
            <p:cNvSpPr/>
            <p:nvPr/>
          </p:nvSpPr>
          <p:spPr>
            <a:xfrm>
              <a:off x="2343852" y="3462863"/>
              <a:ext cx="273276" cy="28133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/>
            <p:cNvSpPr/>
            <p:nvPr/>
          </p:nvSpPr>
          <p:spPr>
            <a:xfrm>
              <a:off x="2343852" y="4005021"/>
              <a:ext cx="273276" cy="28133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/>
            <p:cNvSpPr/>
            <p:nvPr/>
          </p:nvSpPr>
          <p:spPr>
            <a:xfrm>
              <a:off x="2363848" y="2963829"/>
              <a:ext cx="273276" cy="28133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/>
            <p:cNvSpPr/>
            <p:nvPr/>
          </p:nvSpPr>
          <p:spPr>
            <a:xfrm>
              <a:off x="5211854" y="4251282"/>
              <a:ext cx="273276" cy="28133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/>
                <p:cNvSpPr txBox="1"/>
                <p:nvPr/>
              </p:nvSpPr>
              <p:spPr>
                <a:xfrm>
                  <a:off x="6193598" y="4151541"/>
                  <a:ext cx="371705" cy="50001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5" name="TextBox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93598" y="4151541"/>
                  <a:ext cx="371705" cy="500019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" name="Oval 20"/>
            <p:cNvSpPr/>
            <p:nvPr/>
          </p:nvSpPr>
          <p:spPr>
            <a:xfrm>
              <a:off x="2343852" y="4438448"/>
              <a:ext cx="273276" cy="28133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/>
                <p:cNvSpPr txBox="1"/>
                <p:nvPr/>
              </p:nvSpPr>
              <p:spPr>
                <a:xfrm>
                  <a:off x="919016" y="4844134"/>
                  <a:ext cx="680029" cy="90376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24" name="TextBox 2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9016" y="4844134"/>
                  <a:ext cx="680029" cy="903767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3" name="Straight Arrow Connector 82"/>
            <p:cNvCxnSpPr>
              <a:stCxn id="14" idx="6"/>
              <a:endCxn id="15" idx="1"/>
            </p:cNvCxnSpPr>
            <p:nvPr/>
          </p:nvCxnSpPr>
          <p:spPr>
            <a:xfrm>
              <a:off x="5485130" y="4391952"/>
              <a:ext cx="708468" cy="9599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Oval 86"/>
            <p:cNvSpPr/>
            <p:nvPr/>
          </p:nvSpPr>
          <p:spPr>
            <a:xfrm>
              <a:off x="2353227" y="5466562"/>
              <a:ext cx="273276" cy="28133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8" name="Oval 87"/>
            <p:cNvSpPr/>
            <p:nvPr/>
          </p:nvSpPr>
          <p:spPr>
            <a:xfrm>
              <a:off x="2353227" y="5965595"/>
              <a:ext cx="273276" cy="28133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9" name="Oval 88"/>
            <p:cNvSpPr/>
            <p:nvPr/>
          </p:nvSpPr>
          <p:spPr>
            <a:xfrm>
              <a:off x="2343852" y="5001280"/>
              <a:ext cx="273276" cy="28133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1" name="Oval 90"/>
            <p:cNvSpPr/>
            <p:nvPr/>
          </p:nvSpPr>
          <p:spPr>
            <a:xfrm>
              <a:off x="3036005" y="3462863"/>
              <a:ext cx="273276" cy="28133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2" name="Oval 91"/>
            <p:cNvSpPr/>
            <p:nvPr/>
          </p:nvSpPr>
          <p:spPr>
            <a:xfrm>
              <a:off x="3036005" y="4005021"/>
              <a:ext cx="273276" cy="28133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3" name="Oval 92"/>
            <p:cNvSpPr/>
            <p:nvPr/>
          </p:nvSpPr>
          <p:spPr>
            <a:xfrm>
              <a:off x="3036005" y="2963830"/>
              <a:ext cx="273276" cy="28133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4" name="Oval 93"/>
            <p:cNvSpPr/>
            <p:nvPr/>
          </p:nvSpPr>
          <p:spPr>
            <a:xfrm>
              <a:off x="3036005" y="4438448"/>
              <a:ext cx="273276" cy="28133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5" name="Oval 94"/>
            <p:cNvSpPr/>
            <p:nvPr/>
          </p:nvSpPr>
          <p:spPr>
            <a:xfrm>
              <a:off x="3045380" y="5466562"/>
              <a:ext cx="273276" cy="28133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6" name="Oval 95"/>
            <p:cNvSpPr/>
            <p:nvPr/>
          </p:nvSpPr>
          <p:spPr>
            <a:xfrm>
              <a:off x="3045380" y="5965595"/>
              <a:ext cx="273276" cy="28133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7" name="Oval 96"/>
            <p:cNvSpPr/>
            <p:nvPr/>
          </p:nvSpPr>
          <p:spPr>
            <a:xfrm>
              <a:off x="3036005" y="5001280"/>
              <a:ext cx="273276" cy="28133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8" name="Oval 97"/>
            <p:cNvSpPr/>
            <p:nvPr/>
          </p:nvSpPr>
          <p:spPr>
            <a:xfrm>
              <a:off x="4564652" y="4042364"/>
              <a:ext cx="273276" cy="28133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9" name="Oval 98"/>
            <p:cNvSpPr/>
            <p:nvPr/>
          </p:nvSpPr>
          <p:spPr>
            <a:xfrm>
              <a:off x="4564652" y="4547032"/>
              <a:ext cx="273276" cy="28133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103" name="Straight Arrow Connector 102"/>
            <p:cNvCxnSpPr>
              <a:stCxn id="99" idx="6"/>
              <a:endCxn id="14" idx="2"/>
            </p:cNvCxnSpPr>
            <p:nvPr/>
          </p:nvCxnSpPr>
          <p:spPr>
            <a:xfrm flipV="1">
              <a:off x="4837928" y="4391952"/>
              <a:ext cx="373926" cy="29575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Arrow Connector 105"/>
            <p:cNvCxnSpPr>
              <a:stCxn id="98" idx="6"/>
              <a:endCxn id="14" idx="2"/>
            </p:cNvCxnSpPr>
            <p:nvPr/>
          </p:nvCxnSpPr>
          <p:spPr>
            <a:xfrm>
              <a:off x="4837928" y="4183034"/>
              <a:ext cx="373926" cy="20891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Arrow Connector 108"/>
            <p:cNvCxnSpPr>
              <a:stCxn id="10" idx="6"/>
              <a:endCxn id="99" idx="2"/>
            </p:cNvCxnSpPr>
            <p:nvPr/>
          </p:nvCxnSpPr>
          <p:spPr>
            <a:xfrm flipV="1">
              <a:off x="4093121" y="4687702"/>
              <a:ext cx="471531" cy="25600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Arrow Connector 111"/>
            <p:cNvCxnSpPr>
              <a:stCxn id="9" idx="6"/>
              <a:endCxn id="99" idx="2"/>
            </p:cNvCxnSpPr>
            <p:nvPr/>
          </p:nvCxnSpPr>
          <p:spPr>
            <a:xfrm>
              <a:off x="4093121" y="4401552"/>
              <a:ext cx="471531" cy="28615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Arrow Connector 114"/>
            <p:cNvCxnSpPr>
              <a:stCxn id="8" idx="6"/>
              <a:endCxn id="98" idx="2"/>
            </p:cNvCxnSpPr>
            <p:nvPr/>
          </p:nvCxnSpPr>
          <p:spPr>
            <a:xfrm>
              <a:off x="4093121" y="3896884"/>
              <a:ext cx="471531" cy="28615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Arrow Connector 117"/>
            <p:cNvCxnSpPr>
              <a:stCxn id="9" idx="6"/>
              <a:endCxn id="98" idx="2"/>
            </p:cNvCxnSpPr>
            <p:nvPr/>
          </p:nvCxnSpPr>
          <p:spPr>
            <a:xfrm flipV="1">
              <a:off x="4093121" y="4183034"/>
              <a:ext cx="471531" cy="21851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Arrow Connector 120"/>
            <p:cNvCxnSpPr>
              <a:stCxn id="8" idx="6"/>
              <a:endCxn id="99" idx="2"/>
            </p:cNvCxnSpPr>
            <p:nvPr/>
          </p:nvCxnSpPr>
          <p:spPr>
            <a:xfrm>
              <a:off x="4093121" y="3896884"/>
              <a:ext cx="471531" cy="79081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Arrow Connector 123"/>
            <p:cNvCxnSpPr>
              <a:stCxn id="10" idx="6"/>
              <a:endCxn id="98" idx="2"/>
            </p:cNvCxnSpPr>
            <p:nvPr/>
          </p:nvCxnSpPr>
          <p:spPr>
            <a:xfrm flipV="1">
              <a:off x="4093121" y="4183034"/>
              <a:ext cx="471531" cy="760676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Arrow Connector 127"/>
            <p:cNvCxnSpPr>
              <a:stCxn id="96" idx="6"/>
              <a:endCxn id="10" idx="2"/>
            </p:cNvCxnSpPr>
            <p:nvPr/>
          </p:nvCxnSpPr>
          <p:spPr>
            <a:xfrm flipV="1">
              <a:off x="3318656" y="4943710"/>
              <a:ext cx="501189" cy="1162555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Arrow Connector 130"/>
            <p:cNvCxnSpPr>
              <a:stCxn id="95" idx="6"/>
              <a:endCxn id="10" idx="2"/>
            </p:cNvCxnSpPr>
            <p:nvPr/>
          </p:nvCxnSpPr>
          <p:spPr>
            <a:xfrm flipV="1">
              <a:off x="3318656" y="4943710"/>
              <a:ext cx="501189" cy="663522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Arrow Connector 133"/>
            <p:cNvCxnSpPr>
              <a:stCxn id="97" idx="6"/>
              <a:endCxn id="10" idx="2"/>
            </p:cNvCxnSpPr>
            <p:nvPr/>
          </p:nvCxnSpPr>
          <p:spPr>
            <a:xfrm flipV="1">
              <a:off x="3309281" y="4943710"/>
              <a:ext cx="510564" cy="19824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Arrow Connector 136"/>
            <p:cNvCxnSpPr>
              <a:stCxn id="94" idx="6"/>
              <a:endCxn id="10" idx="2"/>
            </p:cNvCxnSpPr>
            <p:nvPr/>
          </p:nvCxnSpPr>
          <p:spPr>
            <a:xfrm>
              <a:off x="3309281" y="4579118"/>
              <a:ext cx="510564" cy="364592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Arrow Connector 139"/>
            <p:cNvCxnSpPr>
              <a:stCxn id="94" idx="6"/>
              <a:endCxn id="9" idx="2"/>
            </p:cNvCxnSpPr>
            <p:nvPr/>
          </p:nvCxnSpPr>
          <p:spPr>
            <a:xfrm flipV="1">
              <a:off x="3309281" y="4401552"/>
              <a:ext cx="510564" cy="177566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Arrow Connector 142"/>
            <p:cNvCxnSpPr>
              <a:stCxn id="94" idx="6"/>
              <a:endCxn id="8" idx="2"/>
            </p:cNvCxnSpPr>
            <p:nvPr/>
          </p:nvCxnSpPr>
          <p:spPr>
            <a:xfrm flipV="1">
              <a:off x="3309281" y="3896884"/>
              <a:ext cx="510564" cy="682234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Arrow Connector 145"/>
            <p:cNvCxnSpPr>
              <a:stCxn id="93" idx="6"/>
              <a:endCxn id="8" idx="2"/>
            </p:cNvCxnSpPr>
            <p:nvPr/>
          </p:nvCxnSpPr>
          <p:spPr>
            <a:xfrm>
              <a:off x="3309281" y="3104500"/>
              <a:ext cx="510564" cy="792384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Arrow Connector 148"/>
            <p:cNvCxnSpPr>
              <a:stCxn id="91" idx="6"/>
              <a:endCxn id="8" idx="2"/>
            </p:cNvCxnSpPr>
            <p:nvPr/>
          </p:nvCxnSpPr>
          <p:spPr>
            <a:xfrm>
              <a:off x="3309281" y="3603533"/>
              <a:ext cx="510564" cy="293351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Arrow Connector 151"/>
            <p:cNvCxnSpPr>
              <a:stCxn id="92" idx="6"/>
              <a:endCxn id="8" idx="2"/>
            </p:cNvCxnSpPr>
            <p:nvPr/>
          </p:nvCxnSpPr>
          <p:spPr>
            <a:xfrm flipV="1">
              <a:off x="3309281" y="3896884"/>
              <a:ext cx="510564" cy="248807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Arrow Connector 154"/>
            <p:cNvCxnSpPr>
              <a:stCxn id="97" idx="6"/>
              <a:endCxn id="9" idx="2"/>
            </p:cNvCxnSpPr>
            <p:nvPr/>
          </p:nvCxnSpPr>
          <p:spPr>
            <a:xfrm flipV="1">
              <a:off x="3309281" y="4401552"/>
              <a:ext cx="510564" cy="74039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Arrow Connector 157"/>
            <p:cNvCxnSpPr>
              <a:stCxn id="96" idx="6"/>
              <a:endCxn id="9" idx="2"/>
            </p:cNvCxnSpPr>
            <p:nvPr/>
          </p:nvCxnSpPr>
          <p:spPr>
            <a:xfrm flipV="1">
              <a:off x="3318656" y="4401552"/>
              <a:ext cx="501189" cy="1704713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Arrow Connector 161"/>
            <p:cNvCxnSpPr>
              <a:stCxn id="96" idx="6"/>
              <a:endCxn id="8" idx="2"/>
            </p:cNvCxnSpPr>
            <p:nvPr/>
          </p:nvCxnSpPr>
          <p:spPr>
            <a:xfrm flipV="1">
              <a:off x="3318656" y="3896884"/>
              <a:ext cx="501189" cy="2209381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Arrow Connector 164"/>
            <p:cNvCxnSpPr>
              <a:stCxn id="93" idx="6"/>
              <a:endCxn id="9" idx="2"/>
            </p:cNvCxnSpPr>
            <p:nvPr/>
          </p:nvCxnSpPr>
          <p:spPr>
            <a:xfrm>
              <a:off x="3309281" y="3104500"/>
              <a:ext cx="510564" cy="1297052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Arrow Connector 167"/>
            <p:cNvCxnSpPr>
              <a:stCxn id="93" idx="6"/>
              <a:endCxn id="10" idx="2"/>
            </p:cNvCxnSpPr>
            <p:nvPr/>
          </p:nvCxnSpPr>
          <p:spPr>
            <a:xfrm>
              <a:off x="3309281" y="3104500"/>
              <a:ext cx="510564" cy="183921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Arrow Connector 171"/>
            <p:cNvCxnSpPr>
              <a:stCxn id="91" idx="6"/>
              <a:endCxn id="9" idx="2"/>
            </p:cNvCxnSpPr>
            <p:nvPr/>
          </p:nvCxnSpPr>
          <p:spPr>
            <a:xfrm>
              <a:off x="3309281" y="3603533"/>
              <a:ext cx="510564" cy="798019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Arrow Connector 175"/>
            <p:cNvCxnSpPr>
              <a:stCxn id="92" idx="6"/>
              <a:endCxn id="9" idx="2"/>
            </p:cNvCxnSpPr>
            <p:nvPr/>
          </p:nvCxnSpPr>
          <p:spPr>
            <a:xfrm>
              <a:off x="3309281" y="4145691"/>
              <a:ext cx="510564" cy="255861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Arrow Connector 181"/>
            <p:cNvCxnSpPr>
              <a:stCxn id="92" idx="6"/>
              <a:endCxn id="10" idx="2"/>
            </p:cNvCxnSpPr>
            <p:nvPr/>
          </p:nvCxnSpPr>
          <p:spPr>
            <a:xfrm>
              <a:off x="3309281" y="4145691"/>
              <a:ext cx="510564" cy="798019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Arrow Connector 184"/>
            <p:cNvCxnSpPr>
              <a:stCxn id="91" idx="6"/>
              <a:endCxn id="10" idx="2"/>
            </p:cNvCxnSpPr>
            <p:nvPr/>
          </p:nvCxnSpPr>
          <p:spPr>
            <a:xfrm>
              <a:off x="3309281" y="3603533"/>
              <a:ext cx="510564" cy="1340177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Arrow Connector 187"/>
            <p:cNvCxnSpPr>
              <a:stCxn id="97" idx="6"/>
              <a:endCxn id="8" idx="2"/>
            </p:cNvCxnSpPr>
            <p:nvPr/>
          </p:nvCxnSpPr>
          <p:spPr>
            <a:xfrm flipV="1">
              <a:off x="3309281" y="3896884"/>
              <a:ext cx="510564" cy="1245066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Arrow Connector 192"/>
            <p:cNvCxnSpPr>
              <a:stCxn id="95" idx="6"/>
              <a:endCxn id="8" idx="2"/>
            </p:cNvCxnSpPr>
            <p:nvPr/>
          </p:nvCxnSpPr>
          <p:spPr>
            <a:xfrm flipV="1">
              <a:off x="3318656" y="3896884"/>
              <a:ext cx="501189" cy="171034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Arrow Connector 196"/>
            <p:cNvCxnSpPr>
              <a:stCxn id="95" idx="6"/>
              <a:endCxn id="9" idx="2"/>
            </p:cNvCxnSpPr>
            <p:nvPr/>
          </p:nvCxnSpPr>
          <p:spPr>
            <a:xfrm flipV="1">
              <a:off x="3318656" y="4401552"/>
              <a:ext cx="501189" cy="120568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Arrow Connector 199"/>
            <p:cNvCxnSpPr>
              <a:stCxn id="13" idx="6"/>
              <a:endCxn id="93" idx="2"/>
            </p:cNvCxnSpPr>
            <p:nvPr/>
          </p:nvCxnSpPr>
          <p:spPr>
            <a:xfrm>
              <a:off x="2637124" y="3104499"/>
              <a:ext cx="398881" cy="1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Arrow Connector 200"/>
            <p:cNvCxnSpPr>
              <a:stCxn id="13" idx="6"/>
              <a:endCxn id="91" idx="2"/>
            </p:cNvCxnSpPr>
            <p:nvPr/>
          </p:nvCxnSpPr>
          <p:spPr>
            <a:xfrm>
              <a:off x="2637124" y="3104499"/>
              <a:ext cx="398881" cy="499034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Arrow Connector 203"/>
            <p:cNvCxnSpPr>
              <a:stCxn id="11" idx="6"/>
              <a:endCxn id="91" idx="2"/>
            </p:cNvCxnSpPr>
            <p:nvPr/>
          </p:nvCxnSpPr>
          <p:spPr>
            <a:xfrm>
              <a:off x="2617128" y="3603533"/>
              <a:ext cx="418877" cy="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Arrow Connector 206"/>
            <p:cNvCxnSpPr>
              <a:stCxn id="12" idx="6"/>
              <a:endCxn id="93" idx="2"/>
            </p:cNvCxnSpPr>
            <p:nvPr/>
          </p:nvCxnSpPr>
          <p:spPr>
            <a:xfrm flipV="1">
              <a:off x="2617128" y="3104500"/>
              <a:ext cx="418877" cy="1041191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Arrow Connector 209"/>
            <p:cNvCxnSpPr>
              <a:stCxn id="12" idx="6"/>
              <a:endCxn id="91" idx="2"/>
            </p:cNvCxnSpPr>
            <p:nvPr/>
          </p:nvCxnSpPr>
          <p:spPr>
            <a:xfrm flipV="1">
              <a:off x="2617128" y="3603533"/>
              <a:ext cx="418877" cy="54215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Arrow Connector 212"/>
            <p:cNvCxnSpPr>
              <a:stCxn id="12" idx="6"/>
              <a:endCxn id="92" idx="2"/>
            </p:cNvCxnSpPr>
            <p:nvPr/>
          </p:nvCxnSpPr>
          <p:spPr>
            <a:xfrm>
              <a:off x="2617128" y="4145691"/>
              <a:ext cx="418877" cy="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Arrow Connector 215"/>
            <p:cNvCxnSpPr>
              <a:stCxn id="12" idx="6"/>
              <a:endCxn id="94" idx="2"/>
            </p:cNvCxnSpPr>
            <p:nvPr/>
          </p:nvCxnSpPr>
          <p:spPr>
            <a:xfrm>
              <a:off x="2617128" y="4145691"/>
              <a:ext cx="418877" cy="433427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Arrow Connector 218"/>
            <p:cNvCxnSpPr>
              <a:stCxn id="12" idx="6"/>
              <a:endCxn id="97" idx="2"/>
            </p:cNvCxnSpPr>
            <p:nvPr/>
          </p:nvCxnSpPr>
          <p:spPr>
            <a:xfrm>
              <a:off x="2617128" y="4145691"/>
              <a:ext cx="418877" cy="996259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Arrow Connector 221"/>
            <p:cNvCxnSpPr>
              <a:stCxn id="12" idx="6"/>
              <a:endCxn id="95" idx="2"/>
            </p:cNvCxnSpPr>
            <p:nvPr/>
          </p:nvCxnSpPr>
          <p:spPr>
            <a:xfrm>
              <a:off x="2617128" y="4145691"/>
              <a:ext cx="428252" cy="1461541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Arrow Connector 224"/>
            <p:cNvCxnSpPr>
              <a:stCxn id="12" idx="6"/>
              <a:endCxn id="96" idx="2"/>
            </p:cNvCxnSpPr>
            <p:nvPr/>
          </p:nvCxnSpPr>
          <p:spPr>
            <a:xfrm>
              <a:off x="2617128" y="4145691"/>
              <a:ext cx="428252" cy="1960574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Arrow Connector 230"/>
            <p:cNvCxnSpPr>
              <a:stCxn id="11" idx="6"/>
              <a:endCxn id="93" idx="2"/>
            </p:cNvCxnSpPr>
            <p:nvPr/>
          </p:nvCxnSpPr>
          <p:spPr>
            <a:xfrm flipV="1">
              <a:off x="2617128" y="3104500"/>
              <a:ext cx="418877" cy="499033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Arrow Connector 231"/>
            <p:cNvCxnSpPr>
              <a:stCxn id="11" idx="6"/>
              <a:endCxn id="94" idx="2"/>
            </p:cNvCxnSpPr>
            <p:nvPr/>
          </p:nvCxnSpPr>
          <p:spPr>
            <a:xfrm>
              <a:off x="2617128" y="3603533"/>
              <a:ext cx="418877" cy="975585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Arrow Connector 232"/>
            <p:cNvCxnSpPr>
              <a:stCxn id="11" idx="6"/>
              <a:endCxn id="95" idx="2"/>
            </p:cNvCxnSpPr>
            <p:nvPr/>
          </p:nvCxnSpPr>
          <p:spPr>
            <a:xfrm>
              <a:off x="2617128" y="3603533"/>
              <a:ext cx="428252" cy="2003699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Arrow Connector 233"/>
            <p:cNvCxnSpPr>
              <a:stCxn id="11" idx="6"/>
              <a:endCxn id="96" idx="2"/>
            </p:cNvCxnSpPr>
            <p:nvPr/>
          </p:nvCxnSpPr>
          <p:spPr>
            <a:xfrm>
              <a:off x="2617128" y="3603533"/>
              <a:ext cx="428252" cy="2502732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Arrow Connector 234"/>
            <p:cNvCxnSpPr>
              <a:stCxn id="88" idx="6"/>
              <a:endCxn id="96" idx="2"/>
            </p:cNvCxnSpPr>
            <p:nvPr/>
          </p:nvCxnSpPr>
          <p:spPr>
            <a:xfrm>
              <a:off x="2626503" y="6106265"/>
              <a:ext cx="418877" cy="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Arrow Connector 235"/>
            <p:cNvCxnSpPr>
              <a:stCxn id="11" idx="6"/>
              <a:endCxn id="92" idx="2"/>
            </p:cNvCxnSpPr>
            <p:nvPr/>
          </p:nvCxnSpPr>
          <p:spPr>
            <a:xfrm>
              <a:off x="2617128" y="3603533"/>
              <a:ext cx="418877" cy="54215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Arrow Connector 236"/>
            <p:cNvCxnSpPr>
              <a:stCxn id="13" idx="6"/>
              <a:endCxn id="96" idx="2"/>
            </p:cNvCxnSpPr>
            <p:nvPr/>
          </p:nvCxnSpPr>
          <p:spPr>
            <a:xfrm>
              <a:off x="2637124" y="3104499"/>
              <a:ext cx="408256" cy="3001766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Arrow Connector 237"/>
            <p:cNvCxnSpPr>
              <a:stCxn id="13" idx="6"/>
              <a:endCxn id="95" idx="2"/>
            </p:cNvCxnSpPr>
            <p:nvPr/>
          </p:nvCxnSpPr>
          <p:spPr>
            <a:xfrm>
              <a:off x="2637124" y="3104499"/>
              <a:ext cx="408256" cy="2502733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Arrow Connector 238"/>
            <p:cNvCxnSpPr>
              <a:stCxn id="13" idx="6"/>
              <a:endCxn id="97" idx="2"/>
            </p:cNvCxnSpPr>
            <p:nvPr/>
          </p:nvCxnSpPr>
          <p:spPr>
            <a:xfrm>
              <a:off x="2637124" y="3104499"/>
              <a:ext cx="398881" cy="2037451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Arrow Connector 239"/>
            <p:cNvCxnSpPr>
              <a:stCxn id="13" idx="6"/>
              <a:endCxn id="94" idx="2"/>
            </p:cNvCxnSpPr>
            <p:nvPr/>
          </p:nvCxnSpPr>
          <p:spPr>
            <a:xfrm>
              <a:off x="2637124" y="3104499"/>
              <a:ext cx="398881" cy="1474619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Arrow Connector 240"/>
            <p:cNvCxnSpPr>
              <a:stCxn id="13" idx="6"/>
              <a:endCxn id="92" idx="2"/>
            </p:cNvCxnSpPr>
            <p:nvPr/>
          </p:nvCxnSpPr>
          <p:spPr>
            <a:xfrm>
              <a:off x="2637124" y="3104499"/>
              <a:ext cx="398881" cy="1041192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Arrow Connector 266"/>
            <p:cNvCxnSpPr>
              <a:stCxn id="88" idx="6"/>
              <a:endCxn id="95" idx="2"/>
            </p:cNvCxnSpPr>
            <p:nvPr/>
          </p:nvCxnSpPr>
          <p:spPr>
            <a:xfrm flipV="1">
              <a:off x="2626503" y="5607232"/>
              <a:ext cx="418877" cy="499033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Arrow Connector 269"/>
            <p:cNvCxnSpPr>
              <a:stCxn id="88" idx="6"/>
              <a:endCxn id="97" idx="2"/>
            </p:cNvCxnSpPr>
            <p:nvPr/>
          </p:nvCxnSpPr>
          <p:spPr>
            <a:xfrm flipV="1">
              <a:off x="2626503" y="5141950"/>
              <a:ext cx="409502" cy="964315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Arrow Connector 272"/>
            <p:cNvCxnSpPr>
              <a:stCxn id="88" idx="6"/>
              <a:endCxn id="94" idx="2"/>
            </p:cNvCxnSpPr>
            <p:nvPr/>
          </p:nvCxnSpPr>
          <p:spPr>
            <a:xfrm flipV="1">
              <a:off x="2626503" y="4579118"/>
              <a:ext cx="409502" cy="1527147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Arrow Connector 275"/>
            <p:cNvCxnSpPr>
              <a:stCxn id="88" idx="6"/>
              <a:endCxn id="92" idx="2"/>
            </p:cNvCxnSpPr>
            <p:nvPr/>
          </p:nvCxnSpPr>
          <p:spPr>
            <a:xfrm flipV="1">
              <a:off x="2626503" y="4145691"/>
              <a:ext cx="409502" cy="1960574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Arrow Connector 278"/>
            <p:cNvCxnSpPr>
              <a:stCxn id="88" idx="6"/>
              <a:endCxn id="91" idx="2"/>
            </p:cNvCxnSpPr>
            <p:nvPr/>
          </p:nvCxnSpPr>
          <p:spPr>
            <a:xfrm flipV="1">
              <a:off x="2626503" y="3603533"/>
              <a:ext cx="409502" cy="2502732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Arrow Connector 281"/>
            <p:cNvCxnSpPr>
              <a:stCxn id="88" idx="6"/>
              <a:endCxn id="93" idx="2"/>
            </p:cNvCxnSpPr>
            <p:nvPr/>
          </p:nvCxnSpPr>
          <p:spPr>
            <a:xfrm flipV="1">
              <a:off x="2626503" y="3104500"/>
              <a:ext cx="409502" cy="3001765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Arrow Connector 284"/>
            <p:cNvCxnSpPr>
              <a:stCxn id="87" idx="6"/>
              <a:endCxn id="96" idx="2"/>
            </p:cNvCxnSpPr>
            <p:nvPr/>
          </p:nvCxnSpPr>
          <p:spPr>
            <a:xfrm>
              <a:off x="2626503" y="5607232"/>
              <a:ext cx="418877" cy="499033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Arrow Connector 287"/>
            <p:cNvCxnSpPr>
              <a:stCxn id="87" idx="6"/>
              <a:endCxn id="95" idx="2"/>
            </p:cNvCxnSpPr>
            <p:nvPr/>
          </p:nvCxnSpPr>
          <p:spPr>
            <a:xfrm>
              <a:off x="2626503" y="5607232"/>
              <a:ext cx="418877" cy="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Straight Arrow Connector 290"/>
            <p:cNvCxnSpPr>
              <a:stCxn id="87" idx="6"/>
              <a:endCxn id="97" idx="2"/>
            </p:cNvCxnSpPr>
            <p:nvPr/>
          </p:nvCxnSpPr>
          <p:spPr>
            <a:xfrm flipV="1">
              <a:off x="2626503" y="5141950"/>
              <a:ext cx="409502" cy="465282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Arrow Connector 293"/>
            <p:cNvCxnSpPr>
              <a:stCxn id="87" idx="6"/>
              <a:endCxn id="94" idx="2"/>
            </p:cNvCxnSpPr>
            <p:nvPr/>
          </p:nvCxnSpPr>
          <p:spPr>
            <a:xfrm flipV="1">
              <a:off x="2626503" y="4579118"/>
              <a:ext cx="409502" cy="1028114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Arrow Connector 296"/>
            <p:cNvCxnSpPr>
              <a:stCxn id="87" idx="6"/>
              <a:endCxn id="92" idx="2"/>
            </p:cNvCxnSpPr>
            <p:nvPr/>
          </p:nvCxnSpPr>
          <p:spPr>
            <a:xfrm flipV="1">
              <a:off x="2626503" y="4145691"/>
              <a:ext cx="409502" cy="1461541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Arrow Connector 299"/>
            <p:cNvCxnSpPr>
              <a:stCxn id="87" idx="6"/>
              <a:endCxn id="91" idx="2"/>
            </p:cNvCxnSpPr>
            <p:nvPr/>
          </p:nvCxnSpPr>
          <p:spPr>
            <a:xfrm flipV="1">
              <a:off x="2626503" y="3603533"/>
              <a:ext cx="409502" cy="2003699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Arrow Connector 302"/>
            <p:cNvCxnSpPr>
              <a:stCxn id="87" idx="6"/>
              <a:endCxn id="93" idx="2"/>
            </p:cNvCxnSpPr>
            <p:nvPr/>
          </p:nvCxnSpPr>
          <p:spPr>
            <a:xfrm flipV="1">
              <a:off x="2626503" y="3104500"/>
              <a:ext cx="409502" cy="2502732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Straight Arrow Connector 305"/>
            <p:cNvCxnSpPr>
              <a:stCxn id="89" idx="6"/>
              <a:endCxn id="96" idx="2"/>
            </p:cNvCxnSpPr>
            <p:nvPr/>
          </p:nvCxnSpPr>
          <p:spPr>
            <a:xfrm>
              <a:off x="2617128" y="5141950"/>
              <a:ext cx="428252" cy="964315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Arrow Connector 308"/>
            <p:cNvCxnSpPr>
              <a:stCxn id="89" idx="6"/>
              <a:endCxn id="95" idx="2"/>
            </p:cNvCxnSpPr>
            <p:nvPr/>
          </p:nvCxnSpPr>
          <p:spPr>
            <a:xfrm>
              <a:off x="2617128" y="5141950"/>
              <a:ext cx="428252" cy="465282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Straight Arrow Connector 311"/>
            <p:cNvCxnSpPr>
              <a:stCxn id="89" idx="6"/>
              <a:endCxn id="97" idx="2"/>
            </p:cNvCxnSpPr>
            <p:nvPr/>
          </p:nvCxnSpPr>
          <p:spPr>
            <a:xfrm>
              <a:off x="2617128" y="5141950"/>
              <a:ext cx="418877" cy="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Straight Arrow Connector 314"/>
            <p:cNvCxnSpPr>
              <a:stCxn id="89" idx="6"/>
              <a:endCxn id="94" idx="2"/>
            </p:cNvCxnSpPr>
            <p:nvPr/>
          </p:nvCxnSpPr>
          <p:spPr>
            <a:xfrm flipV="1">
              <a:off x="2617128" y="4579118"/>
              <a:ext cx="418877" cy="562832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Arrow Connector 317"/>
            <p:cNvCxnSpPr>
              <a:stCxn id="89" idx="6"/>
              <a:endCxn id="92" idx="2"/>
            </p:cNvCxnSpPr>
            <p:nvPr/>
          </p:nvCxnSpPr>
          <p:spPr>
            <a:xfrm flipV="1">
              <a:off x="2617128" y="4145691"/>
              <a:ext cx="418877" cy="996259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Straight Arrow Connector 320"/>
            <p:cNvCxnSpPr>
              <a:stCxn id="89" idx="6"/>
              <a:endCxn id="91" idx="2"/>
            </p:cNvCxnSpPr>
            <p:nvPr/>
          </p:nvCxnSpPr>
          <p:spPr>
            <a:xfrm flipV="1">
              <a:off x="2617128" y="3603533"/>
              <a:ext cx="418877" cy="1538417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Arrow Connector 323"/>
            <p:cNvCxnSpPr>
              <a:stCxn id="89" idx="6"/>
              <a:endCxn id="93" idx="2"/>
            </p:cNvCxnSpPr>
            <p:nvPr/>
          </p:nvCxnSpPr>
          <p:spPr>
            <a:xfrm flipV="1">
              <a:off x="2617128" y="3104500"/>
              <a:ext cx="418877" cy="203745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Straight Arrow Connector 326"/>
            <p:cNvCxnSpPr>
              <a:stCxn id="21" idx="6"/>
              <a:endCxn id="96" idx="2"/>
            </p:cNvCxnSpPr>
            <p:nvPr/>
          </p:nvCxnSpPr>
          <p:spPr>
            <a:xfrm>
              <a:off x="2617128" y="4579118"/>
              <a:ext cx="428252" cy="1527147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Arrow Connector 329"/>
            <p:cNvCxnSpPr>
              <a:stCxn id="21" idx="6"/>
              <a:endCxn id="95" idx="2"/>
            </p:cNvCxnSpPr>
            <p:nvPr/>
          </p:nvCxnSpPr>
          <p:spPr>
            <a:xfrm>
              <a:off x="2617128" y="4579118"/>
              <a:ext cx="428252" cy="1028114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Straight Arrow Connector 332"/>
            <p:cNvCxnSpPr>
              <a:stCxn id="21" idx="6"/>
              <a:endCxn id="97" idx="2"/>
            </p:cNvCxnSpPr>
            <p:nvPr/>
          </p:nvCxnSpPr>
          <p:spPr>
            <a:xfrm>
              <a:off x="2617128" y="4579118"/>
              <a:ext cx="418877" cy="562832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Straight Arrow Connector 335"/>
            <p:cNvCxnSpPr>
              <a:stCxn id="21" idx="6"/>
              <a:endCxn id="94" idx="2"/>
            </p:cNvCxnSpPr>
            <p:nvPr/>
          </p:nvCxnSpPr>
          <p:spPr>
            <a:xfrm>
              <a:off x="2617128" y="4579118"/>
              <a:ext cx="418877" cy="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Straight Arrow Connector 338"/>
            <p:cNvCxnSpPr>
              <a:stCxn id="21" idx="6"/>
              <a:endCxn id="92" idx="2"/>
            </p:cNvCxnSpPr>
            <p:nvPr/>
          </p:nvCxnSpPr>
          <p:spPr>
            <a:xfrm flipV="1">
              <a:off x="2617128" y="4145691"/>
              <a:ext cx="418877" cy="433427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Straight Arrow Connector 341"/>
            <p:cNvCxnSpPr>
              <a:stCxn id="21" idx="6"/>
              <a:endCxn id="91" idx="2"/>
            </p:cNvCxnSpPr>
            <p:nvPr/>
          </p:nvCxnSpPr>
          <p:spPr>
            <a:xfrm flipV="1">
              <a:off x="2617128" y="3603533"/>
              <a:ext cx="418877" cy="975585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Arrow Connector 344"/>
            <p:cNvCxnSpPr>
              <a:stCxn id="21" idx="6"/>
              <a:endCxn id="93" idx="2"/>
            </p:cNvCxnSpPr>
            <p:nvPr/>
          </p:nvCxnSpPr>
          <p:spPr>
            <a:xfrm flipV="1">
              <a:off x="2617128" y="3104500"/>
              <a:ext cx="418877" cy="147461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Arrow Connector 347"/>
            <p:cNvCxnSpPr>
              <a:stCxn id="24" idx="3"/>
              <a:endCxn id="88" idx="2"/>
            </p:cNvCxnSpPr>
            <p:nvPr/>
          </p:nvCxnSpPr>
          <p:spPr>
            <a:xfrm>
              <a:off x="1599045" y="5296018"/>
              <a:ext cx="754182" cy="810247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Straight Arrow Connector 350"/>
            <p:cNvCxnSpPr>
              <a:stCxn id="24" idx="3"/>
              <a:endCxn id="87" idx="2"/>
            </p:cNvCxnSpPr>
            <p:nvPr/>
          </p:nvCxnSpPr>
          <p:spPr>
            <a:xfrm>
              <a:off x="1599045" y="5296018"/>
              <a:ext cx="754182" cy="311214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Arrow Connector 353"/>
            <p:cNvCxnSpPr>
              <a:stCxn id="24" idx="3"/>
              <a:endCxn id="89" idx="2"/>
            </p:cNvCxnSpPr>
            <p:nvPr/>
          </p:nvCxnSpPr>
          <p:spPr>
            <a:xfrm flipV="1">
              <a:off x="1599045" y="5141950"/>
              <a:ext cx="744807" cy="15406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Straight Arrow Connector 356"/>
            <p:cNvCxnSpPr>
              <a:stCxn id="24" idx="3"/>
              <a:endCxn id="21" idx="2"/>
            </p:cNvCxnSpPr>
            <p:nvPr/>
          </p:nvCxnSpPr>
          <p:spPr>
            <a:xfrm flipV="1">
              <a:off x="1599045" y="4579118"/>
              <a:ext cx="744807" cy="71690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0" name="Straight Arrow Connector 359"/>
            <p:cNvCxnSpPr>
              <a:stCxn id="24" idx="3"/>
              <a:endCxn id="12" idx="2"/>
            </p:cNvCxnSpPr>
            <p:nvPr/>
          </p:nvCxnSpPr>
          <p:spPr>
            <a:xfrm flipV="1">
              <a:off x="1599045" y="4145691"/>
              <a:ext cx="744807" cy="1150327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3" name="Straight Arrow Connector 362"/>
            <p:cNvCxnSpPr>
              <a:stCxn id="24" idx="3"/>
              <a:endCxn id="11" idx="2"/>
            </p:cNvCxnSpPr>
            <p:nvPr/>
          </p:nvCxnSpPr>
          <p:spPr>
            <a:xfrm flipV="1">
              <a:off x="1599045" y="3603533"/>
              <a:ext cx="744807" cy="1692485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6" name="Straight Arrow Connector 365"/>
            <p:cNvCxnSpPr>
              <a:stCxn id="24" idx="3"/>
              <a:endCxn id="13" idx="2"/>
            </p:cNvCxnSpPr>
            <p:nvPr/>
          </p:nvCxnSpPr>
          <p:spPr>
            <a:xfrm flipV="1">
              <a:off x="1599045" y="3104499"/>
              <a:ext cx="764803" cy="2191519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9" name="Straight Arrow Connector 368"/>
            <p:cNvCxnSpPr>
              <a:stCxn id="7" idx="3"/>
              <a:endCxn id="13" idx="2"/>
            </p:cNvCxnSpPr>
            <p:nvPr/>
          </p:nvCxnSpPr>
          <p:spPr>
            <a:xfrm flipV="1">
              <a:off x="1599045" y="3104499"/>
              <a:ext cx="764803" cy="1466032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2" name="Straight Arrow Connector 371"/>
            <p:cNvCxnSpPr>
              <a:stCxn id="7" idx="3"/>
              <a:endCxn id="11" idx="2"/>
            </p:cNvCxnSpPr>
            <p:nvPr/>
          </p:nvCxnSpPr>
          <p:spPr>
            <a:xfrm flipV="1">
              <a:off x="1599045" y="3603533"/>
              <a:ext cx="744807" cy="96699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5" name="Straight Arrow Connector 374"/>
            <p:cNvCxnSpPr>
              <a:stCxn id="7" idx="3"/>
              <a:endCxn id="12" idx="2"/>
            </p:cNvCxnSpPr>
            <p:nvPr/>
          </p:nvCxnSpPr>
          <p:spPr>
            <a:xfrm flipV="1">
              <a:off x="1599045" y="4145691"/>
              <a:ext cx="744807" cy="42484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8" name="Straight Arrow Connector 377"/>
            <p:cNvCxnSpPr>
              <a:stCxn id="7" idx="3"/>
              <a:endCxn id="21" idx="2"/>
            </p:cNvCxnSpPr>
            <p:nvPr/>
          </p:nvCxnSpPr>
          <p:spPr>
            <a:xfrm>
              <a:off x="1599045" y="4570531"/>
              <a:ext cx="744807" cy="8587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1" name="Straight Arrow Connector 380"/>
            <p:cNvCxnSpPr>
              <a:stCxn id="7" idx="3"/>
              <a:endCxn id="89" idx="2"/>
            </p:cNvCxnSpPr>
            <p:nvPr/>
          </p:nvCxnSpPr>
          <p:spPr>
            <a:xfrm>
              <a:off x="1599045" y="4570531"/>
              <a:ext cx="744807" cy="571419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4" name="Straight Arrow Connector 383"/>
            <p:cNvCxnSpPr>
              <a:stCxn id="7" idx="3"/>
              <a:endCxn id="87" idx="2"/>
            </p:cNvCxnSpPr>
            <p:nvPr/>
          </p:nvCxnSpPr>
          <p:spPr>
            <a:xfrm>
              <a:off x="1599045" y="4570531"/>
              <a:ext cx="754182" cy="1036701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7" name="Straight Arrow Connector 386"/>
            <p:cNvCxnSpPr>
              <a:stCxn id="7" idx="3"/>
              <a:endCxn id="88" idx="2"/>
            </p:cNvCxnSpPr>
            <p:nvPr/>
          </p:nvCxnSpPr>
          <p:spPr>
            <a:xfrm>
              <a:off x="1599045" y="4570531"/>
              <a:ext cx="754182" cy="1535734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0" name="Straight Arrow Connector 389"/>
            <p:cNvCxnSpPr>
              <a:stCxn id="6" idx="3"/>
              <a:endCxn id="13" idx="2"/>
            </p:cNvCxnSpPr>
            <p:nvPr/>
          </p:nvCxnSpPr>
          <p:spPr>
            <a:xfrm flipV="1">
              <a:off x="1599045" y="3104499"/>
              <a:ext cx="764803" cy="740543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3" name="Straight Arrow Connector 392"/>
            <p:cNvCxnSpPr>
              <a:stCxn id="6" idx="3"/>
              <a:endCxn id="11" idx="2"/>
            </p:cNvCxnSpPr>
            <p:nvPr/>
          </p:nvCxnSpPr>
          <p:spPr>
            <a:xfrm flipV="1">
              <a:off x="1599045" y="3603533"/>
              <a:ext cx="744807" cy="241509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6" name="Straight Arrow Connector 395"/>
            <p:cNvCxnSpPr>
              <a:stCxn id="6" idx="3"/>
              <a:endCxn id="12" idx="2"/>
            </p:cNvCxnSpPr>
            <p:nvPr/>
          </p:nvCxnSpPr>
          <p:spPr>
            <a:xfrm>
              <a:off x="1599045" y="3845042"/>
              <a:ext cx="744807" cy="300649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9" name="Straight Arrow Connector 398"/>
            <p:cNvCxnSpPr>
              <a:stCxn id="6" idx="3"/>
              <a:endCxn id="21" idx="2"/>
            </p:cNvCxnSpPr>
            <p:nvPr/>
          </p:nvCxnSpPr>
          <p:spPr>
            <a:xfrm>
              <a:off x="1599045" y="3845042"/>
              <a:ext cx="744807" cy="734076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2" name="Straight Arrow Connector 401"/>
            <p:cNvCxnSpPr>
              <a:stCxn id="6" idx="3"/>
              <a:endCxn id="89" idx="2"/>
            </p:cNvCxnSpPr>
            <p:nvPr/>
          </p:nvCxnSpPr>
          <p:spPr>
            <a:xfrm>
              <a:off x="1599045" y="3845042"/>
              <a:ext cx="744807" cy="129690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5" name="Straight Arrow Connector 404"/>
            <p:cNvCxnSpPr>
              <a:stCxn id="6" idx="3"/>
              <a:endCxn id="87" idx="2"/>
            </p:cNvCxnSpPr>
            <p:nvPr/>
          </p:nvCxnSpPr>
          <p:spPr>
            <a:xfrm>
              <a:off x="1599045" y="3845042"/>
              <a:ext cx="754182" cy="176219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8" name="Straight Arrow Connector 407"/>
            <p:cNvCxnSpPr>
              <a:stCxn id="6" idx="3"/>
              <a:endCxn id="88" idx="2"/>
            </p:cNvCxnSpPr>
            <p:nvPr/>
          </p:nvCxnSpPr>
          <p:spPr>
            <a:xfrm>
              <a:off x="1599045" y="3845042"/>
              <a:ext cx="754182" cy="2261223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D2AEC772-0EBC-4159-B43C-6FAA88567468}"/>
                  </a:ext>
                </a:extLst>
              </p14:cNvPr>
              <p14:cNvContentPartPr/>
              <p14:nvPr/>
            </p14:nvContentPartPr>
            <p14:xfrm>
              <a:off x="831960" y="1847880"/>
              <a:ext cx="9817200" cy="48326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D2AEC772-0EBC-4159-B43C-6FAA8856746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22600" y="1838520"/>
                <a:ext cx="9835920" cy="4851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5386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67342" y="1243534"/>
            <a:ext cx="5605584" cy="1929738"/>
          </a:xfrm>
        </p:spPr>
        <p:txBody>
          <a:bodyPr>
            <a:noAutofit/>
          </a:bodyPr>
          <a:lstStyle/>
          <a:p>
            <a:r>
              <a:rPr lang="en-US" dirty="0"/>
              <a:t>Regularizing your neural network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933010" y="3665299"/>
            <a:ext cx="7223555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Other regularization</a:t>
            </a:r>
          </a:p>
          <a:p>
            <a:pPr algn="ctr"/>
            <a:r>
              <a:rPr lang="en-US" sz="6600" dirty="0"/>
              <a:t>methods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5015971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6504247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augmentation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57882" y="3768137"/>
            <a:ext cx="1027751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800" dirty="0"/>
              <a:t>4</a:t>
            </a: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 flipV="1">
            <a:off x="243433" y="1692319"/>
            <a:ext cx="2256652" cy="1565552"/>
          </a:xfrm>
          <a:prstGeom prst="rect">
            <a:avLst/>
          </a:prstGeom>
        </p:spPr>
      </p:pic>
      <p:cxnSp>
        <p:nvCxnSpPr>
          <p:cNvPr id="178" name="Straight Arrow Connector 177"/>
          <p:cNvCxnSpPr/>
          <p:nvPr/>
        </p:nvCxnSpPr>
        <p:spPr>
          <a:xfrm>
            <a:off x="3044614" y="2475093"/>
            <a:ext cx="132896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4957376" y="1692318"/>
            <a:ext cx="2256653" cy="1565551"/>
          </a:xfrm>
          <a:prstGeom prst="rect">
            <a:avLst/>
          </a:prstGeom>
        </p:spPr>
      </p:pic>
      <p:cxnSp>
        <p:nvCxnSpPr>
          <p:cNvPr id="192" name="Straight Arrow Connector 191"/>
          <p:cNvCxnSpPr/>
          <p:nvPr/>
        </p:nvCxnSpPr>
        <p:spPr>
          <a:xfrm flipV="1">
            <a:off x="3044614" y="4866640"/>
            <a:ext cx="1319918" cy="9492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8" b="1492"/>
          <a:stretch/>
        </p:blipFill>
        <p:spPr>
          <a:xfrm>
            <a:off x="8542685" y="1694322"/>
            <a:ext cx="2257269" cy="156354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635755">
            <a:off x="5641507" y="4595926"/>
            <a:ext cx="801181" cy="212621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691577">
            <a:off x="6335960" y="4698896"/>
            <a:ext cx="801181" cy="240473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705058">
            <a:off x="6260712" y="4308901"/>
            <a:ext cx="801181" cy="24047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04007">
            <a:off x="10019961" y="4315260"/>
            <a:ext cx="1214581" cy="1318949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8051555" flipV="1">
            <a:off x="9151820" y="3650852"/>
            <a:ext cx="1064303" cy="920848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9933366">
            <a:off x="5224954" y="4166537"/>
            <a:ext cx="1460777" cy="1685512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98055" y="4328882"/>
            <a:ext cx="1136044" cy="123231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48E15E59-1DF2-4B1E-AB13-14845C9E0694}"/>
                  </a:ext>
                </a:extLst>
              </p14:cNvPr>
              <p14:cNvContentPartPr/>
              <p14:nvPr/>
            </p14:nvContentPartPr>
            <p14:xfrm>
              <a:off x="311040" y="3295800"/>
              <a:ext cx="10440000" cy="28386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48E15E59-1DF2-4B1E-AB13-14845C9E0694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01680" y="3286440"/>
                <a:ext cx="10458720" cy="2857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33206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Early stopping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1423981" y="1965465"/>
            <a:ext cx="7823246" cy="3892530"/>
            <a:chOff x="1190125" y="2025915"/>
            <a:chExt cx="5322970" cy="2815521"/>
          </a:xfrm>
        </p:grpSpPr>
        <p:grpSp>
          <p:nvGrpSpPr>
            <p:cNvPr id="8" name="Group 7"/>
            <p:cNvGrpSpPr/>
            <p:nvPr/>
          </p:nvGrpSpPr>
          <p:grpSpPr>
            <a:xfrm>
              <a:off x="1190125" y="2025915"/>
              <a:ext cx="5322970" cy="2626295"/>
              <a:chOff x="1559093" y="2025916"/>
              <a:chExt cx="4055644" cy="1984610"/>
            </a:xfrm>
          </p:grpSpPr>
          <p:cxnSp>
            <p:nvCxnSpPr>
              <p:cNvPr id="4" name="Straight Arrow Connector 3"/>
              <p:cNvCxnSpPr/>
              <p:nvPr/>
            </p:nvCxnSpPr>
            <p:spPr>
              <a:xfrm flipH="1" flipV="1">
                <a:off x="1903998" y="2025916"/>
                <a:ext cx="0" cy="198461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Straight Arrow Connector 5"/>
              <p:cNvCxnSpPr/>
              <p:nvPr/>
            </p:nvCxnSpPr>
            <p:spPr>
              <a:xfrm flipV="1">
                <a:off x="1559093" y="3834063"/>
                <a:ext cx="4055644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TextBox 8"/>
            <p:cNvSpPr txBox="1"/>
            <p:nvPr/>
          </p:nvSpPr>
          <p:spPr>
            <a:xfrm>
              <a:off x="2909689" y="4462984"/>
              <a:ext cx="1520660" cy="3784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Century Schoolbook" charset="0"/>
                  <a:ea typeface="Century Schoolbook" charset="0"/>
                  <a:cs typeface="Century Schoolbook" charset="0"/>
                </a:rPr>
                <a:t># iterations</a:t>
              </a: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1A16CE8A-35D0-45DA-AC2B-6BC7EFF30F94}"/>
                  </a:ext>
                </a:extLst>
              </p14:cNvPr>
              <p14:cNvContentPartPr/>
              <p14:nvPr/>
            </p14:nvContentPartPr>
            <p14:xfrm>
              <a:off x="2165400" y="514440"/>
              <a:ext cx="9315720" cy="57024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1A16CE8A-35D0-45DA-AC2B-6BC7EFF30F9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56040" y="505080"/>
                <a:ext cx="9334440" cy="5721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798264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0515600" cy="1325563"/>
          </a:xfrm>
        </p:spPr>
        <p:txBody>
          <a:bodyPr anchor="t"/>
          <a:lstStyle/>
          <a:p>
            <a:r>
              <a:rPr lang="en-US" dirty="0"/>
              <a:t>Train/dev/test sets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3F884136-846A-4318-9F2D-13A23833C471}"/>
                  </a:ext>
                </a:extLst>
              </p14:cNvPr>
              <p14:cNvContentPartPr/>
              <p14:nvPr/>
            </p14:nvContentPartPr>
            <p14:xfrm>
              <a:off x="469800" y="1428840"/>
              <a:ext cx="9773280" cy="51566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3F884136-846A-4318-9F2D-13A23833C47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60440" y="1419480"/>
                <a:ext cx="9792000" cy="5175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733489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54524" y="903463"/>
            <a:ext cx="6831218" cy="2360472"/>
          </a:xfrm>
        </p:spPr>
        <p:txBody>
          <a:bodyPr>
            <a:noAutofit/>
          </a:bodyPr>
          <a:lstStyle/>
          <a:p>
            <a:r>
              <a:rPr lang="en-US" dirty="0"/>
              <a:t>Setting up your optimization problem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858356" y="3721118"/>
            <a:ext cx="722355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Normalizing inputs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5015971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1681294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Normalizing training sets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-129937" y="2497756"/>
                <a:ext cx="466616" cy="4647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>
                    <a:latin typeface="Century Schoolbook" charset="0"/>
                    <a:ea typeface="Century Schoolbook" charset="0"/>
                    <a:cs typeface="Century Schoolbook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dirty="0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sSubPr>
                      <m:e>
                        <m:r>
                          <a:rPr lang="en-US" sz="3200" b="0" i="1" dirty="0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dirty="0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32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29937" y="2497756"/>
                <a:ext cx="466616" cy="464746"/>
              </a:xfrm>
              <a:prstGeom prst="rect">
                <a:avLst/>
              </a:prstGeom>
              <a:blipFill>
                <a:blip r:embed="rId2"/>
                <a:stretch>
                  <a:fillRect r="-21053" b="-144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2" name="Group 41"/>
          <p:cNvGrpSpPr/>
          <p:nvPr/>
        </p:nvGrpSpPr>
        <p:grpSpPr>
          <a:xfrm>
            <a:off x="180078" y="1804356"/>
            <a:ext cx="3534664" cy="2087227"/>
            <a:chOff x="441345" y="2286001"/>
            <a:chExt cx="4144943" cy="2044609"/>
          </a:xfrm>
        </p:grpSpPr>
        <p:cxnSp>
          <p:nvCxnSpPr>
            <p:cNvPr id="4" name="Straight Arrow Connector 3"/>
            <p:cNvCxnSpPr/>
            <p:nvPr/>
          </p:nvCxnSpPr>
          <p:spPr>
            <a:xfrm flipH="1" flipV="1">
              <a:off x="793844" y="2286001"/>
              <a:ext cx="0" cy="204460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/>
            <p:cNvCxnSpPr/>
            <p:nvPr/>
          </p:nvCxnSpPr>
          <p:spPr>
            <a:xfrm flipV="1">
              <a:off x="441345" y="4148812"/>
              <a:ext cx="4144943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590200" y="3788895"/>
                <a:ext cx="460314" cy="4647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>
                    <a:latin typeface="Century Schoolbook" charset="0"/>
                    <a:ea typeface="Century Schoolbook" charset="0"/>
                    <a:cs typeface="Century Schoolbook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dirty="0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sSubPr>
                      <m:e>
                        <m:r>
                          <a:rPr lang="en-US" sz="3200" b="0" i="1" dirty="0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dirty="0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32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0200" y="3788895"/>
                <a:ext cx="460314" cy="464746"/>
              </a:xfrm>
              <a:prstGeom prst="rect">
                <a:avLst/>
              </a:prstGeom>
              <a:blipFill>
                <a:blip r:embed="rId3"/>
                <a:stretch>
                  <a:fillRect r="-21333" b="-144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Connector 34"/>
          <p:cNvCxnSpPr/>
          <p:nvPr/>
        </p:nvCxnSpPr>
        <p:spPr>
          <a:xfrm>
            <a:off x="3447783" y="3635178"/>
            <a:ext cx="0" cy="15371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3265444" y="3735393"/>
                <a:ext cx="244380" cy="3669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charset="0"/>
                          <a:ea typeface="Century Schoolbook" charset="0"/>
                          <a:cs typeface="Century Schoolbook" charset="0"/>
                        </a:rPr>
                        <m:t>5</m:t>
                      </m:r>
                    </m:oMath>
                  </m:oMathPara>
                </a14:m>
                <a:endParaRPr lang="en-US" sz="28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5444" y="3735393"/>
                <a:ext cx="244380" cy="366904"/>
              </a:xfrm>
              <a:prstGeom prst="rect">
                <a:avLst/>
              </a:prstGeom>
              <a:blipFill>
                <a:blip r:embed="rId4"/>
                <a:stretch>
                  <a:fillRect l="-10000" r="-52500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Connector 36"/>
          <p:cNvCxnSpPr/>
          <p:nvPr/>
        </p:nvCxnSpPr>
        <p:spPr>
          <a:xfrm flipH="1" flipV="1">
            <a:off x="408677" y="2081950"/>
            <a:ext cx="143998" cy="155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/>
              <p:cNvSpPr txBox="1"/>
              <p:nvPr/>
            </p:nvSpPr>
            <p:spPr>
              <a:xfrm>
                <a:off x="99699" y="1841293"/>
                <a:ext cx="281230" cy="3669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3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699" y="1841293"/>
                <a:ext cx="281230" cy="366904"/>
              </a:xfrm>
              <a:prstGeom prst="rect">
                <a:avLst/>
              </a:prstGeom>
              <a:blipFill>
                <a:blip r:embed="rId5"/>
                <a:stretch>
                  <a:fillRect l="-4348" r="-32609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D3E7CF70-FF13-4920-B3EF-330040DE38E2}"/>
              </a:ext>
            </a:extLst>
          </p:cNvPr>
          <p:cNvGrpSpPr/>
          <p:nvPr/>
        </p:nvGrpSpPr>
        <p:grpSpPr>
          <a:xfrm>
            <a:off x="3778100" y="1435093"/>
            <a:ext cx="3979949" cy="2600533"/>
            <a:chOff x="3778100" y="1435093"/>
            <a:chExt cx="3979949" cy="2600533"/>
          </a:xfrm>
        </p:grpSpPr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778100" y="2680241"/>
              <a:ext cx="3029853" cy="909708"/>
            </a:xfrm>
            <a:prstGeom prst="rect">
              <a:avLst/>
            </a:prstGeom>
          </p:spPr>
        </p:pic>
        <p:grpSp>
          <p:nvGrpSpPr>
            <p:cNvPr id="43" name="Group 42"/>
            <p:cNvGrpSpPr/>
            <p:nvPr/>
          </p:nvGrpSpPr>
          <p:grpSpPr>
            <a:xfrm>
              <a:off x="3871849" y="1962522"/>
              <a:ext cx="3520768" cy="2073104"/>
              <a:chOff x="-1085566" y="2526684"/>
              <a:chExt cx="4428842" cy="2859598"/>
            </a:xfrm>
          </p:grpSpPr>
          <p:cxnSp>
            <p:nvCxnSpPr>
              <p:cNvPr id="44" name="Straight Arrow Connector 43"/>
              <p:cNvCxnSpPr/>
              <p:nvPr/>
            </p:nvCxnSpPr>
            <p:spPr>
              <a:xfrm flipV="1">
                <a:off x="784861" y="2526684"/>
                <a:ext cx="1852" cy="285959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Arrow Connector 44"/>
              <p:cNvCxnSpPr/>
              <p:nvPr/>
            </p:nvCxnSpPr>
            <p:spPr>
              <a:xfrm>
                <a:off x="-1085566" y="4161245"/>
                <a:ext cx="4428842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TextBox 74"/>
                <p:cNvSpPr txBox="1"/>
                <p:nvPr/>
              </p:nvSpPr>
              <p:spPr>
                <a:xfrm>
                  <a:off x="7328936" y="2804332"/>
                  <a:ext cx="429113" cy="33678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200" dirty="0">
                      <a:latin typeface="Century Schoolbook" charset="0"/>
                      <a:ea typeface="Century Schoolbook" charset="0"/>
                      <a:cs typeface="Century Schoolbook" charset="0"/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3200" b="0" i="1" dirty="0" smtClean="0">
                              <a:latin typeface="Cambria Math" panose="02040503050406030204" pitchFamily="18" charset="0"/>
                              <a:ea typeface="Century Schoolbook" charset="0"/>
                              <a:cs typeface="Century Schoolbook" charset="0"/>
                            </a:rPr>
                          </m:ctrlPr>
                        </m:sSubPr>
                        <m:e>
                          <m:r>
                            <a:rPr lang="en-US" sz="3200" b="0" i="1" dirty="0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1" dirty="0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1</m:t>
                          </m:r>
                        </m:sub>
                      </m:sSub>
                    </m:oMath>
                  </a14:m>
                  <a:endParaRPr lang="en-US" sz="3200" dirty="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</mc:Choice>
          <mc:Fallback xmlns="">
            <p:sp>
              <p:nvSpPr>
                <p:cNvPr id="75" name="TextBox 7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28936" y="2804332"/>
                  <a:ext cx="429113" cy="336788"/>
                </a:xfrm>
                <a:prstGeom prst="rect">
                  <a:avLst/>
                </a:prstGeom>
                <a:blipFill>
                  <a:blip r:embed="rId7"/>
                  <a:stretch>
                    <a:fillRect r="-28169" b="-581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TextBox 75"/>
                <p:cNvSpPr txBox="1"/>
                <p:nvPr/>
              </p:nvSpPr>
              <p:spPr>
                <a:xfrm>
                  <a:off x="5027350" y="1435093"/>
                  <a:ext cx="558615" cy="43260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200" dirty="0">
                      <a:latin typeface="Century Schoolbook" charset="0"/>
                      <a:ea typeface="Century Schoolbook" charset="0"/>
                      <a:cs typeface="Century Schoolbook" charset="0"/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3200" b="0" i="1" dirty="0" smtClean="0">
                              <a:latin typeface="Cambria Math" panose="02040503050406030204" pitchFamily="18" charset="0"/>
                              <a:ea typeface="Century Schoolbook" charset="0"/>
                              <a:cs typeface="Century Schoolbook" charset="0"/>
                            </a:rPr>
                          </m:ctrlPr>
                        </m:sSubPr>
                        <m:e>
                          <m:r>
                            <a:rPr lang="en-US" sz="3200" b="0" i="1" dirty="0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1" dirty="0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2</m:t>
                          </m:r>
                        </m:sub>
                      </m:sSub>
                    </m:oMath>
                  </a14:m>
                  <a:endParaRPr lang="en-US" sz="3200" dirty="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</mc:Choice>
          <mc:Fallback xmlns="">
            <p:sp>
              <p:nvSpPr>
                <p:cNvPr id="76" name="TextBox 7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27350" y="1435093"/>
                  <a:ext cx="558615" cy="432603"/>
                </a:xfrm>
                <a:prstGeom prst="rect">
                  <a:avLst/>
                </a:prstGeom>
                <a:blipFill>
                  <a:blip r:embed="rId8"/>
                  <a:stretch>
                    <a:fillRect r="-1099" b="-2253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2BF94A17-0A06-4236-BA4C-6580740F93B7}"/>
              </a:ext>
            </a:extLst>
          </p:cNvPr>
          <p:cNvGrpSpPr/>
          <p:nvPr/>
        </p:nvGrpSpPr>
        <p:grpSpPr>
          <a:xfrm>
            <a:off x="8184247" y="1445604"/>
            <a:ext cx="3880710" cy="2590022"/>
            <a:chOff x="8184247" y="1445604"/>
            <a:chExt cx="3880710" cy="2590022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711607" y="2208008"/>
              <a:ext cx="1849778" cy="1579547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5" name="TextBox 114"/>
                <p:cNvSpPr txBox="1"/>
                <p:nvPr/>
              </p:nvSpPr>
              <p:spPr>
                <a:xfrm>
                  <a:off x="11635844" y="2814843"/>
                  <a:ext cx="429113" cy="33678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200" dirty="0">
                      <a:latin typeface="Century Schoolbook" charset="0"/>
                      <a:ea typeface="Century Schoolbook" charset="0"/>
                      <a:cs typeface="Century Schoolbook" charset="0"/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3200" b="0" i="1" dirty="0" smtClean="0">
                              <a:latin typeface="Cambria Math" panose="02040503050406030204" pitchFamily="18" charset="0"/>
                              <a:ea typeface="Century Schoolbook" charset="0"/>
                              <a:cs typeface="Century Schoolbook" charset="0"/>
                            </a:rPr>
                          </m:ctrlPr>
                        </m:sSubPr>
                        <m:e>
                          <m:r>
                            <a:rPr lang="en-US" sz="3200" b="0" i="1" dirty="0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1" dirty="0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1</m:t>
                          </m:r>
                        </m:sub>
                      </m:sSub>
                    </m:oMath>
                  </a14:m>
                  <a:endParaRPr lang="en-US" sz="3200" dirty="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</mc:Choice>
          <mc:Fallback xmlns="">
            <p:sp>
              <p:nvSpPr>
                <p:cNvPr id="115" name="TextBox 1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35844" y="2814843"/>
                  <a:ext cx="429113" cy="336788"/>
                </a:xfrm>
                <a:prstGeom prst="rect">
                  <a:avLst/>
                </a:prstGeom>
                <a:blipFill>
                  <a:blip r:embed="rId10"/>
                  <a:stretch>
                    <a:fillRect r="-30000" b="-581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6" name="TextBox 115"/>
                <p:cNvSpPr txBox="1"/>
                <p:nvPr/>
              </p:nvSpPr>
              <p:spPr>
                <a:xfrm>
                  <a:off x="9334258" y="1445604"/>
                  <a:ext cx="558615" cy="43260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200" dirty="0">
                      <a:latin typeface="Century Schoolbook" charset="0"/>
                      <a:ea typeface="Century Schoolbook" charset="0"/>
                      <a:cs typeface="Century Schoolbook" charset="0"/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3200" b="0" i="1" dirty="0" smtClean="0">
                              <a:latin typeface="Cambria Math" panose="02040503050406030204" pitchFamily="18" charset="0"/>
                              <a:ea typeface="Century Schoolbook" charset="0"/>
                              <a:cs typeface="Century Schoolbook" charset="0"/>
                            </a:rPr>
                          </m:ctrlPr>
                        </m:sSubPr>
                        <m:e>
                          <m:r>
                            <a:rPr lang="en-US" sz="3200" b="0" i="1" dirty="0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1" dirty="0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2</m:t>
                          </m:r>
                        </m:sub>
                      </m:sSub>
                    </m:oMath>
                  </a14:m>
                  <a:endParaRPr lang="en-US" sz="3200" dirty="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</mc:Choice>
          <mc:Fallback xmlns="">
            <p:sp>
              <p:nvSpPr>
                <p:cNvPr id="116" name="TextBox 1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34258" y="1445604"/>
                  <a:ext cx="558615" cy="432603"/>
                </a:xfrm>
                <a:prstGeom prst="rect">
                  <a:avLst/>
                </a:prstGeom>
                <a:blipFill>
                  <a:blip r:embed="rId11"/>
                  <a:stretch>
                    <a:fillRect r="-1087" b="-2253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13" name="Group 112"/>
            <p:cNvGrpSpPr/>
            <p:nvPr/>
          </p:nvGrpSpPr>
          <p:grpSpPr>
            <a:xfrm>
              <a:off x="8184247" y="1959938"/>
              <a:ext cx="3520768" cy="2075688"/>
              <a:chOff x="-1085566" y="2526684"/>
              <a:chExt cx="4428842" cy="2863163"/>
            </a:xfrm>
          </p:grpSpPr>
          <p:cxnSp>
            <p:nvCxnSpPr>
              <p:cNvPr id="140" name="Straight Arrow Connector 139"/>
              <p:cNvCxnSpPr/>
              <p:nvPr/>
            </p:nvCxnSpPr>
            <p:spPr>
              <a:xfrm flipH="1" flipV="1">
                <a:off x="786712" y="2526684"/>
                <a:ext cx="11925" cy="2863163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Arrow Connector 140"/>
              <p:cNvCxnSpPr/>
              <p:nvPr/>
            </p:nvCxnSpPr>
            <p:spPr>
              <a:xfrm>
                <a:off x="-1085566" y="4161245"/>
                <a:ext cx="4428842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40" name="Picture 3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21624" y="2380858"/>
            <a:ext cx="2567051" cy="91229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DD1F161F-8130-466F-978B-8D5712973B2F}"/>
                  </a:ext>
                </a:extLst>
              </p14:cNvPr>
              <p14:cNvContentPartPr/>
              <p14:nvPr/>
            </p14:nvContentPartPr>
            <p14:xfrm>
              <a:off x="1130400" y="977760"/>
              <a:ext cx="9823680" cy="57535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DD1F161F-8130-466F-978B-8D5712973B2F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121040" y="968400"/>
                <a:ext cx="9842400" cy="5772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44261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</a:t>
            </a:r>
            <a:r>
              <a:rPr lang="en-US"/>
              <a:t>normalize inputs?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6831790" y="311421"/>
            <a:ext cx="4544351" cy="932628"/>
            <a:chOff x="702361" y="1844557"/>
            <a:chExt cx="4544351" cy="93262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/>
                <p:cNvSpPr txBox="1"/>
                <p:nvPr/>
              </p:nvSpPr>
              <p:spPr>
                <a:xfrm>
                  <a:off x="702361" y="1875463"/>
                  <a:ext cx="2094483" cy="90172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charset="0"/>
                          </a:rPr>
                          <m:t>𝐽</m:t>
                        </m:r>
                        <m:d>
                          <m:d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𝑤</m:t>
                            </m:r>
                            <m:r>
                              <a:rPr lang="en-US" sz="2800" b="0" i="1" smtClean="0"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sz="2800" b="0" i="1" smtClean="0">
                                <a:latin typeface="Cambria Math" charset="0"/>
                              </a:rPr>
                              <m:t>𝑏</m:t>
                            </m:r>
                          </m:e>
                        </m:d>
                        <m:r>
                          <a:rPr lang="en-US" sz="2800" b="0" i="1" smtClean="0">
                            <a:latin typeface="Cambria Math" charset="0"/>
                          </a:rPr>
                          <m:t>=</m:t>
                        </m:r>
                        <m:f>
                          <m:f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800" b="0" i="1" smtClean="0">
                                <a:latin typeface="Cambria Math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800" b="0" i="1" smtClean="0">
                                <a:latin typeface="Cambria Math" charset="0"/>
                              </a:rPr>
                              <m:t>𝑚</m:t>
                            </m:r>
                          </m:den>
                        </m:f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4" name="TextBox 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2361" y="1875463"/>
                  <a:ext cx="2094483" cy="901722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Rectangle 5"/>
                <p:cNvSpPr/>
                <p:nvPr/>
              </p:nvSpPr>
              <p:spPr>
                <a:xfrm>
                  <a:off x="2724749" y="1844557"/>
                  <a:ext cx="679673" cy="93262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chr m:val="∑"/>
                            <m:ctrlPr>
                              <a:rPr lang="mr-IN" sz="20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naryPr>
                          <m:sub>
                            <m:r>
                              <a:rPr lang="mr-IN" sz="2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  <m:r>
                              <a:rPr lang="mr-IN" sz="2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𝑚</m:t>
                            </m:r>
                          </m:sup>
                          <m:e>
                            <m:r>
                              <a:rPr lang="en-US" sz="2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 </m:t>
                            </m:r>
                          </m:e>
                        </m:nary>
                      </m:oMath>
                    </m:oMathPara>
                  </a14:m>
                  <a:endParaRPr lang="en-US" sz="4800" dirty="0">
                    <a:latin typeface="Cambria Math" charset="0"/>
                    <a:ea typeface="Cambria Math" charset="0"/>
                    <a:cs typeface="Cambria Math" charset="0"/>
                  </a:endParaRPr>
                </a:p>
              </p:txBody>
            </p:sp>
          </mc:Choice>
          <mc:Fallback xmlns="">
            <p:sp>
              <p:nvSpPr>
                <p:cNvPr id="6" name="Rectangle 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24749" y="1844557"/>
                  <a:ext cx="679673" cy="932628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/>
                <p:cNvSpPr txBox="1"/>
                <p:nvPr/>
              </p:nvSpPr>
              <p:spPr>
                <a:xfrm>
                  <a:off x="3145175" y="2022971"/>
                  <a:ext cx="2101537" cy="55226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ℒ</m:t>
                        </m:r>
                        <m:r>
                          <a:rPr lang="en-US" sz="28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</m:t>
                        </m:r>
                        <m:r>
                          <a:rPr lang="en-US" sz="2800" b="0" i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sz="28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p>
                            <m:d>
                              <m:d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p>
                        <m:r>
                          <a:rPr lang="en-US" sz="28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(</m:t>
                            </m:r>
                            <m:r>
                              <a:rPr lang="en-US" sz="28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  <m:r>
                              <a:rPr lang="en-US" sz="28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)</m:t>
                            </m:r>
                          </m:sup>
                        </m:sSup>
                        <m:r>
                          <a:rPr lang="en-US" sz="2800" b="0" i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)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7" name="TextBox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45175" y="2022971"/>
                  <a:ext cx="2101537" cy="552267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5" name="Group 24"/>
          <p:cNvGrpSpPr/>
          <p:nvPr/>
        </p:nvGrpSpPr>
        <p:grpSpPr>
          <a:xfrm>
            <a:off x="1237855" y="4355544"/>
            <a:ext cx="3210744" cy="2435078"/>
            <a:chOff x="991562" y="4288169"/>
            <a:chExt cx="3210744" cy="2435078"/>
          </a:xfrm>
        </p:grpSpPr>
        <p:cxnSp>
          <p:nvCxnSpPr>
            <p:cNvPr id="53" name="Straight Arrow Connector 52"/>
            <p:cNvCxnSpPr/>
            <p:nvPr/>
          </p:nvCxnSpPr>
          <p:spPr>
            <a:xfrm flipV="1">
              <a:off x="991562" y="6461241"/>
              <a:ext cx="2785977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/>
            <p:cNvCxnSpPr/>
            <p:nvPr/>
          </p:nvCxnSpPr>
          <p:spPr>
            <a:xfrm flipV="1">
              <a:off x="1161258" y="4413185"/>
              <a:ext cx="0" cy="222199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9" name="Group 68"/>
            <p:cNvGrpSpPr/>
            <p:nvPr/>
          </p:nvGrpSpPr>
          <p:grpSpPr>
            <a:xfrm rot="155479">
              <a:off x="995570" y="5042101"/>
              <a:ext cx="3122562" cy="628868"/>
              <a:chOff x="1474611" y="5034586"/>
              <a:chExt cx="2073377" cy="1235709"/>
            </a:xfrm>
          </p:grpSpPr>
          <p:sp>
            <p:nvSpPr>
              <p:cNvPr id="64" name="Oval 63"/>
              <p:cNvSpPr/>
              <p:nvPr/>
            </p:nvSpPr>
            <p:spPr>
              <a:xfrm rot="2909809">
                <a:off x="1893445" y="4615752"/>
                <a:ext cx="1235709" cy="2073377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Oval 64"/>
              <p:cNvSpPr/>
              <p:nvPr/>
            </p:nvSpPr>
            <p:spPr>
              <a:xfrm rot="2909809">
                <a:off x="2029104" y="4785706"/>
                <a:ext cx="963788" cy="1682892"/>
              </a:xfrm>
              <a:prstGeom prst="ellipse">
                <a:avLst/>
              </a:prstGeom>
              <a:noFill/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Oval 65"/>
              <p:cNvSpPr/>
              <p:nvPr/>
            </p:nvSpPr>
            <p:spPr>
              <a:xfrm rot="2909809">
                <a:off x="2187321" y="4967922"/>
                <a:ext cx="609299" cy="1263810"/>
              </a:xfrm>
              <a:prstGeom prst="ellipse">
                <a:avLst/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Oval 66"/>
              <p:cNvSpPr/>
              <p:nvPr/>
            </p:nvSpPr>
            <p:spPr>
              <a:xfrm rot="2782073">
                <a:off x="2306198" y="5085579"/>
                <a:ext cx="384788" cy="1028499"/>
              </a:xfrm>
              <a:prstGeom prst="ellipse">
                <a:avLst/>
              </a:prstGeom>
              <a:no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Oval 67"/>
              <p:cNvSpPr/>
              <p:nvPr/>
            </p:nvSpPr>
            <p:spPr>
              <a:xfrm rot="2854036">
                <a:off x="2382968" y="5300406"/>
                <a:ext cx="217248" cy="619390"/>
              </a:xfrm>
              <a:prstGeom prst="ellipse">
                <a:avLst/>
              </a:prstGeom>
              <a:no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TextBox 70"/>
                <p:cNvSpPr txBox="1"/>
                <p:nvPr/>
              </p:nvSpPr>
              <p:spPr>
                <a:xfrm>
                  <a:off x="3667369" y="6259505"/>
                  <a:ext cx="534937" cy="46374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charset="0"/>
                          </a:rPr>
                          <m:t>𝑤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1" name="TextBox 7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67369" y="6259505"/>
                  <a:ext cx="534937" cy="46374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TextBox 71"/>
                <p:cNvSpPr txBox="1"/>
                <p:nvPr/>
              </p:nvSpPr>
              <p:spPr>
                <a:xfrm>
                  <a:off x="1127923" y="4288169"/>
                  <a:ext cx="436979" cy="48291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charset="0"/>
                          </a:rPr>
                          <m:t>𝑏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2" name="TextBox 7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7923" y="4288169"/>
                  <a:ext cx="436979" cy="482917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4" name="Group 23"/>
          <p:cNvGrpSpPr/>
          <p:nvPr/>
        </p:nvGrpSpPr>
        <p:grpSpPr>
          <a:xfrm>
            <a:off x="7298022" y="4267610"/>
            <a:ext cx="3845471" cy="2523013"/>
            <a:chOff x="7100873" y="4289698"/>
            <a:chExt cx="3845471" cy="2523013"/>
          </a:xfrm>
        </p:grpSpPr>
        <p:cxnSp>
          <p:nvCxnSpPr>
            <p:cNvPr id="62" name="Straight Arrow Connector 61"/>
            <p:cNvCxnSpPr/>
            <p:nvPr/>
          </p:nvCxnSpPr>
          <p:spPr>
            <a:xfrm>
              <a:off x="7100873" y="6523512"/>
              <a:ext cx="324566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/>
            <p:cNvCxnSpPr/>
            <p:nvPr/>
          </p:nvCxnSpPr>
          <p:spPr>
            <a:xfrm flipV="1">
              <a:off x="7291089" y="4501256"/>
              <a:ext cx="0" cy="222199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3" name="Group 72"/>
            <p:cNvGrpSpPr/>
            <p:nvPr/>
          </p:nvGrpSpPr>
          <p:grpSpPr>
            <a:xfrm>
              <a:off x="7627270" y="4518884"/>
              <a:ext cx="1920240" cy="1922314"/>
              <a:chOff x="1345723" y="5061940"/>
              <a:chExt cx="2229786" cy="1249040"/>
            </a:xfrm>
          </p:grpSpPr>
          <p:sp>
            <p:nvSpPr>
              <p:cNvPr id="74" name="Oval 73"/>
              <p:cNvSpPr/>
              <p:nvPr/>
            </p:nvSpPr>
            <p:spPr>
              <a:xfrm rot="2909809">
                <a:off x="1836096" y="4571567"/>
                <a:ext cx="1249040" cy="2229786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Oval 74"/>
              <p:cNvSpPr/>
              <p:nvPr/>
            </p:nvSpPr>
            <p:spPr>
              <a:xfrm rot="2909809">
                <a:off x="1940181" y="4770843"/>
                <a:ext cx="1040867" cy="1858155"/>
              </a:xfrm>
              <a:prstGeom prst="ellipse">
                <a:avLst/>
              </a:prstGeom>
              <a:noFill/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Oval 75"/>
              <p:cNvSpPr/>
              <p:nvPr/>
            </p:nvSpPr>
            <p:spPr>
              <a:xfrm rot="2909809">
                <a:off x="2044267" y="4943199"/>
                <a:ext cx="832693" cy="1486524"/>
              </a:xfrm>
              <a:prstGeom prst="ellipse">
                <a:avLst/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Oval 76"/>
              <p:cNvSpPr/>
              <p:nvPr/>
            </p:nvSpPr>
            <p:spPr>
              <a:xfrm rot="2782073">
                <a:off x="2148354" y="5142475"/>
                <a:ext cx="624520" cy="1114893"/>
              </a:xfrm>
              <a:prstGeom prst="ellipse">
                <a:avLst/>
              </a:prstGeom>
              <a:no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Oval 77"/>
              <p:cNvSpPr/>
              <p:nvPr/>
            </p:nvSpPr>
            <p:spPr>
              <a:xfrm rot="2854036">
                <a:off x="2252441" y="5328289"/>
                <a:ext cx="416347" cy="743262"/>
              </a:xfrm>
              <a:prstGeom prst="ellipse">
                <a:avLst/>
              </a:prstGeom>
              <a:no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TextBox 78"/>
                <p:cNvSpPr txBox="1"/>
                <p:nvPr/>
              </p:nvSpPr>
              <p:spPr>
                <a:xfrm>
                  <a:off x="10079362" y="6351046"/>
                  <a:ext cx="86698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charset="0"/>
                          </a:rPr>
                          <m:t>𝑤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9" name="TextBox 7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79362" y="6351046"/>
                  <a:ext cx="866982" cy="461665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TextBox 79"/>
                <p:cNvSpPr txBox="1"/>
                <p:nvPr/>
              </p:nvSpPr>
              <p:spPr>
                <a:xfrm>
                  <a:off x="7100873" y="4289698"/>
                  <a:ext cx="70822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charset="0"/>
                          </a:rPr>
                          <m:t>𝑏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0" name="TextBox 7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00873" y="4289698"/>
                  <a:ext cx="708221" cy="461665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432743">
            <a:off x="6948369" y="8617453"/>
            <a:ext cx="2373268" cy="584584"/>
          </a:xfrm>
          <a:prstGeom prst="rect">
            <a:avLst/>
          </a:prstGeom>
        </p:spPr>
      </p:pic>
      <p:grpSp>
        <p:nvGrpSpPr>
          <p:cNvPr id="27" name="Group 26"/>
          <p:cNvGrpSpPr/>
          <p:nvPr/>
        </p:nvGrpSpPr>
        <p:grpSpPr>
          <a:xfrm>
            <a:off x="610394" y="1460654"/>
            <a:ext cx="4345174" cy="2570091"/>
            <a:chOff x="585691" y="1414169"/>
            <a:chExt cx="4345174" cy="2570091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226821">
              <a:off x="1651043" y="2652720"/>
              <a:ext cx="2090187" cy="385909"/>
            </a:xfrm>
            <a:prstGeom prst="rect">
              <a:avLst/>
            </a:prstGeom>
          </p:spPr>
        </p:pic>
        <p:grpSp>
          <p:nvGrpSpPr>
            <p:cNvPr id="38" name="Group 37"/>
            <p:cNvGrpSpPr/>
            <p:nvPr/>
          </p:nvGrpSpPr>
          <p:grpSpPr>
            <a:xfrm>
              <a:off x="1476151" y="1855676"/>
              <a:ext cx="3167727" cy="1995009"/>
              <a:chOff x="137886" y="2410526"/>
              <a:chExt cx="2804541" cy="2470620"/>
            </a:xfrm>
          </p:grpSpPr>
          <p:cxnSp>
            <p:nvCxnSpPr>
              <p:cNvPr id="17" name="Straight Arrow Connector 16"/>
              <p:cNvCxnSpPr/>
              <p:nvPr/>
            </p:nvCxnSpPr>
            <p:spPr>
              <a:xfrm flipV="1">
                <a:off x="1150542" y="2410526"/>
                <a:ext cx="0" cy="1419649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31"/>
              <p:cNvCxnSpPr/>
              <p:nvPr/>
            </p:nvCxnSpPr>
            <p:spPr>
              <a:xfrm flipH="1">
                <a:off x="137886" y="3827265"/>
                <a:ext cx="1012656" cy="1053881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/>
              <p:cNvCxnSpPr/>
              <p:nvPr/>
            </p:nvCxnSpPr>
            <p:spPr>
              <a:xfrm>
                <a:off x="1150542" y="3821618"/>
                <a:ext cx="1791885" cy="409051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/>
                <p:cNvSpPr txBox="1"/>
                <p:nvPr/>
              </p:nvSpPr>
              <p:spPr>
                <a:xfrm>
                  <a:off x="4377114" y="3259841"/>
                  <a:ext cx="553751" cy="37279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charset="0"/>
                          </a:rPr>
                          <m:t>𝑤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9" name="TextBox 3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77114" y="3259841"/>
                  <a:ext cx="553751" cy="372791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b="-96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/>
                <p:cNvSpPr txBox="1"/>
                <p:nvPr/>
              </p:nvSpPr>
              <p:spPr>
                <a:xfrm>
                  <a:off x="1141678" y="3611469"/>
                  <a:ext cx="482341" cy="37279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charset="0"/>
                          </a:rPr>
                          <m:t>𝑏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0" name="TextBox 3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1678" y="3611469"/>
                  <a:ext cx="482341" cy="372791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 b="-1967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/>
                <p:cNvSpPr txBox="1"/>
                <p:nvPr/>
              </p:nvSpPr>
              <p:spPr>
                <a:xfrm>
                  <a:off x="2601348" y="1651310"/>
                  <a:ext cx="425417" cy="37279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charset="0"/>
                          </a:rPr>
                          <m:t>𝐽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41" name="TextBox 4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01348" y="1651310"/>
                  <a:ext cx="425417" cy="372791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 b="-4098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4" name="TextBox 83"/>
            <p:cNvSpPr txBox="1"/>
            <p:nvPr/>
          </p:nvSpPr>
          <p:spPr>
            <a:xfrm>
              <a:off x="585691" y="1414169"/>
              <a:ext cx="230063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Unnormalized: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5979310" y="1460654"/>
            <a:ext cx="4391927" cy="2674601"/>
            <a:chOff x="5954607" y="1414169"/>
            <a:chExt cx="4391927" cy="2674601"/>
          </a:xfrm>
        </p:grpSpPr>
        <p:grpSp>
          <p:nvGrpSpPr>
            <p:cNvPr id="43" name="Group 42"/>
            <p:cNvGrpSpPr/>
            <p:nvPr/>
          </p:nvGrpSpPr>
          <p:grpSpPr>
            <a:xfrm>
              <a:off x="6919014" y="1619890"/>
              <a:ext cx="3427520" cy="2468880"/>
              <a:chOff x="36411" y="1887677"/>
              <a:chExt cx="3354749" cy="2851477"/>
            </a:xfrm>
          </p:grpSpPr>
          <p:pic>
            <p:nvPicPr>
              <p:cNvPr id="44" name="Picture 43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1391497">
                <a:off x="591795" y="2618498"/>
                <a:ext cx="2085346" cy="1657099"/>
              </a:xfrm>
              <a:prstGeom prst="rect">
                <a:avLst/>
              </a:prstGeom>
            </p:spPr>
          </p:pic>
          <p:grpSp>
            <p:nvGrpSpPr>
              <p:cNvPr id="45" name="Group 44"/>
              <p:cNvGrpSpPr/>
              <p:nvPr/>
            </p:nvGrpSpPr>
            <p:grpSpPr>
              <a:xfrm>
                <a:off x="332536" y="2103114"/>
                <a:ext cx="2804541" cy="2470621"/>
                <a:chOff x="137886" y="2410526"/>
                <a:chExt cx="2804541" cy="2470621"/>
              </a:xfrm>
            </p:grpSpPr>
            <p:cxnSp>
              <p:nvCxnSpPr>
                <p:cNvPr id="49" name="Straight Arrow Connector 48"/>
                <p:cNvCxnSpPr/>
                <p:nvPr/>
              </p:nvCxnSpPr>
              <p:spPr>
                <a:xfrm flipV="1">
                  <a:off x="1150542" y="2410526"/>
                  <a:ext cx="0" cy="1419649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Straight Arrow Connector 49"/>
                <p:cNvCxnSpPr/>
                <p:nvPr/>
              </p:nvCxnSpPr>
              <p:spPr>
                <a:xfrm flipH="1">
                  <a:off x="137886" y="3827265"/>
                  <a:ext cx="1012656" cy="1053882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Straight Arrow Connector 50"/>
                <p:cNvCxnSpPr/>
                <p:nvPr/>
              </p:nvCxnSpPr>
              <p:spPr>
                <a:xfrm>
                  <a:off x="1150542" y="3821618"/>
                  <a:ext cx="1791885" cy="409051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6" name="TextBox 45"/>
                  <p:cNvSpPr txBox="1"/>
                  <p:nvPr/>
                </p:nvSpPr>
                <p:spPr>
                  <a:xfrm>
                    <a:off x="2900898" y="3842033"/>
                    <a:ext cx="490262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latin typeface="Cambria Math" charset="0"/>
                            </a:rPr>
                            <m:t>𝑤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6" name="TextBox 4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00898" y="3842033"/>
                    <a:ext cx="490262" cy="461665"/>
                  </a:xfrm>
                  <a:prstGeom prst="rect">
                    <a:avLst/>
                  </a:prstGeom>
                  <a:blipFill rotWithShape="0">
                    <a:blip r:embed="rId14"/>
                    <a:stretch>
                      <a:fillRect b="-461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7" name="TextBox 46"/>
                  <p:cNvSpPr txBox="1"/>
                  <p:nvPr/>
                </p:nvSpPr>
                <p:spPr>
                  <a:xfrm>
                    <a:off x="36411" y="4277489"/>
                    <a:ext cx="427040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latin typeface="Cambria Math" charset="0"/>
                            </a:rPr>
                            <m:t>𝑏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7" name="TextBox 4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6411" y="4277489"/>
                    <a:ext cx="427040" cy="461665"/>
                  </a:xfrm>
                  <a:prstGeom prst="rect">
                    <a:avLst/>
                  </a:prstGeom>
                  <a:blipFill rotWithShape="0">
                    <a:blip r:embed="rId15"/>
                    <a:stretch>
                      <a:fillRect b="-1060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8" name="TextBox 47"/>
                  <p:cNvSpPr txBox="1"/>
                  <p:nvPr/>
                </p:nvSpPr>
                <p:spPr>
                  <a:xfrm>
                    <a:off x="1357263" y="1887677"/>
                    <a:ext cx="376642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latin typeface="Cambria Math" charset="0"/>
                            </a:rPr>
                            <m:t>𝐽</m:t>
                          </m:r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48" name="TextBox 4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357263" y="1887677"/>
                    <a:ext cx="376642" cy="461665"/>
                  </a:xfrm>
                  <a:prstGeom prst="rect">
                    <a:avLst/>
                  </a:prstGeom>
                  <a:blipFill rotWithShape="0">
                    <a:blip r:embed="rId16"/>
                    <a:stretch>
                      <a:fillRect b="-3030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86" name="TextBox 85"/>
            <p:cNvSpPr txBox="1"/>
            <p:nvPr/>
          </p:nvSpPr>
          <p:spPr>
            <a:xfrm>
              <a:off x="5954607" y="1414169"/>
              <a:ext cx="1649834" cy="3987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Normalized:</a:t>
              </a: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84C4175E-E3E8-4FD9-A676-01695EDB5F88}"/>
                  </a:ext>
                </a:extLst>
              </p14:cNvPr>
              <p14:cNvContentPartPr/>
              <p14:nvPr/>
            </p14:nvContentPartPr>
            <p14:xfrm>
              <a:off x="1289160" y="888840"/>
              <a:ext cx="7550280" cy="55314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84C4175E-E3E8-4FD9-A676-01695EDB5F88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279800" y="879480"/>
                <a:ext cx="7569000" cy="5550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60169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858356" y="3721118"/>
            <a:ext cx="7223555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Vanishing/exploding</a:t>
            </a:r>
          </a:p>
          <a:p>
            <a:pPr algn="ctr"/>
            <a:r>
              <a:rPr lang="en-US" sz="6600" dirty="0"/>
              <a:t>gradients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5015971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  <p:sp>
        <p:nvSpPr>
          <p:cNvPr id="11" name="Title 1">
            <a:extLst>
              <a:ext uri="{FF2B5EF4-FFF2-40B4-BE49-F238E27FC236}">
                <a16:creationId xmlns:a16="http://schemas.microsoft.com/office/drawing/2014/main" id="{CC2324CF-63EF-447C-8326-1AB67FD87E0D}"/>
              </a:ext>
            </a:extLst>
          </p:cNvPr>
          <p:cNvSpPr txBox="1">
            <a:spLocks/>
          </p:cNvSpPr>
          <p:nvPr/>
        </p:nvSpPr>
        <p:spPr>
          <a:xfrm>
            <a:off x="5054524" y="903463"/>
            <a:ext cx="6831218" cy="236047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Setting up your optimization problem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75546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274320"/>
            <a:ext cx="12114196" cy="1325563"/>
          </a:xfrm>
        </p:spPr>
        <p:txBody>
          <a:bodyPr anchor="t"/>
          <a:lstStyle/>
          <a:p>
            <a:r>
              <a:rPr lang="en-US" dirty="0"/>
              <a:t>Vanishing/exploding gradients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506129" y="836360"/>
                <a:ext cx="69320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>
                    <a:latin typeface="Century Schoolbook" charset="0"/>
                    <a:ea typeface="Century Schoolbook" charset="0"/>
                    <a:cs typeface="Century Schoolbook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dirty="0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sSubPr>
                      <m:e>
                        <m:r>
                          <a:rPr lang="en-US" sz="3200" b="0" i="1" dirty="0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dirty="0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32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129" y="836360"/>
                <a:ext cx="693203" cy="5847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506129" y="1480668"/>
                <a:ext cx="70269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>
                    <a:latin typeface="Century Schoolbook" charset="0"/>
                    <a:ea typeface="Century Schoolbook" charset="0"/>
                    <a:cs typeface="Century Schoolbook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dirty="0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sSubPr>
                      <m:e>
                        <m:r>
                          <a:rPr lang="en-US" sz="3200" b="0" i="1" dirty="0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dirty="0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32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129" y="1480668"/>
                <a:ext cx="702693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Oval 13"/>
          <p:cNvSpPr/>
          <p:nvPr/>
        </p:nvSpPr>
        <p:spPr>
          <a:xfrm>
            <a:off x="1666066" y="1649974"/>
            <a:ext cx="273276" cy="28133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5" name="Oval 14"/>
          <p:cNvSpPr/>
          <p:nvPr/>
        </p:nvSpPr>
        <p:spPr>
          <a:xfrm>
            <a:off x="1666066" y="988079"/>
            <a:ext cx="273276" cy="28133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6" name="Oval 15"/>
          <p:cNvSpPr/>
          <p:nvPr/>
        </p:nvSpPr>
        <p:spPr>
          <a:xfrm>
            <a:off x="2440647" y="988079"/>
            <a:ext cx="273276" cy="28133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7" name="Oval 16"/>
          <p:cNvSpPr/>
          <p:nvPr/>
        </p:nvSpPr>
        <p:spPr>
          <a:xfrm>
            <a:off x="2440647" y="1649974"/>
            <a:ext cx="273276" cy="28133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8" name="Oval 17"/>
          <p:cNvSpPr/>
          <p:nvPr/>
        </p:nvSpPr>
        <p:spPr>
          <a:xfrm>
            <a:off x="3215228" y="988079"/>
            <a:ext cx="273276" cy="28133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9" name="Oval 18"/>
          <p:cNvSpPr/>
          <p:nvPr/>
        </p:nvSpPr>
        <p:spPr>
          <a:xfrm>
            <a:off x="3215228" y="1649974"/>
            <a:ext cx="273276" cy="28133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0" name="Oval 19"/>
          <p:cNvSpPr/>
          <p:nvPr/>
        </p:nvSpPr>
        <p:spPr>
          <a:xfrm>
            <a:off x="3989809" y="988079"/>
            <a:ext cx="273276" cy="28133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1" name="Oval 20"/>
          <p:cNvSpPr/>
          <p:nvPr/>
        </p:nvSpPr>
        <p:spPr>
          <a:xfrm>
            <a:off x="3989809" y="1649974"/>
            <a:ext cx="273276" cy="28133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2" name="Oval 21"/>
          <p:cNvSpPr/>
          <p:nvPr/>
        </p:nvSpPr>
        <p:spPr>
          <a:xfrm>
            <a:off x="4764390" y="988079"/>
            <a:ext cx="273276" cy="28133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3" name="Oval 22"/>
          <p:cNvSpPr/>
          <p:nvPr/>
        </p:nvSpPr>
        <p:spPr>
          <a:xfrm>
            <a:off x="4764390" y="1649974"/>
            <a:ext cx="273276" cy="28133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4" name="Oval 23"/>
          <p:cNvSpPr/>
          <p:nvPr/>
        </p:nvSpPr>
        <p:spPr>
          <a:xfrm>
            <a:off x="5538971" y="988079"/>
            <a:ext cx="273276" cy="28133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5" name="Oval 24"/>
          <p:cNvSpPr/>
          <p:nvPr/>
        </p:nvSpPr>
        <p:spPr>
          <a:xfrm>
            <a:off x="6313552" y="988079"/>
            <a:ext cx="273276" cy="28133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6" name="Oval 25"/>
          <p:cNvSpPr/>
          <p:nvPr/>
        </p:nvSpPr>
        <p:spPr>
          <a:xfrm>
            <a:off x="5538971" y="1649974"/>
            <a:ext cx="273276" cy="28133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8" name="Oval 27"/>
          <p:cNvSpPr/>
          <p:nvPr/>
        </p:nvSpPr>
        <p:spPr>
          <a:xfrm>
            <a:off x="6313552" y="1649974"/>
            <a:ext cx="273276" cy="28133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=</a:t>
            </a:r>
          </a:p>
        </p:txBody>
      </p:sp>
      <p:sp>
        <p:nvSpPr>
          <p:cNvPr id="30" name="Oval 29"/>
          <p:cNvSpPr/>
          <p:nvPr/>
        </p:nvSpPr>
        <p:spPr>
          <a:xfrm>
            <a:off x="7088133" y="1649974"/>
            <a:ext cx="273276" cy="28133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32" name="Oval 31"/>
          <p:cNvSpPr/>
          <p:nvPr/>
        </p:nvSpPr>
        <p:spPr>
          <a:xfrm>
            <a:off x="7088133" y="988079"/>
            <a:ext cx="273276" cy="28133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33" name="Oval 32"/>
          <p:cNvSpPr/>
          <p:nvPr/>
        </p:nvSpPr>
        <p:spPr>
          <a:xfrm>
            <a:off x="7862714" y="1649974"/>
            <a:ext cx="273276" cy="28133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34" name="Oval 33"/>
          <p:cNvSpPr/>
          <p:nvPr/>
        </p:nvSpPr>
        <p:spPr>
          <a:xfrm>
            <a:off x="7862714" y="988079"/>
            <a:ext cx="273276" cy="28133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cxnSp>
        <p:nvCxnSpPr>
          <p:cNvPr id="4" name="Straight Arrow Connector 3"/>
          <p:cNvCxnSpPr>
            <a:stCxn id="12" idx="3"/>
            <a:endCxn id="15" idx="2"/>
          </p:cNvCxnSpPr>
          <p:nvPr/>
        </p:nvCxnSpPr>
        <p:spPr>
          <a:xfrm>
            <a:off x="1199332" y="1128748"/>
            <a:ext cx="466734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13" idx="3"/>
            <a:endCxn id="14" idx="2"/>
          </p:cNvCxnSpPr>
          <p:nvPr/>
        </p:nvCxnSpPr>
        <p:spPr>
          <a:xfrm>
            <a:off x="1208822" y="1773056"/>
            <a:ext cx="457244" cy="17588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13" idx="3"/>
            <a:endCxn id="15" idx="2"/>
          </p:cNvCxnSpPr>
          <p:nvPr/>
        </p:nvCxnSpPr>
        <p:spPr>
          <a:xfrm flipV="1">
            <a:off x="1208822" y="1128749"/>
            <a:ext cx="457244" cy="644307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12" idx="3"/>
            <a:endCxn id="14" idx="2"/>
          </p:cNvCxnSpPr>
          <p:nvPr/>
        </p:nvCxnSpPr>
        <p:spPr>
          <a:xfrm>
            <a:off x="1199332" y="1128748"/>
            <a:ext cx="466734" cy="661896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14" idx="6"/>
            <a:endCxn id="17" idx="2"/>
          </p:cNvCxnSpPr>
          <p:nvPr/>
        </p:nvCxnSpPr>
        <p:spPr>
          <a:xfrm>
            <a:off x="1939342" y="1790644"/>
            <a:ext cx="50130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15" idx="6"/>
            <a:endCxn id="16" idx="2"/>
          </p:cNvCxnSpPr>
          <p:nvPr/>
        </p:nvCxnSpPr>
        <p:spPr>
          <a:xfrm>
            <a:off x="1939342" y="1128749"/>
            <a:ext cx="50130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14" idx="6"/>
            <a:endCxn id="16" idx="2"/>
          </p:cNvCxnSpPr>
          <p:nvPr/>
        </p:nvCxnSpPr>
        <p:spPr>
          <a:xfrm flipV="1">
            <a:off x="1939342" y="1128749"/>
            <a:ext cx="501305" cy="661895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15" idx="6"/>
            <a:endCxn id="17" idx="2"/>
          </p:cNvCxnSpPr>
          <p:nvPr/>
        </p:nvCxnSpPr>
        <p:spPr>
          <a:xfrm>
            <a:off x="1939342" y="1128749"/>
            <a:ext cx="501305" cy="661895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16" idx="6"/>
            <a:endCxn id="18" idx="2"/>
          </p:cNvCxnSpPr>
          <p:nvPr/>
        </p:nvCxnSpPr>
        <p:spPr>
          <a:xfrm>
            <a:off x="2713923" y="1128749"/>
            <a:ext cx="50130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17" idx="6"/>
            <a:endCxn id="19" idx="2"/>
          </p:cNvCxnSpPr>
          <p:nvPr/>
        </p:nvCxnSpPr>
        <p:spPr>
          <a:xfrm>
            <a:off x="2713923" y="1790644"/>
            <a:ext cx="50130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16" idx="6"/>
            <a:endCxn id="19" idx="2"/>
          </p:cNvCxnSpPr>
          <p:nvPr/>
        </p:nvCxnSpPr>
        <p:spPr>
          <a:xfrm>
            <a:off x="2713923" y="1128749"/>
            <a:ext cx="501305" cy="661895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17" idx="6"/>
            <a:endCxn id="18" idx="2"/>
          </p:cNvCxnSpPr>
          <p:nvPr/>
        </p:nvCxnSpPr>
        <p:spPr>
          <a:xfrm flipV="1">
            <a:off x="2713923" y="1128749"/>
            <a:ext cx="501305" cy="661895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stCxn id="18" idx="6"/>
            <a:endCxn id="21" idx="2"/>
          </p:cNvCxnSpPr>
          <p:nvPr/>
        </p:nvCxnSpPr>
        <p:spPr>
          <a:xfrm>
            <a:off x="3488504" y="1128749"/>
            <a:ext cx="501305" cy="661895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18" idx="6"/>
            <a:endCxn id="20" idx="2"/>
          </p:cNvCxnSpPr>
          <p:nvPr/>
        </p:nvCxnSpPr>
        <p:spPr>
          <a:xfrm>
            <a:off x="3488504" y="1128749"/>
            <a:ext cx="50130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stCxn id="19" idx="6"/>
            <a:endCxn id="21" idx="2"/>
          </p:cNvCxnSpPr>
          <p:nvPr/>
        </p:nvCxnSpPr>
        <p:spPr>
          <a:xfrm>
            <a:off x="3488504" y="1790644"/>
            <a:ext cx="50130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stCxn id="19" idx="6"/>
            <a:endCxn id="20" idx="2"/>
          </p:cNvCxnSpPr>
          <p:nvPr/>
        </p:nvCxnSpPr>
        <p:spPr>
          <a:xfrm flipV="1">
            <a:off x="3488504" y="1128749"/>
            <a:ext cx="501305" cy="661895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>
            <a:stCxn id="20" idx="6"/>
            <a:endCxn id="22" idx="2"/>
          </p:cNvCxnSpPr>
          <p:nvPr/>
        </p:nvCxnSpPr>
        <p:spPr>
          <a:xfrm>
            <a:off x="4263085" y="1128749"/>
            <a:ext cx="50130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stCxn id="20" idx="6"/>
            <a:endCxn id="23" idx="2"/>
          </p:cNvCxnSpPr>
          <p:nvPr/>
        </p:nvCxnSpPr>
        <p:spPr>
          <a:xfrm>
            <a:off x="4263085" y="1128749"/>
            <a:ext cx="501305" cy="661895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>
            <a:stCxn id="21" idx="6"/>
            <a:endCxn id="22" idx="2"/>
          </p:cNvCxnSpPr>
          <p:nvPr/>
        </p:nvCxnSpPr>
        <p:spPr>
          <a:xfrm flipV="1">
            <a:off x="4263085" y="1128749"/>
            <a:ext cx="501305" cy="661895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stCxn id="21" idx="6"/>
            <a:endCxn id="23" idx="2"/>
          </p:cNvCxnSpPr>
          <p:nvPr/>
        </p:nvCxnSpPr>
        <p:spPr>
          <a:xfrm>
            <a:off x="4263085" y="1790644"/>
            <a:ext cx="50130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>
            <a:stCxn id="22" idx="6"/>
            <a:endCxn id="26" idx="2"/>
          </p:cNvCxnSpPr>
          <p:nvPr/>
        </p:nvCxnSpPr>
        <p:spPr>
          <a:xfrm>
            <a:off x="5037666" y="1128749"/>
            <a:ext cx="501305" cy="661895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>
            <a:stCxn id="23" idx="6"/>
            <a:endCxn id="24" idx="2"/>
          </p:cNvCxnSpPr>
          <p:nvPr/>
        </p:nvCxnSpPr>
        <p:spPr>
          <a:xfrm flipV="1">
            <a:off x="5037666" y="1128749"/>
            <a:ext cx="501305" cy="661895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>
            <a:stCxn id="22" idx="6"/>
            <a:endCxn id="24" idx="2"/>
          </p:cNvCxnSpPr>
          <p:nvPr/>
        </p:nvCxnSpPr>
        <p:spPr>
          <a:xfrm>
            <a:off x="5037666" y="1128749"/>
            <a:ext cx="50130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>
            <a:stCxn id="23" idx="6"/>
            <a:endCxn id="26" idx="2"/>
          </p:cNvCxnSpPr>
          <p:nvPr/>
        </p:nvCxnSpPr>
        <p:spPr>
          <a:xfrm>
            <a:off x="5037666" y="1790644"/>
            <a:ext cx="50130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/>
          <p:cNvCxnSpPr>
            <a:stCxn id="24" idx="6"/>
            <a:endCxn id="25" idx="2"/>
          </p:cNvCxnSpPr>
          <p:nvPr/>
        </p:nvCxnSpPr>
        <p:spPr>
          <a:xfrm>
            <a:off x="5812247" y="1128749"/>
            <a:ext cx="50130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>
            <a:stCxn id="26" idx="6"/>
            <a:endCxn id="25" idx="2"/>
          </p:cNvCxnSpPr>
          <p:nvPr/>
        </p:nvCxnSpPr>
        <p:spPr>
          <a:xfrm flipV="1">
            <a:off x="5812247" y="1128749"/>
            <a:ext cx="501305" cy="661895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>
            <a:stCxn id="28" idx="6"/>
            <a:endCxn id="32" idx="2"/>
          </p:cNvCxnSpPr>
          <p:nvPr/>
        </p:nvCxnSpPr>
        <p:spPr>
          <a:xfrm flipV="1">
            <a:off x="6586828" y="1128749"/>
            <a:ext cx="501305" cy="661895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/>
          <p:cNvCxnSpPr>
            <a:stCxn id="28" idx="6"/>
            <a:endCxn id="30" idx="2"/>
          </p:cNvCxnSpPr>
          <p:nvPr/>
        </p:nvCxnSpPr>
        <p:spPr>
          <a:xfrm>
            <a:off x="6586828" y="1790644"/>
            <a:ext cx="50130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/>
          <p:cNvCxnSpPr>
            <a:stCxn id="24" idx="6"/>
            <a:endCxn id="28" idx="2"/>
          </p:cNvCxnSpPr>
          <p:nvPr/>
        </p:nvCxnSpPr>
        <p:spPr>
          <a:xfrm>
            <a:off x="5812247" y="1128749"/>
            <a:ext cx="501305" cy="661895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>
            <a:stCxn id="26" idx="6"/>
            <a:endCxn id="28" idx="2"/>
          </p:cNvCxnSpPr>
          <p:nvPr/>
        </p:nvCxnSpPr>
        <p:spPr>
          <a:xfrm>
            <a:off x="5812247" y="1790644"/>
            <a:ext cx="50130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/>
          <p:cNvCxnSpPr>
            <a:stCxn id="25" idx="6"/>
            <a:endCxn id="30" idx="2"/>
          </p:cNvCxnSpPr>
          <p:nvPr/>
        </p:nvCxnSpPr>
        <p:spPr>
          <a:xfrm>
            <a:off x="6586828" y="1128749"/>
            <a:ext cx="501305" cy="661895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/>
          <p:cNvCxnSpPr>
            <a:stCxn id="25" idx="6"/>
            <a:endCxn id="32" idx="2"/>
          </p:cNvCxnSpPr>
          <p:nvPr/>
        </p:nvCxnSpPr>
        <p:spPr>
          <a:xfrm>
            <a:off x="6586828" y="1128749"/>
            <a:ext cx="50130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/>
          <p:cNvCxnSpPr>
            <a:stCxn id="32" idx="6"/>
            <a:endCxn id="34" idx="2"/>
          </p:cNvCxnSpPr>
          <p:nvPr/>
        </p:nvCxnSpPr>
        <p:spPr>
          <a:xfrm>
            <a:off x="7361409" y="1128749"/>
            <a:ext cx="50130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/>
          <p:cNvCxnSpPr>
            <a:stCxn id="32" idx="6"/>
            <a:endCxn id="33" idx="2"/>
          </p:cNvCxnSpPr>
          <p:nvPr/>
        </p:nvCxnSpPr>
        <p:spPr>
          <a:xfrm>
            <a:off x="7361409" y="1128749"/>
            <a:ext cx="501305" cy="661895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/>
          <p:cNvCxnSpPr>
            <a:stCxn id="30" idx="6"/>
            <a:endCxn id="33" idx="2"/>
          </p:cNvCxnSpPr>
          <p:nvPr/>
        </p:nvCxnSpPr>
        <p:spPr>
          <a:xfrm>
            <a:off x="7361409" y="1790644"/>
            <a:ext cx="50130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/>
          <p:cNvCxnSpPr>
            <a:stCxn id="30" idx="6"/>
            <a:endCxn id="34" idx="2"/>
          </p:cNvCxnSpPr>
          <p:nvPr/>
        </p:nvCxnSpPr>
        <p:spPr>
          <a:xfrm flipV="1">
            <a:off x="7361409" y="1128749"/>
            <a:ext cx="501305" cy="661895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Oval 141"/>
          <p:cNvSpPr/>
          <p:nvPr/>
        </p:nvSpPr>
        <p:spPr>
          <a:xfrm>
            <a:off x="8555888" y="1310232"/>
            <a:ext cx="273276" cy="28133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cxnSp>
        <p:nvCxnSpPr>
          <p:cNvPr id="143" name="Straight Arrow Connector 142"/>
          <p:cNvCxnSpPr>
            <a:stCxn id="34" idx="6"/>
            <a:endCxn id="142" idx="2"/>
          </p:cNvCxnSpPr>
          <p:nvPr/>
        </p:nvCxnSpPr>
        <p:spPr>
          <a:xfrm>
            <a:off x="8135990" y="1128749"/>
            <a:ext cx="419898" cy="322153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/>
          <p:cNvCxnSpPr>
            <a:stCxn id="33" idx="6"/>
            <a:endCxn id="142" idx="2"/>
          </p:cNvCxnSpPr>
          <p:nvPr/>
        </p:nvCxnSpPr>
        <p:spPr>
          <a:xfrm flipV="1">
            <a:off x="8135990" y="1450902"/>
            <a:ext cx="419898" cy="339742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/>
          <p:cNvCxnSpPr>
            <a:stCxn id="142" idx="6"/>
            <a:endCxn id="153" idx="1"/>
          </p:cNvCxnSpPr>
          <p:nvPr/>
        </p:nvCxnSpPr>
        <p:spPr>
          <a:xfrm>
            <a:off x="8829164" y="1450902"/>
            <a:ext cx="707627" cy="8794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TextBox 152"/>
              <p:cNvSpPr txBox="1"/>
              <p:nvPr/>
            </p:nvSpPr>
            <p:spPr>
              <a:xfrm>
                <a:off x="9536791" y="1198086"/>
                <a:ext cx="47295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53" name="TextBox 1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6791" y="1198086"/>
                <a:ext cx="472950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76073B35-F6EC-477D-86CC-EC4B03D4B997}"/>
                  </a:ext>
                </a:extLst>
              </p14:cNvPr>
              <p14:cNvContentPartPr/>
              <p14:nvPr/>
            </p14:nvContentPartPr>
            <p14:xfrm>
              <a:off x="488880" y="450720"/>
              <a:ext cx="10401840" cy="61599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76073B35-F6EC-477D-86CC-EC4B03D4B99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79520" y="441360"/>
                <a:ext cx="10420560" cy="6178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084029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0515600" cy="1325563"/>
          </a:xfrm>
        </p:spPr>
        <p:txBody>
          <a:bodyPr anchor="t"/>
          <a:lstStyle/>
          <a:p>
            <a:r>
              <a:rPr lang="en-US" dirty="0"/>
              <a:t>Single neuron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816567" y="847504"/>
                <a:ext cx="69320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>
                    <a:latin typeface="Century Schoolbook" charset="0"/>
                    <a:ea typeface="Century Schoolbook" charset="0"/>
                    <a:cs typeface="Century Schoolbook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dirty="0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sSubPr>
                      <m:e>
                        <m:r>
                          <a:rPr lang="en-US" sz="3200" b="0" i="1" dirty="0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dirty="0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32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567" y="847504"/>
                <a:ext cx="693203" cy="5847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807079" y="1432279"/>
                <a:ext cx="70269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>
                    <a:latin typeface="Century Schoolbook" charset="0"/>
                    <a:ea typeface="Century Schoolbook" charset="0"/>
                    <a:cs typeface="Century Schoolbook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dirty="0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sSubPr>
                      <m:e>
                        <m:r>
                          <a:rPr lang="en-US" sz="3200" b="0" i="1" dirty="0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dirty="0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32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079" y="1432279"/>
                <a:ext cx="702693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807078" y="2088886"/>
                <a:ext cx="70269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>
                    <a:latin typeface="Century Schoolbook" charset="0"/>
                    <a:ea typeface="Century Schoolbook" charset="0"/>
                    <a:cs typeface="Century Schoolbook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dirty="0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sSubPr>
                      <m:e>
                        <m:r>
                          <a:rPr lang="en-US" sz="3200" b="0" i="1" dirty="0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dirty="0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3</m:t>
                        </m:r>
                      </m:sub>
                    </m:sSub>
                  </m:oMath>
                </a14:m>
                <a:endParaRPr lang="en-US" sz="32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078" y="2088886"/>
                <a:ext cx="702693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807077" y="2745493"/>
                <a:ext cx="70269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>
                    <a:latin typeface="Century Schoolbook" charset="0"/>
                    <a:ea typeface="Century Schoolbook" charset="0"/>
                    <a:cs typeface="Century Schoolbook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dirty="0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sSubPr>
                      <m:e>
                        <m:r>
                          <a:rPr lang="en-US" sz="3200" b="0" i="1" dirty="0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dirty="0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4</m:t>
                        </m:r>
                      </m:sub>
                    </m:sSub>
                  </m:oMath>
                </a14:m>
                <a:endParaRPr lang="en-US" sz="32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077" y="2745493"/>
                <a:ext cx="702693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/>
          <p:cNvCxnSpPr>
            <a:stCxn id="7" idx="3"/>
            <a:endCxn id="9" idx="2"/>
          </p:cNvCxnSpPr>
          <p:nvPr/>
        </p:nvCxnSpPr>
        <p:spPr>
          <a:xfrm flipV="1">
            <a:off x="1509770" y="2222535"/>
            <a:ext cx="1214242" cy="815346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2724012" y="1948215"/>
            <a:ext cx="548640" cy="54864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cxnSp>
        <p:nvCxnSpPr>
          <p:cNvPr id="12" name="Straight Arrow Connector 11"/>
          <p:cNvCxnSpPr>
            <a:stCxn id="6" idx="3"/>
            <a:endCxn id="9" idx="2"/>
          </p:cNvCxnSpPr>
          <p:nvPr/>
        </p:nvCxnSpPr>
        <p:spPr>
          <a:xfrm flipV="1">
            <a:off x="1509771" y="2222535"/>
            <a:ext cx="1214241" cy="158739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5" idx="3"/>
            <a:endCxn id="9" idx="2"/>
          </p:cNvCxnSpPr>
          <p:nvPr/>
        </p:nvCxnSpPr>
        <p:spPr>
          <a:xfrm>
            <a:off x="1509772" y="1724667"/>
            <a:ext cx="1214240" cy="497868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4" idx="3"/>
            <a:endCxn id="9" idx="2"/>
          </p:cNvCxnSpPr>
          <p:nvPr/>
        </p:nvCxnSpPr>
        <p:spPr>
          <a:xfrm>
            <a:off x="1509770" y="1139892"/>
            <a:ext cx="1214242" cy="1082643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9" idx="6"/>
            <a:endCxn id="25" idx="1"/>
          </p:cNvCxnSpPr>
          <p:nvPr/>
        </p:nvCxnSpPr>
        <p:spPr>
          <a:xfrm>
            <a:off x="3272652" y="2222535"/>
            <a:ext cx="700381" cy="1375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3973033" y="1943897"/>
                <a:ext cx="51385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b="0" i="1" dirty="0" smtClean="0">
                              <a:latin typeface="Cambria Math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3033" y="1943897"/>
                <a:ext cx="513859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2280123" y="2709865"/>
                <a:ext cx="143641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𝑎</m:t>
                      </m:r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𝑔</m:t>
                      </m:r>
                      <m:r>
                        <a:rPr lang="en-US" sz="2400" b="0" i="0" smtClean="0">
                          <a:latin typeface="Cambria Math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𝑧</m:t>
                      </m:r>
                      <m:r>
                        <a:rPr lang="en-US" sz="2400" b="0" i="0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0123" y="2709865"/>
                <a:ext cx="1436419" cy="461665"/>
              </a:xfrm>
              <a:prstGeom prst="rect">
                <a:avLst/>
              </a:prstGeom>
              <a:blipFill>
                <a:blip r:embed="rId7"/>
                <a:stretch>
                  <a:fillRect r="-847" b="-18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43AAF9F0-B67C-49C1-AE65-54CB632B9ED2}"/>
                  </a:ext>
                </a:extLst>
              </p14:cNvPr>
              <p14:cNvContentPartPr/>
              <p14:nvPr/>
            </p14:nvContentPartPr>
            <p14:xfrm>
              <a:off x="222120" y="641520"/>
              <a:ext cx="11468520" cy="59691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43AAF9F0-B67C-49C1-AE65-54CB632B9ED2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12760" y="632160"/>
                <a:ext cx="11487240" cy="5987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2572884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26707" y="3665299"/>
            <a:ext cx="808685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/>
              <a:t>Numerical approximation</a:t>
            </a:r>
          </a:p>
          <a:p>
            <a:pPr algn="ctr"/>
            <a:r>
              <a:rPr lang="en-US" sz="5400" dirty="0"/>
              <a:t>of gradients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5015971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0431429" y="-791363"/>
            <a:ext cx="5447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Note: the font is smaller </a:t>
            </a:r>
            <a:r>
              <a:rPr lang="en-US"/>
              <a:t>than usual here so it fits nicely. 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63BEF29C-7C03-4CC9-8EEB-11BB0D774A22}"/>
              </a:ext>
            </a:extLst>
          </p:cNvPr>
          <p:cNvSpPr txBox="1">
            <a:spLocks/>
          </p:cNvSpPr>
          <p:nvPr/>
        </p:nvSpPr>
        <p:spPr>
          <a:xfrm>
            <a:off x="5054524" y="903463"/>
            <a:ext cx="6831218" cy="236047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Setting up your optimization problem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06102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Checking your derivative computation</a:t>
            </a:r>
          </a:p>
        </p:txBody>
      </p:sp>
      <p:grpSp>
        <p:nvGrpSpPr>
          <p:cNvPr id="48" name="Group 47"/>
          <p:cNvGrpSpPr/>
          <p:nvPr/>
        </p:nvGrpSpPr>
        <p:grpSpPr>
          <a:xfrm>
            <a:off x="600863" y="1796682"/>
            <a:ext cx="3260102" cy="4242326"/>
            <a:chOff x="600416" y="1538186"/>
            <a:chExt cx="3681218" cy="4547726"/>
          </a:xfrm>
        </p:grpSpPr>
        <p:grpSp>
          <p:nvGrpSpPr>
            <p:cNvPr id="8" name="Group 7"/>
            <p:cNvGrpSpPr/>
            <p:nvPr/>
          </p:nvGrpSpPr>
          <p:grpSpPr>
            <a:xfrm>
              <a:off x="600416" y="3110222"/>
              <a:ext cx="3681218" cy="2975690"/>
              <a:chOff x="2451624" y="2755940"/>
              <a:chExt cx="2390640" cy="2123001"/>
            </a:xfrm>
          </p:grpSpPr>
          <p:cxnSp>
            <p:nvCxnSpPr>
              <p:cNvPr id="66" name="Straight Arrow Connector 65"/>
              <p:cNvCxnSpPr/>
              <p:nvPr/>
            </p:nvCxnSpPr>
            <p:spPr>
              <a:xfrm flipV="1">
                <a:off x="2451624" y="4666205"/>
                <a:ext cx="2390640" cy="5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Arrow Connector 63"/>
              <p:cNvCxnSpPr/>
              <p:nvPr/>
            </p:nvCxnSpPr>
            <p:spPr>
              <a:xfrm flipV="1">
                <a:off x="2724013" y="2755940"/>
                <a:ext cx="0" cy="2123001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9" name="Arc 38"/>
            <p:cNvSpPr/>
            <p:nvPr/>
          </p:nvSpPr>
          <p:spPr>
            <a:xfrm rot="7190412">
              <a:off x="-312186" y="2817401"/>
              <a:ext cx="4488774" cy="1930343"/>
            </a:xfrm>
            <a:prstGeom prst="arc">
              <a:avLst>
                <a:gd name="adj1" fmla="val 13004101"/>
                <a:gd name="adj2" fmla="val 21266992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/>
                <p:cNvSpPr txBox="1"/>
                <p:nvPr/>
              </p:nvSpPr>
              <p:spPr>
                <a:xfrm>
                  <a:off x="3264692" y="3110222"/>
                  <a:ext cx="432554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charset="0"/>
                          </a:rPr>
                          <m:t>𝑓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3" name="TextBox 4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64692" y="3110222"/>
                  <a:ext cx="432554" cy="461665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11290" r="-8065" b="-2535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D7298E47-CAF4-4022-940E-562AF6AED125}"/>
                  </a:ext>
                </a:extLst>
              </p14:cNvPr>
              <p14:cNvContentPartPr/>
              <p14:nvPr/>
            </p14:nvContentPartPr>
            <p14:xfrm>
              <a:off x="190440" y="844560"/>
              <a:ext cx="11023920" cy="59439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D7298E47-CAF4-4022-940E-562AF6AED12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81080" y="835200"/>
                <a:ext cx="11042640" cy="5962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90949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0515600" cy="1325563"/>
          </a:xfrm>
        </p:spPr>
        <p:txBody>
          <a:bodyPr anchor="t"/>
          <a:lstStyle/>
          <a:p>
            <a:r>
              <a:rPr lang="en-US" dirty="0"/>
              <a:t>Checking your derivative computation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495470" y="0"/>
            <a:ext cx="3260102" cy="4327096"/>
            <a:chOff x="604327" y="1538186"/>
            <a:chExt cx="3681218" cy="4547726"/>
          </a:xfrm>
        </p:grpSpPr>
        <p:grpSp>
          <p:nvGrpSpPr>
            <p:cNvPr id="13" name="Group 12"/>
            <p:cNvGrpSpPr/>
            <p:nvPr/>
          </p:nvGrpSpPr>
          <p:grpSpPr>
            <a:xfrm>
              <a:off x="604327" y="3110222"/>
              <a:ext cx="3681218" cy="2975690"/>
              <a:chOff x="2454164" y="2755940"/>
              <a:chExt cx="2390640" cy="2123001"/>
            </a:xfrm>
          </p:grpSpPr>
          <p:cxnSp>
            <p:nvCxnSpPr>
              <p:cNvPr id="18" name="Straight Arrow Connector 17"/>
              <p:cNvCxnSpPr/>
              <p:nvPr/>
            </p:nvCxnSpPr>
            <p:spPr>
              <a:xfrm flipV="1">
                <a:off x="2724013" y="2755940"/>
                <a:ext cx="0" cy="2123001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/>
              <p:cNvCxnSpPr/>
              <p:nvPr/>
            </p:nvCxnSpPr>
            <p:spPr>
              <a:xfrm flipV="1">
                <a:off x="2454164" y="4666590"/>
                <a:ext cx="2390640" cy="5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Arc 13"/>
            <p:cNvSpPr/>
            <p:nvPr/>
          </p:nvSpPr>
          <p:spPr>
            <a:xfrm rot="7190412">
              <a:off x="-312186" y="2817401"/>
              <a:ext cx="4488774" cy="1930343"/>
            </a:xfrm>
            <a:prstGeom prst="arc">
              <a:avLst>
                <a:gd name="adj1" fmla="val 13004101"/>
                <a:gd name="adj2" fmla="val 21266992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/>
                <p:cNvSpPr txBox="1"/>
                <p:nvPr/>
              </p:nvSpPr>
              <p:spPr>
                <a:xfrm>
                  <a:off x="3264692" y="3110222"/>
                  <a:ext cx="432554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charset="0"/>
                          </a:rPr>
                          <m:t>𝑓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7" name="TextBox 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64692" y="3110222"/>
                  <a:ext cx="432554" cy="461665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l="-11111" r="-6349" b="-236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CC63F08F-8BA6-49A1-80CA-6638504E92AA}"/>
                  </a:ext>
                </a:extLst>
              </p14:cNvPr>
              <p14:cNvContentPartPr/>
              <p14:nvPr/>
            </p14:nvContentPartPr>
            <p14:xfrm>
              <a:off x="120600" y="793800"/>
              <a:ext cx="9779400" cy="42800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CC63F08F-8BA6-49A1-80CA-6638504E92A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1240" y="784440"/>
                <a:ext cx="9798120" cy="429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9D944486-F405-4131-9D95-50053490C217}"/>
                  </a:ext>
                </a:extLst>
              </p14:cNvPr>
              <p14:cNvContentPartPr/>
              <p14:nvPr/>
            </p14:nvContentPartPr>
            <p14:xfrm>
              <a:off x="190440" y="1339920"/>
              <a:ext cx="11093760" cy="54802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9D944486-F405-4131-9D95-50053490C21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81080" y="1330560"/>
                <a:ext cx="11112480" cy="5499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4795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858356" y="3721118"/>
            <a:ext cx="722355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Gradient Checking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5015971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  <p:sp>
        <p:nvSpPr>
          <p:cNvPr id="11" name="Title 1">
            <a:extLst>
              <a:ext uri="{FF2B5EF4-FFF2-40B4-BE49-F238E27FC236}">
                <a16:creationId xmlns:a16="http://schemas.microsoft.com/office/drawing/2014/main" id="{99F16270-3BEB-4E92-BABF-672C548AE5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54524" y="903463"/>
            <a:ext cx="6831218" cy="2360472"/>
          </a:xfrm>
        </p:spPr>
        <p:txBody>
          <a:bodyPr>
            <a:noAutofit/>
          </a:bodyPr>
          <a:lstStyle/>
          <a:p>
            <a:r>
              <a:rPr lang="en-US" dirty="0"/>
              <a:t>Setting up your optimization problem</a:t>
            </a:r>
          </a:p>
        </p:txBody>
      </p:sp>
    </p:spTree>
    <p:extLst>
      <p:ext uri="{BB962C8B-B14F-4D97-AF65-F5344CB8AC3E}">
        <p14:creationId xmlns:p14="http://schemas.microsoft.com/office/powerpoint/2010/main" val="42533363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0515600" cy="1325563"/>
          </a:xfrm>
        </p:spPr>
        <p:txBody>
          <a:bodyPr anchor="t"/>
          <a:lstStyle/>
          <a:p>
            <a:r>
              <a:rPr lang="en-US" dirty="0"/>
              <a:t>Mismatched train/test distribution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1DEA4C-3463-4E85-92BD-0030F49799C2}"/>
              </a:ext>
            </a:extLst>
          </p:cNvPr>
          <p:cNvSpPr txBox="1"/>
          <p:nvPr/>
        </p:nvSpPr>
        <p:spPr>
          <a:xfrm>
            <a:off x="983581" y="1464988"/>
            <a:ext cx="334893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Training set:</a:t>
            </a:r>
          </a:p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Cat pictures from webpages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92D646-9874-4B22-A80D-2B70CC9C5039}"/>
              </a:ext>
            </a:extLst>
          </p:cNvPr>
          <p:cNvSpPr txBox="1"/>
          <p:nvPr/>
        </p:nvSpPr>
        <p:spPr>
          <a:xfrm>
            <a:off x="6165181" y="1464988"/>
            <a:ext cx="363196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Dev/test sets:</a:t>
            </a:r>
          </a:p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Cat pictures from users using your app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164290-BFA5-4B5E-A685-4FD02F53E6CE}"/>
              </a:ext>
            </a:extLst>
          </p:cNvPr>
          <p:cNvSpPr txBox="1"/>
          <p:nvPr/>
        </p:nvSpPr>
        <p:spPr>
          <a:xfrm>
            <a:off x="983581" y="5405969"/>
            <a:ext cx="88116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Not having a test set might be okay. (Only dev set.)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5C92EBF9-D483-41C9-AB9C-848A9B4C38B1}"/>
                  </a:ext>
                </a:extLst>
              </p14:cNvPr>
              <p14:cNvContentPartPr/>
              <p14:nvPr/>
            </p14:nvContentPartPr>
            <p14:xfrm>
              <a:off x="844560" y="419040"/>
              <a:ext cx="10027080" cy="55375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5C92EBF9-D483-41C9-AB9C-848A9B4C38B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35200" y="409680"/>
                <a:ext cx="10045800" cy="5556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15590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0515600" cy="1325563"/>
          </a:xfrm>
        </p:spPr>
        <p:txBody>
          <a:bodyPr anchor="t"/>
          <a:lstStyle/>
          <a:p>
            <a:r>
              <a:rPr lang="en-US" dirty="0"/>
              <a:t>Gradient check for a neural network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0" y="1379374"/>
                <a:ext cx="11582723" cy="62696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>
                    <a:latin typeface="Century Schoolbook" charset="0"/>
                    <a:ea typeface="Century Schoolbook" charset="0"/>
                    <a:cs typeface="Century Schoolbook" charset="0"/>
                  </a:rPr>
                  <a:t>Take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b="0" i="1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𝑊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dPr>
                          <m:e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sz="3200" b="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,</m:t>
                    </m:r>
                    <m:sSup>
                      <m:sSupPr>
                        <m:ctrlPr>
                          <a:rPr lang="en-US" sz="3200" b="0" i="1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𝑏</m:t>
                        </m:r>
                      </m:e>
                      <m:sup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[1]</m:t>
                        </m:r>
                      </m:sup>
                    </m:sSup>
                    <m:r>
                      <a:rPr lang="en-US" sz="3200" b="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,…,</m:t>
                    </m:r>
                    <m:sSup>
                      <m:sSupPr>
                        <m:ctrlPr>
                          <a:rPr lang="en-US" sz="3200" b="0" i="1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𝑊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dPr>
                          <m:e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𝐿</m:t>
                            </m:r>
                          </m:e>
                        </m:d>
                      </m:sup>
                    </m:sSup>
                    <m:r>
                      <a:rPr lang="en-US" sz="3200" b="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,</m:t>
                    </m:r>
                    <m:sSup>
                      <m:sSupPr>
                        <m:ctrlPr>
                          <a:rPr lang="en-US" sz="3200" b="0" i="1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𝑏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dPr>
                          <m:e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𝐿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sz="3200" dirty="0">
                    <a:latin typeface="Century Schoolbook" charset="0"/>
                    <a:ea typeface="Century Schoolbook" charset="0"/>
                    <a:cs typeface="Century Schoolbook" charset="0"/>
                  </a:rPr>
                  <a:t> and reshape into a big vector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𝜃</m:t>
                    </m:r>
                    <m:r>
                      <a:rPr lang="en-US" sz="3200" b="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.</m:t>
                    </m:r>
                  </m:oMath>
                </a14:m>
                <a:r>
                  <a:rPr lang="en-US" sz="3200" dirty="0">
                    <a:latin typeface="Century Schoolbook" charset="0"/>
                    <a:ea typeface="Century Schoolbook" charset="0"/>
                    <a:cs typeface="Century Schoolbook" charset="0"/>
                  </a:rPr>
                  <a:t>  </a:t>
                </a:r>
                <a:r>
                  <a:rPr lang="en-US" sz="2000" dirty="0">
                    <a:latin typeface="Century Schoolbook" charset="0"/>
                    <a:ea typeface="Century Schoolbook" charset="0"/>
                    <a:cs typeface="Century Schoolbook" charset="0"/>
                  </a:rPr>
                  <a:t> </a:t>
                </a: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379374"/>
                <a:ext cx="11582723" cy="626967"/>
              </a:xfrm>
              <a:prstGeom prst="rect">
                <a:avLst/>
              </a:prstGeom>
              <a:blipFill>
                <a:blip r:embed="rId2"/>
                <a:stretch>
                  <a:fillRect l="-1316" t="-7767" b="-291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0" y="3386960"/>
                <a:ext cx="12531700" cy="62696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>
                    <a:latin typeface="Century Schoolbook" charset="0"/>
                    <a:ea typeface="Century Schoolbook" charset="0"/>
                    <a:cs typeface="Century Schoolbook" charset="0"/>
                  </a:rPr>
                  <a:t>Take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b="0" i="1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𝑑𝑊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dPr>
                          <m:e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sz="3200" b="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,</m:t>
                    </m:r>
                    <m:sSup>
                      <m:sSupPr>
                        <m:ctrlPr>
                          <a:rPr lang="en-US" sz="3200" b="0" i="1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𝑑𝑏</m:t>
                        </m:r>
                      </m:e>
                      <m:sup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[1]</m:t>
                        </m:r>
                      </m:sup>
                    </m:sSup>
                    <m:r>
                      <a:rPr lang="en-US" sz="3200" b="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,…,</m:t>
                    </m:r>
                    <m:sSup>
                      <m:sSupPr>
                        <m:ctrlPr>
                          <a:rPr lang="en-US" sz="3200" b="0" i="1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𝑑𝑊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dPr>
                          <m:e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𝐿</m:t>
                            </m:r>
                          </m:e>
                        </m:d>
                      </m:sup>
                    </m:sSup>
                    <m:r>
                      <a:rPr lang="en-US" sz="3200" b="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,</m:t>
                    </m:r>
                    <m:sSup>
                      <m:sSupPr>
                        <m:ctrlPr>
                          <a:rPr lang="en-US" sz="3200" b="0" i="1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𝑑𝑏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dPr>
                          <m:e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𝐿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sz="3200" dirty="0">
                    <a:latin typeface="Century Schoolbook" charset="0"/>
                    <a:ea typeface="Century Schoolbook" charset="0"/>
                    <a:cs typeface="Century Schoolbook" charset="0"/>
                  </a:rPr>
                  <a:t> and reshape into a big vector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d</m:t>
                    </m:r>
                    <m:r>
                      <a:rPr lang="en-US" sz="3200" b="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𝜃</m:t>
                    </m:r>
                    <m:r>
                      <a:rPr lang="en-US" sz="3200" b="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.</m:t>
                    </m:r>
                  </m:oMath>
                </a14:m>
                <a:r>
                  <a:rPr lang="en-US" sz="3200" dirty="0">
                    <a:latin typeface="Century Schoolbook" charset="0"/>
                    <a:ea typeface="Century Schoolbook" charset="0"/>
                    <a:cs typeface="Century Schoolbook" charset="0"/>
                  </a:rPr>
                  <a:t>  </a:t>
                </a:r>
                <a:r>
                  <a:rPr lang="en-US" sz="2000" dirty="0">
                    <a:latin typeface="Century Schoolbook" charset="0"/>
                    <a:ea typeface="Century Schoolbook" charset="0"/>
                    <a:cs typeface="Century Schoolbook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386960"/>
                <a:ext cx="12531700" cy="626967"/>
              </a:xfrm>
              <a:prstGeom prst="rect">
                <a:avLst/>
              </a:prstGeom>
              <a:blipFill rotWithShape="0">
                <a:blip r:embed="rId3"/>
                <a:stretch>
                  <a:fillRect l="-1216" t="-7843" b="-303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4B4E1CCC-47E0-4674-81A6-58CFC9DAB59F}"/>
                  </a:ext>
                </a:extLst>
              </p14:cNvPr>
              <p14:cNvContentPartPr/>
              <p14:nvPr/>
            </p14:nvContentPartPr>
            <p14:xfrm>
              <a:off x="1079640" y="1320840"/>
              <a:ext cx="10985760" cy="42613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4B4E1CCC-47E0-4674-81A6-58CFC9DAB59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70280" y="1311480"/>
                <a:ext cx="11004480" cy="4280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68182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0515600" cy="1325563"/>
          </a:xfrm>
        </p:spPr>
        <p:txBody>
          <a:bodyPr anchor="t"/>
          <a:lstStyle/>
          <a:p>
            <a:r>
              <a:rPr lang="en-US" dirty="0"/>
              <a:t>Gradient checking (Grad check)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E51BFF31-EEA6-4870-BFA3-6CEF9801866C}"/>
                  </a:ext>
                </a:extLst>
              </p14:cNvPr>
              <p14:cNvContentPartPr/>
              <p14:nvPr/>
            </p14:nvContentPartPr>
            <p14:xfrm>
              <a:off x="596880" y="349200"/>
              <a:ext cx="11563560" cy="58107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E51BFF31-EEA6-4870-BFA3-6CEF9801866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87520" y="339840"/>
                <a:ext cx="11582280" cy="5829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8436443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858356" y="3721118"/>
            <a:ext cx="722355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Gradient Checking</a:t>
            </a:r>
          </a:p>
          <a:p>
            <a:pPr algn="ctr"/>
            <a:r>
              <a:rPr lang="en-US" sz="6000" dirty="0"/>
              <a:t>implementation notes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5015971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  <p:sp>
        <p:nvSpPr>
          <p:cNvPr id="11" name="Title 1">
            <a:extLst>
              <a:ext uri="{FF2B5EF4-FFF2-40B4-BE49-F238E27FC236}">
                <a16:creationId xmlns:a16="http://schemas.microsoft.com/office/drawing/2014/main" id="{99F16270-3BEB-4E92-BABF-672C548AE5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54524" y="903463"/>
            <a:ext cx="6831218" cy="2360472"/>
          </a:xfrm>
        </p:spPr>
        <p:txBody>
          <a:bodyPr>
            <a:noAutofit/>
          </a:bodyPr>
          <a:lstStyle/>
          <a:p>
            <a:r>
              <a:rPr lang="en-US" dirty="0"/>
              <a:t>Setting up your optimization problem</a:t>
            </a:r>
          </a:p>
        </p:txBody>
      </p:sp>
    </p:spTree>
    <p:extLst>
      <p:ext uri="{BB962C8B-B14F-4D97-AF65-F5344CB8AC3E}">
        <p14:creationId xmlns:p14="http://schemas.microsoft.com/office/powerpoint/2010/main" val="129121819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1596745" cy="1325563"/>
          </a:xfrm>
        </p:spPr>
        <p:txBody>
          <a:bodyPr anchor="t"/>
          <a:lstStyle/>
          <a:p>
            <a:r>
              <a:rPr lang="en-US" dirty="0"/>
              <a:t>Gradient checking implementation notes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80688" y="1573618"/>
            <a:ext cx="64716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- Don’t use in training </a:t>
            </a:r>
            <a:r>
              <a:rPr lang="mr-IN" sz="2800" dirty="0">
                <a:latin typeface="Century Schoolbook" charset="0"/>
                <a:ea typeface="Century Schoolbook" charset="0"/>
                <a:cs typeface="Century Schoolbook" charset="0"/>
              </a:rPr>
              <a:t>–</a:t>
            </a:r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 only to debug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80688" y="2469346"/>
            <a:ext cx="121222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- If algorithm fails grad check, look at components to try to identify bug.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80688" y="3875434"/>
            <a:ext cx="47612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- Remember regularization.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80688" y="4757314"/>
            <a:ext cx="49119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- Doesn’t work </a:t>
            </a:r>
            <a:r>
              <a:rPr lang="en-US" sz="2800">
                <a:latin typeface="Century Schoolbook" charset="0"/>
                <a:ea typeface="Century Schoolbook" charset="0"/>
                <a:cs typeface="Century Schoolbook" charset="0"/>
              </a:rPr>
              <a:t>with dropout.</a:t>
            </a:r>
            <a:endParaRPr lang="en-US" sz="28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80688" y="5639195"/>
            <a:ext cx="112838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- Run at random initialization; perhaps again after some training.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1B60D6AE-30DC-4F97-8E6D-8B7939F775A2}"/>
                  </a:ext>
                </a:extLst>
              </p14:cNvPr>
              <p14:cNvContentPartPr/>
              <p14:nvPr/>
            </p14:nvContentPartPr>
            <p14:xfrm>
              <a:off x="2413080" y="1498680"/>
              <a:ext cx="8515800" cy="198144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1B60D6AE-30DC-4F97-8E6D-8B7939F775A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03720" y="1489320"/>
                <a:ext cx="8534520" cy="200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746AA175-8871-4992-95A0-F567D7986CB1}"/>
                  </a:ext>
                </a:extLst>
              </p14:cNvPr>
              <p14:cNvContentPartPr/>
              <p14:nvPr/>
            </p14:nvContentPartPr>
            <p14:xfrm>
              <a:off x="2101680" y="3429000"/>
              <a:ext cx="9284400" cy="32263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746AA175-8871-4992-95A0-F567D7986CB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092320" y="3419640"/>
                <a:ext cx="9303120" cy="3245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40235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769552" y="1243534"/>
            <a:ext cx="5401163" cy="1929738"/>
          </a:xfrm>
        </p:spPr>
        <p:txBody>
          <a:bodyPr>
            <a:noAutofit/>
          </a:bodyPr>
          <a:lstStyle/>
          <a:p>
            <a:r>
              <a:rPr lang="en-US" dirty="0"/>
              <a:t>Setting up your </a:t>
            </a:r>
            <a:br>
              <a:rPr lang="en-US" dirty="0"/>
            </a:br>
            <a:r>
              <a:rPr lang="en-US" dirty="0"/>
              <a:t>ML application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015971" y="3665299"/>
            <a:ext cx="691028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Bias/Variance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5015971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1993545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 and Variance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427812" y="1825355"/>
            <a:ext cx="3128322" cy="2844285"/>
            <a:chOff x="407807" y="1903613"/>
            <a:chExt cx="3128322" cy="2844285"/>
          </a:xfrm>
        </p:grpSpPr>
        <p:cxnSp>
          <p:nvCxnSpPr>
            <p:cNvPr id="105" name="Straight Arrow Connector 104"/>
            <p:cNvCxnSpPr/>
            <p:nvPr/>
          </p:nvCxnSpPr>
          <p:spPr>
            <a:xfrm>
              <a:off x="407807" y="4080816"/>
              <a:ext cx="3128322" cy="1554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" name="Group 4"/>
            <p:cNvGrpSpPr/>
            <p:nvPr/>
          </p:nvGrpSpPr>
          <p:grpSpPr>
            <a:xfrm>
              <a:off x="682546" y="1903613"/>
              <a:ext cx="2281755" cy="2844285"/>
              <a:chOff x="682546" y="1903613"/>
              <a:chExt cx="2281755" cy="2844285"/>
            </a:xfrm>
          </p:grpSpPr>
          <p:cxnSp>
            <p:nvCxnSpPr>
              <p:cNvPr id="104" name="Straight Arrow Connector 103"/>
              <p:cNvCxnSpPr/>
              <p:nvPr/>
            </p:nvCxnSpPr>
            <p:spPr>
              <a:xfrm flipV="1">
                <a:off x="682546" y="2080952"/>
                <a:ext cx="0" cy="220202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Oval 59"/>
              <p:cNvSpPr/>
              <p:nvPr/>
            </p:nvSpPr>
            <p:spPr>
              <a:xfrm>
                <a:off x="1084738" y="3367108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Oval 60"/>
              <p:cNvSpPr/>
              <p:nvPr/>
            </p:nvSpPr>
            <p:spPr>
              <a:xfrm>
                <a:off x="1182075" y="2746551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Oval 61"/>
              <p:cNvSpPr/>
              <p:nvPr/>
            </p:nvSpPr>
            <p:spPr>
              <a:xfrm>
                <a:off x="980327" y="3016435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Oval 62"/>
              <p:cNvSpPr/>
              <p:nvPr/>
            </p:nvSpPr>
            <p:spPr>
              <a:xfrm>
                <a:off x="900761" y="3594346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Oval 63"/>
              <p:cNvSpPr/>
              <p:nvPr/>
            </p:nvSpPr>
            <p:spPr>
              <a:xfrm>
                <a:off x="1374706" y="2874914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Oval 64"/>
              <p:cNvSpPr/>
              <p:nvPr/>
            </p:nvSpPr>
            <p:spPr>
              <a:xfrm>
                <a:off x="1682171" y="3533327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Oval 65"/>
              <p:cNvSpPr/>
              <p:nvPr/>
            </p:nvSpPr>
            <p:spPr>
              <a:xfrm>
                <a:off x="1455574" y="3700615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Oval 66"/>
              <p:cNvSpPr/>
              <p:nvPr/>
            </p:nvSpPr>
            <p:spPr>
              <a:xfrm>
                <a:off x="2025416" y="2442979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2" name="Straight Connector 101"/>
              <p:cNvCxnSpPr/>
              <p:nvPr/>
            </p:nvCxnSpPr>
            <p:spPr>
              <a:xfrm>
                <a:off x="1652642" y="27448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/>
              <p:nvPr/>
            </p:nvCxnSpPr>
            <p:spPr>
              <a:xfrm flipV="1">
                <a:off x="1652642" y="27448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" name="Group 3"/>
              <p:cNvGrpSpPr/>
              <p:nvPr/>
            </p:nvGrpSpPr>
            <p:grpSpPr>
              <a:xfrm>
                <a:off x="2002486" y="3494576"/>
                <a:ext cx="182880" cy="182880"/>
                <a:chOff x="1975282" y="3391159"/>
                <a:chExt cx="182880" cy="182880"/>
              </a:xfrm>
            </p:grpSpPr>
            <p:cxnSp>
              <p:nvCxnSpPr>
                <p:cNvPr id="100" name="Straight Connector 99"/>
                <p:cNvCxnSpPr/>
                <p:nvPr/>
              </p:nvCxnSpPr>
              <p:spPr>
                <a:xfrm>
                  <a:off x="1975282" y="3391159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Straight Connector 100"/>
                <p:cNvCxnSpPr/>
                <p:nvPr/>
              </p:nvCxnSpPr>
              <p:spPr>
                <a:xfrm flipV="1">
                  <a:off x="1975282" y="3391159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98" name="Straight Connector 97"/>
              <p:cNvCxnSpPr/>
              <p:nvPr/>
            </p:nvCxnSpPr>
            <p:spPr>
              <a:xfrm>
                <a:off x="2781421" y="36582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/>
              <p:cNvCxnSpPr/>
              <p:nvPr/>
            </p:nvCxnSpPr>
            <p:spPr>
              <a:xfrm flipV="1">
                <a:off x="2781421" y="36582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/>
              <p:nvPr/>
            </p:nvCxnSpPr>
            <p:spPr>
              <a:xfrm>
                <a:off x="2222384" y="268500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/>
            </p:nvCxnSpPr>
            <p:spPr>
              <a:xfrm flipV="1">
                <a:off x="2222384" y="268500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/>
              <p:nvPr/>
            </p:nvCxnSpPr>
            <p:spPr>
              <a:xfrm>
                <a:off x="2152749" y="30902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/>
              <p:cNvCxnSpPr/>
              <p:nvPr/>
            </p:nvCxnSpPr>
            <p:spPr>
              <a:xfrm flipV="1">
                <a:off x="2152749" y="30902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/>
            </p:nvCxnSpPr>
            <p:spPr>
              <a:xfrm>
                <a:off x="1628634" y="222104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/>
              <p:cNvCxnSpPr/>
              <p:nvPr/>
            </p:nvCxnSpPr>
            <p:spPr>
              <a:xfrm flipV="1">
                <a:off x="1628634" y="222104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/>
            </p:nvCxnSpPr>
            <p:spPr>
              <a:xfrm>
                <a:off x="1445754" y="315605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/>
            </p:nvCxnSpPr>
            <p:spPr>
              <a:xfrm flipV="1">
                <a:off x="1445754" y="315605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/>
            </p:nvCxnSpPr>
            <p:spPr>
              <a:xfrm>
                <a:off x="2768304" y="26110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/>
            </p:nvCxnSpPr>
            <p:spPr>
              <a:xfrm flipV="1">
                <a:off x="2768304" y="26110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6" name="Oval 75"/>
              <p:cNvSpPr/>
              <p:nvPr/>
            </p:nvSpPr>
            <p:spPr>
              <a:xfrm>
                <a:off x="1106304" y="3771331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Oval 76"/>
              <p:cNvSpPr/>
              <p:nvPr/>
            </p:nvSpPr>
            <p:spPr>
              <a:xfrm>
                <a:off x="1262874" y="3502906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6" name="Straight Connector 85"/>
              <p:cNvCxnSpPr/>
              <p:nvPr/>
            </p:nvCxnSpPr>
            <p:spPr>
              <a:xfrm>
                <a:off x="2315442" y="360898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/>
            </p:nvCxnSpPr>
            <p:spPr>
              <a:xfrm flipV="1">
                <a:off x="2315442" y="360898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" name="Group 2"/>
              <p:cNvGrpSpPr/>
              <p:nvPr/>
            </p:nvGrpSpPr>
            <p:grpSpPr>
              <a:xfrm>
                <a:off x="2054341" y="2182104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84" name="Straight Connector 83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Straight Connector 84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82" name="Straight Connector 81"/>
              <p:cNvCxnSpPr/>
              <p:nvPr/>
            </p:nvCxnSpPr>
            <p:spPr>
              <a:xfrm>
                <a:off x="2676864" y="306461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/>
            </p:nvCxnSpPr>
            <p:spPr>
              <a:xfrm flipV="1">
                <a:off x="2676864" y="306461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4" name="TextBox 153"/>
              <p:cNvSpPr txBox="1"/>
              <p:nvPr/>
            </p:nvSpPr>
            <p:spPr>
              <a:xfrm>
                <a:off x="1137592" y="4224678"/>
                <a:ext cx="171072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latin typeface="Century Schoolbook" charset="0"/>
                    <a:ea typeface="Century Schoolbook" charset="0"/>
                    <a:cs typeface="Century Schoolbook" charset="0"/>
                  </a:rPr>
                  <a:t>high bias</a:t>
                </a:r>
              </a:p>
            </p:txBody>
          </p:sp>
          <p:grpSp>
            <p:nvGrpSpPr>
              <p:cNvPr id="160" name="Group 159"/>
              <p:cNvGrpSpPr/>
              <p:nvPr/>
            </p:nvGrpSpPr>
            <p:grpSpPr>
              <a:xfrm>
                <a:off x="2305149" y="2363206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161" name="Straight Connector 160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2" name="Straight Connector 161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3" name="Group 162"/>
              <p:cNvGrpSpPr/>
              <p:nvPr/>
            </p:nvGrpSpPr>
            <p:grpSpPr>
              <a:xfrm>
                <a:off x="783616" y="2206303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164" name="Straight Connector 163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5" name="Straight Connector 164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6" name="Group 165"/>
              <p:cNvGrpSpPr/>
              <p:nvPr/>
            </p:nvGrpSpPr>
            <p:grpSpPr>
              <a:xfrm>
                <a:off x="1282390" y="2017908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167" name="Straight Connector 166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4" name="Straight Connector 173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6" name="Oval 175"/>
              <p:cNvSpPr/>
              <p:nvPr/>
            </p:nvSpPr>
            <p:spPr>
              <a:xfrm>
                <a:off x="894046" y="2728301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77" name="Group 176"/>
              <p:cNvGrpSpPr/>
              <p:nvPr/>
            </p:nvGrpSpPr>
            <p:grpSpPr>
              <a:xfrm>
                <a:off x="1663993" y="1903613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178" name="Straight Connector 177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9" name="Straight Connector 178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0" name="Group 179"/>
              <p:cNvGrpSpPr/>
              <p:nvPr/>
            </p:nvGrpSpPr>
            <p:grpSpPr>
              <a:xfrm>
                <a:off x="1043350" y="2377056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181" name="Straight Connector 180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2" name="Straight Connector 181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83" name="Oval 182"/>
              <p:cNvSpPr/>
              <p:nvPr/>
            </p:nvSpPr>
            <p:spPr>
              <a:xfrm>
                <a:off x="695874" y="2885970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84" name="Group 183"/>
              <p:cNvGrpSpPr/>
              <p:nvPr/>
            </p:nvGrpSpPr>
            <p:grpSpPr>
              <a:xfrm>
                <a:off x="782185" y="2461239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185" name="Straight Connector 184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6" name="Straight Connector 185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7" name="Group 186"/>
              <p:cNvGrpSpPr/>
              <p:nvPr/>
            </p:nvGrpSpPr>
            <p:grpSpPr>
              <a:xfrm>
                <a:off x="1958038" y="3783570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188" name="Straight Connector 187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9" name="Straight Connector 188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90" name="Oval 189"/>
              <p:cNvSpPr/>
              <p:nvPr/>
            </p:nvSpPr>
            <p:spPr>
              <a:xfrm>
                <a:off x="1704195" y="3178392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91" name="Group 190"/>
              <p:cNvGrpSpPr/>
              <p:nvPr/>
            </p:nvGrpSpPr>
            <p:grpSpPr>
              <a:xfrm>
                <a:off x="1734991" y="2515049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192" name="Straight Connector 191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3" name="Straight Connector 192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4" name="Group 193"/>
              <p:cNvGrpSpPr/>
              <p:nvPr/>
            </p:nvGrpSpPr>
            <p:grpSpPr>
              <a:xfrm>
                <a:off x="1940329" y="2784817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195" name="Straight Connector 194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6" name="Straight Connector 195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7" name="Group 196"/>
              <p:cNvGrpSpPr/>
              <p:nvPr/>
            </p:nvGrpSpPr>
            <p:grpSpPr>
              <a:xfrm>
                <a:off x="2193114" y="3837581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198" name="Straight Connector 197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9" name="Straight Connector 198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0" name="Group 199"/>
              <p:cNvGrpSpPr/>
              <p:nvPr/>
            </p:nvGrpSpPr>
            <p:grpSpPr>
              <a:xfrm>
                <a:off x="1862719" y="3944321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01" name="Straight Connector 200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2" name="Straight Connector 201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203" name="Group 202"/>
          <p:cNvGrpSpPr/>
          <p:nvPr/>
        </p:nvGrpSpPr>
        <p:grpSpPr>
          <a:xfrm>
            <a:off x="4478753" y="1825355"/>
            <a:ext cx="3128322" cy="2844285"/>
            <a:chOff x="407807" y="1903613"/>
            <a:chExt cx="3128322" cy="2844285"/>
          </a:xfrm>
        </p:grpSpPr>
        <p:cxnSp>
          <p:nvCxnSpPr>
            <p:cNvPr id="204" name="Straight Arrow Connector 203"/>
            <p:cNvCxnSpPr/>
            <p:nvPr/>
          </p:nvCxnSpPr>
          <p:spPr>
            <a:xfrm>
              <a:off x="407807" y="4080816"/>
              <a:ext cx="3128322" cy="1554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5" name="Group 204"/>
            <p:cNvGrpSpPr/>
            <p:nvPr/>
          </p:nvGrpSpPr>
          <p:grpSpPr>
            <a:xfrm>
              <a:off x="682546" y="1903613"/>
              <a:ext cx="2473547" cy="2844285"/>
              <a:chOff x="682546" y="1903613"/>
              <a:chExt cx="2473547" cy="2844285"/>
            </a:xfrm>
          </p:grpSpPr>
          <p:cxnSp>
            <p:nvCxnSpPr>
              <p:cNvPr id="206" name="Straight Arrow Connector 205"/>
              <p:cNvCxnSpPr/>
              <p:nvPr/>
            </p:nvCxnSpPr>
            <p:spPr>
              <a:xfrm flipV="1">
                <a:off x="682546" y="2080952"/>
                <a:ext cx="0" cy="220202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7" name="Oval 206"/>
              <p:cNvSpPr/>
              <p:nvPr/>
            </p:nvSpPr>
            <p:spPr>
              <a:xfrm>
                <a:off x="1084738" y="3367108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8" name="Oval 207"/>
              <p:cNvSpPr/>
              <p:nvPr/>
            </p:nvSpPr>
            <p:spPr>
              <a:xfrm>
                <a:off x="1182075" y="2746551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9" name="Oval 208"/>
              <p:cNvSpPr/>
              <p:nvPr/>
            </p:nvSpPr>
            <p:spPr>
              <a:xfrm>
                <a:off x="980327" y="3016435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0" name="Oval 209"/>
              <p:cNvSpPr/>
              <p:nvPr/>
            </p:nvSpPr>
            <p:spPr>
              <a:xfrm>
                <a:off x="900761" y="3594346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1" name="Oval 210"/>
              <p:cNvSpPr/>
              <p:nvPr/>
            </p:nvSpPr>
            <p:spPr>
              <a:xfrm>
                <a:off x="1374706" y="2874914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2" name="Oval 211"/>
              <p:cNvSpPr/>
              <p:nvPr/>
            </p:nvSpPr>
            <p:spPr>
              <a:xfrm>
                <a:off x="1682171" y="3533327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3" name="Oval 212"/>
              <p:cNvSpPr/>
              <p:nvPr/>
            </p:nvSpPr>
            <p:spPr>
              <a:xfrm>
                <a:off x="1455574" y="3700615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4" name="Oval 213"/>
              <p:cNvSpPr/>
              <p:nvPr/>
            </p:nvSpPr>
            <p:spPr>
              <a:xfrm>
                <a:off x="2025416" y="2442979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15" name="Straight Connector 214"/>
              <p:cNvCxnSpPr/>
              <p:nvPr/>
            </p:nvCxnSpPr>
            <p:spPr>
              <a:xfrm>
                <a:off x="1652642" y="27448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Straight Connector 215"/>
              <p:cNvCxnSpPr/>
              <p:nvPr/>
            </p:nvCxnSpPr>
            <p:spPr>
              <a:xfrm flipV="1">
                <a:off x="1652642" y="27448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17" name="Group 216"/>
              <p:cNvGrpSpPr/>
              <p:nvPr/>
            </p:nvGrpSpPr>
            <p:grpSpPr>
              <a:xfrm>
                <a:off x="2002486" y="3494576"/>
                <a:ext cx="182880" cy="182880"/>
                <a:chOff x="1975282" y="3391159"/>
                <a:chExt cx="182880" cy="182880"/>
              </a:xfrm>
            </p:grpSpPr>
            <p:cxnSp>
              <p:nvCxnSpPr>
                <p:cNvPr id="277" name="Straight Connector 276"/>
                <p:cNvCxnSpPr/>
                <p:nvPr/>
              </p:nvCxnSpPr>
              <p:spPr>
                <a:xfrm>
                  <a:off x="1975282" y="3391159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8" name="Straight Connector 277"/>
                <p:cNvCxnSpPr/>
                <p:nvPr/>
              </p:nvCxnSpPr>
              <p:spPr>
                <a:xfrm flipV="1">
                  <a:off x="1975282" y="3391159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18" name="Straight Connector 217"/>
              <p:cNvCxnSpPr/>
              <p:nvPr/>
            </p:nvCxnSpPr>
            <p:spPr>
              <a:xfrm>
                <a:off x="2781421" y="36582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Straight Connector 218"/>
              <p:cNvCxnSpPr/>
              <p:nvPr/>
            </p:nvCxnSpPr>
            <p:spPr>
              <a:xfrm flipV="1">
                <a:off x="2781421" y="36582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Straight Connector 219"/>
              <p:cNvCxnSpPr/>
              <p:nvPr/>
            </p:nvCxnSpPr>
            <p:spPr>
              <a:xfrm>
                <a:off x="2222384" y="268500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Straight Connector 220"/>
              <p:cNvCxnSpPr/>
              <p:nvPr/>
            </p:nvCxnSpPr>
            <p:spPr>
              <a:xfrm flipV="1">
                <a:off x="2222384" y="268500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Straight Connector 221"/>
              <p:cNvCxnSpPr/>
              <p:nvPr/>
            </p:nvCxnSpPr>
            <p:spPr>
              <a:xfrm>
                <a:off x="2152749" y="30902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Straight Connector 222"/>
              <p:cNvCxnSpPr/>
              <p:nvPr/>
            </p:nvCxnSpPr>
            <p:spPr>
              <a:xfrm flipV="1">
                <a:off x="2152749" y="30902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Straight Connector 223"/>
              <p:cNvCxnSpPr/>
              <p:nvPr/>
            </p:nvCxnSpPr>
            <p:spPr>
              <a:xfrm>
                <a:off x="1628634" y="222104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Straight Connector 224"/>
              <p:cNvCxnSpPr/>
              <p:nvPr/>
            </p:nvCxnSpPr>
            <p:spPr>
              <a:xfrm flipV="1">
                <a:off x="1628634" y="222104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Straight Connector 225"/>
              <p:cNvCxnSpPr/>
              <p:nvPr/>
            </p:nvCxnSpPr>
            <p:spPr>
              <a:xfrm>
                <a:off x="1445754" y="315605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Straight Connector 226"/>
              <p:cNvCxnSpPr/>
              <p:nvPr/>
            </p:nvCxnSpPr>
            <p:spPr>
              <a:xfrm flipV="1">
                <a:off x="1445754" y="315605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Straight Connector 227"/>
              <p:cNvCxnSpPr/>
              <p:nvPr/>
            </p:nvCxnSpPr>
            <p:spPr>
              <a:xfrm>
                <a:off x="2768304" y="26110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Straight Connector 228"/>
              <p:cNvCxnSpPr/>
              <p:nvPr/>
            </p:nvCxnSpPr>
            <p:spPr>
              <a:xfrm flipV="1">
                <a:off x="2768304" y="26110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0" name="Oval 229"/>
              <p:cNvSpPr/>
              <p:nvPr/>
            </p:nvSpPr>
            <p:spPr>
              <a:xfrm>
                <a:off x="1106304" y="3771331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1" name="Oval 230"/>
              <p:cNvSpPr/>
              <p:nvPr/>
            </p:nvSpPr>
            <p:spPr>
              <a:xfrm>
                <a:off x="1262874" y="3502906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32" name="Straight Connector 231"/>
              <p:cNvCxnSpPr/>
              <p:nvPr/>
            </p:nvCxnSpPr>
            <p:spPr>
              <a:xfrm>
                <a:off x="2315442" y="360898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Straight Connector 232"/>
              <p:cNvCxnSpPr/>
              <p:nvPr/>
            </p:nvCxnSpPr>
            <p:spPr>
              <a:xfrm flipV="1">
                <a:off x="2315442" y="360898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34" name="Group 233"/>
              <p:cNvGrpSpPr/>
              <p:nvPr/>
            </p:nvGrpSpPr>
            <p:grpSpPr>
              <a:xfrm>
                <a:off x="2054341" y="2182104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75" name="Straight Connector 274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6" name="Straight Connector 275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35" name="Straight Connector 234"/>
              <p:cNvCxnSpPr/>
              <p:nvPr/>
            </p:nvCxnSpPr>
            <p:spPr>
              <a:xfrm>
                <a:off x="2676864" y="306461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Straight Connector 235"/>
              <p:cNvCxnSpPr/>
              <p:nvPr/>
            </p:nvCxnSpPr>
            <p:spPr>
              <a:xfrm flipV="1">
                <a:off x="2676864" y="306461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7" name="TextBox 236"/>
              <p:cNvSpPr txBox="1"/>
              <p:nvPr/>
            </p:nvSpPr>
            <p:spPr>
              <a:xfrm>
                <a:off x="1137592" y="4224678"/>
                <a:ext cx="201850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latin typeface="Century Schoolbook" charset="0"/>
                    <a:ea typeface="Century Schoolbook" charset="0"/>
                    <a:cs typeface="Century Schoolbook" charset="0"/>
                  </a:rPr>
                  <a:t>“just right”</a:t>
                </a:r>
              </a:p>
            </p:txBody>
          </p:sp>
          <p:grpSp>
            <p:nvGrpSpPr>
              <p:cNvPr id="239" name="Group 238"/>
              <p:cNvGrpSpPr/>
              <p:nvPr/>
            </p:nvGrpSpPr>
            <p:grpSpPr>
              <a:xfrm>
                <a:off x="2305149" y="2363206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73" name="Straight Connector 272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4" name="Straight Connector 273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0" name="Group 239"/>
              <p:cNvGrpSpPr/>
              <p:nvPr/>
            </p:nvGrpSpPr>
            <p:grpSpPr>
              <a:xfrm>
                <a:off x="783616" y="2206303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71" name="Straight Connector 270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2" name="Straight Connector 271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1" name="Group 240"/>
              <p:cNvGrpSpPr/>
              <p:nvPr/>
            </p:nvGrpSpPr>
            <p:grpSpPr>
              <a:xfrm>
                <a:off x="1282390" y="2017908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69" name="Straight Connector 268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0" name="Straight Connector 269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42" name="Oval 241"/>
              <p:cNvSpPr/>
              <p:nvPr/>
            </p:nvSpPr>
            <p:spPr>
              <a:xfrm>
                <a:off x="894046" y="2728301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43" name="Group 242"/>
              <p:cNvGrpSpPr/>
              <p:nvPr/>
            </p:nvGrpSpPr>
            <p:grpSpPr>
              <a:xfrm>
                <a:off x="1663993" y="1903613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67" name="Straight Connector 266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8" name="Straight Connector 267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4" name="Group 243"/>
              <p:cNvGrpSpPr/>
              <p:nvPr/>
            </p:nvGrpSpPr>
            <p:grpSpPr>
              <a:xfrm>
                <a:off x="1043350" y="2377056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65" name="Straight Connector 264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6" name="Straight Connector 265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45" name="Oval 244"/>
              <p:cNvSpPr/>
              <p:nvPr/>
            </p:nvSpPr>
            <p:spPr>
              <a:xfrm>
                <a:off x="695874" y="2885970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46" name="Group 245"/>
              <p:cNvGrpSpPr/>
              <p:nvPr/>
            </p:nvGrpSpPr>
            <p:grpSpPr>
              <a:xfrm>
                <a:off x="782185" y="2461239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63" name="Straight Connector 262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4" name="Straight Connector 263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7" name="Group 246"/>
              <p:cNvGrpSpPr/>
              <p:nvPr/>
            </p:nvGrpSpPr>
            <p:grpSpPr>
              <a:xfrm>
                <a:off x="1958038" y="3783570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61" name="Straight Connector 260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2" name="Straight Connector 261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48" name="Oval 247"/>
              <p:cNvSpPr/>
              <p:nvPr/>
            </p:nvSpPr>
            <p:spPr>
              <a:xfrm>
                <a:off x="1704195" y="3178392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49" name="Group 248"/>
              <p:cNvGrpSpPr/>
              <p:nvPr/>
            </p:nvGrpSpPr>
            <p:grpSpPr>
              <a:xfrm>
                <a:off x="1734991" y="2515049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59" name="Straight Connector 258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0" name="Straight Connector 259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50" name="Group 249"/>
              <p:cNvGrpSpPr/>
              <p:nvPr/>
            </p:nvGrpSpPr>
            <p:grpSpPr>
              <a:xfrm>
                <a:off x="1940329" y="2784817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57" name="Straight Connector 256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8" name="Straight Connector 257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51" name="Group 250"/>
              <p:cNvGrpSpPr/>
              <p:nvPr/>
            </p:nvGrpSpPr>
            <p:grpSpPr>
              <a:xfrm>
                <a:off x="2193114" y="3837581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55" name="Straight Connector 254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6" name="Straight Connector 255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52" name="Group 251"/>
              <p:cNvGrpSpPr/>
              <p:nvPr/>
            </p:nvGrpSpPr>
            <p:grpSpPr>
              <a:xfrm>
                <a:off x="1862719" y="3944321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53" name="Straight Connector 252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4" name="Straight Connector 253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279" name="Group 278"/>
          <p:cNvGrpSpPr/>
          <p:nvPr/>
        </p:nvGrpSpPr>
        <p:grpSpPr>
          <a:xfrm>
            <a:off x="8713791" y="1825017"/>
            <a:ext cx="3128322" cy="2844623"/>
            <a:chOff x="407807" y="1903613"/>
            <a:chExt cx="3128322" cy="2844623"/>
          </a:xfrm>
        </p:grpSpPr>
        <p:cxnSp>
          <p:nvCxnSpPr>
            <p:cNvPr id="280" name="Straight Arrow Connector 279"/>
            <p:cNvCxnSpPr/>
            <p:nvPr/>
          </p:nvCxnSpPr>
          <p:spPr>
            <a:xfrm>
              <a:off x="407807" y="4080816"/>
              <a:ext cx="3128322" cy="1554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81" name="Group 280"/>
            <p:cNvGrpSpPr/>
            <p:nvPr/>
          </p:nvGrpSpPr>
          <p:grpSpPr>
            <a:xfrm>
              <a:off x="682546" y="1903613"/>
              <a:ext cx="2581956" cy="2844623"/>
              <a:chOff x="682546" y="1903613"/>
              <a:chExt cx="2581956" cy="2844623"/>
            </a:xfrm>
          </p:grpSpPr>
          <p:cxnSp>
            <p:nvCxnSpPr>
              <p:cNvPr id="282" name="Straight Arrow Connector 281"/>
              <p:cNvCxnSpPr/>
              <p:nvPr/>
            </p:nvCxnSpPr>
            <p:spPr>
              <a:xfrm flipV="1">
                <a:off x="682546" y="2080952"/>
                <a:ext cx="0" cy="220202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3" name="Oval 282"/>
              <p:cNvSpPr/>
              <p:nvPr/>
            </p:nvSpPr>
            <p:spPr>
              <a:xfrm>
                <a:off x="1084738" y="3367108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4" name="Oval 283"/>
              <p:cNvSpPr/>
              <p:nvPr/>
            </p:nvSpPr>
            <p:spPr>
              <a:xfrm>
                <a:off x="1182075" y="2746551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5" name="Oval 284"/>
              <p:cNvSpPr/>
              <p:nvPr/>
            </p:nvSpPr>
            <p:spPr>
              <a:xfrm>
                <a:off x="980327" y="3016435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6" name="Oval 285"/>
              <p:cNvSpPr/>
              <p:nvPr/>
            </p:nvSpPr>
            <p:spPr>
              <a:xfrm>
                <a:off x="900761" y="3594346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7" name="Oval 286"/>
              <p:cNvSpPr/>
              <p:nvPr/>
            </p:nvSpPr>
            <p:spPr>
              <a:xfrm>
                <a:off x="1374706" y="2874914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8" name="Oval 287"/>
              <p:cNvSpPr/>
              <p:nvPr/>
            </p:nvSpPr>
            <p:spPr>
              <a:xfrm>
                <a:off x="1682171" y="3533327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9" name="Oval 288"/>
              <p:cNvSpPr/>
              <p:nvPr/>
            </p:nvSpPr>
            <p:spPr>
              <a:xfrm>
                <a:off x="1455574" y="3700615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0" name="Oval 289"/>
              <p:cNvSpPr/>
              <p:nvPr/>
            </p:nvSpPr>
            <p:spPr>
              <a:xfrm>
                <a:off x="2025416" y="2442979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91" name="Straight Connector 290"/>
              <p:cNvCxnSpPr/>
              <p:nvPr/>
            </p:nvCxnSpPr>
            <p:spPr>
              <a:xfrm>
                <a:off x="1652642" y="27448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Straight Connector 291"/>
              <p:cNvCxnSpPr/>
              <p:nvPr/>
            </p:nvCxnSpPr>
            <p:spPr>
              <a:xfrm flipV="1">
                <a:off x="1652642" y="27448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93" name="Group 292"/>
              <p:cNvGrpSpPr/>
              <p:nvPr/>
            </p:nvGrpSpPr>
            <p:grpSpPr>
              <a:xfrm>
                <a:off x="2002486" y="3494576"/>
                <a:ext cx="182880" cy="182880"/>
                <a:chOff x="1975282" y="3391159"/>
                <a:chExt cx="182880" cy="182880"/>
              </a:xfrm>
            </p:grpSpPr>
            <p:cxnSp>
              <p:nvCxnSpPr>
                <p:cNvPr id="353" name="Straight Connector 352"/>
                <p:cNvCxnSpPr/>
                <p:nvPr/>
              </p:nvCxnSpPr>
              <p:spPr>
                <a:xfrm>
                  <a:off x="1975282" y="3391159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4" name="Straight Connector 353"/>
                <p:cNvCxnSpPr/>
                <p:nvPr/>
              </p:nvCxnSpPr>
              <p:spPr>
                <a:xfrm flipV="1">
                  <a:off x="1975282" y="3391159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94" name="Straight Connector 293"/>
              <p:cNvCxnSpPr/>
              <p:nvPr/>
            </p:nvCxnSpPr>
            <p:spPr>
              <a:xfrm>
                <a:off x="2781421" y="36582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Straight Connector 294"/>
              <p:cNvCxnSpPr/>
              <p:nvPr/>
            </p:nvCxnSpPr>
            <p:spPr>
              <a:xfrm flipV="1">
                <a:off x="2781421" y="36582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Straight Connector 295"/>
              <p:cNvCxnSpPr/>
              <p:nvPr/>
            </p:nvCxnSpPr>
            <p:spPr>
              <a:xfrm>
                <a:off x="2222384" y="268500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" name="Straight Connector 296"/>
              <p:cNvCxnSpPr/>
              <p:nvPr/>
            </p:nvCxnSpPr>
            <p:spPr>
              <a:xfrm flipV="1">
                <a:off x="2222384" y="268500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Straight Connector 297"/>
              <p:cNvCxnSpPr/>
              <p:nvPr/>
            </p:nvCxnSpPr>
            <p:spPr>
              <a:xfrm>
                <a:off x="2152749" y="30902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Straight Connector 298"/>
              <p:cNvCxnSpPr/>
              <p:nvPr/>
            </p:nvCxnSpPr>
            <p:spPr>
              <a:xfrm flipV="1">
                <a:off x="2152749" y="30902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Straight Connector 299"/>
              <p:cNvCxnSpPr/>
              <p:nvPr/>
            </p:nvCxnSpPr>
            <p:spPr>
              <a:xfrm>
                <a:off x="1628634" y="222104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Straight Connector 300"/>
              <p:cNvCxnSpPr/>
              <p:nvPr/>
            </p:nvCxnSpPr>
            <p:spPr>
              <a:xfrm flipV="1">
                <a:off x="1628634" y="222104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2" name="Straight Connector 301"/>
              <p:cNvCxnSpPr/>
              <p:nvPr/>
            </p:nvCxnSpPr>
            <p:spPr>
              <a:xfrm>
                <a:off x="1445754" y="315605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3" name="Straight Connector 302"/>
              <p:cNvCxnSpPr/>
              <p:nvPr/>
            </p:nvCxnSpPr>
            <p:spPr>
              <a:xfrm flipV="1">
                <a:off x="1445754" y="315605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4" name="Straight Connector 303"/>
              <p:cNvCxnSpPr/>
              <p:nvPr/>
            </p:nvCxnSpPr>
            <p:spPr>
              <a:xfrm>
                <a:off x="2768304" y="26110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5" name="Straight Connector 304"/>
              <p:cNvCxnSpPr/>
              <p:nvPr/>
            </p:nvCxnSpPr>
            <p:spPr>
              <a:xfrm flipV="1">
                <a:off x="2768304" y="26110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6" name="Oval 305"/>
              <p:cNvSpPr/>
              <p:nvPr/>
            </p:nvSpPr>
            <p:spPr>
              <a:xfrm>
                <a:off x="1106304" y="3771331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7" name="Oval 306"/>
              <p:cNvSpPr/>
              <p:nvPr/>
            </p:nvSpPr>
            <p:spPr>
              <a:xfrm>
                <a:off x="1262874" y="3502906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08" name="Straight Connector 307"/>
              <p:cNvCxnSpPr/>
              <p:nvPr/>
            </p:nvCxnSpPr>
            <p:spPr>
              <a:xfrm>
                <a:off x="2315442" y="360898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Straight Connector 308"/>
              <p:cNvCxnSpPr/>
              <p:nvPr/>
            </p:nvCxnSpPr>
            <p:spPr>
              <a:xfrm flipV="1">
                <a:off x="2315442" y="360898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10" name="Group 309"/>
              <p:cNvGrpSpPr/>
              <p:nvPr/>
            </p:nvGrpSpPr>
            <p:grpSpPr>
              <a:xfrm>
                <a:off x="2054341" y="2182104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51" name="Straight Connector 350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2" name="Straight Connector 351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11" name="Straight Connector 310"/>
              <p:cNvCxnSpPr/>
              <p:nvPr/>
            </p:nvCxnSpPr>
            <p:spPr>
              <a:xfrm>
                <a:off x="2676864" y="306461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Straight Connector 311"/>
              <p:cNvCxnSpPr/>
              <p:nvPr/>
            </p:nvCxnSpPr>
            <p:spPr>
              <a:xfrm flipV="1">
                <a:off x="2676864" y="306461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3" name="TextBox 312"/>
              <p:cNvSpPr txBox="1"/>
              <p:nvPr/>
            </p:nvSpPr>
            <p:spPr>
              <a:xfrm>
                <a:off x="811586" y="4225016"/>
                <a:ext cx="245291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latin typeface="Century Schoolbook" charset="0"/>
                    <a:ea typeface="Century Schoolbook" charset="0"/>
                    <a:cs typeface="Century Schoolbook" charset="0"/>
                  </a:rPr>
                  <a:t>high variance</a:t>
                </a:r>
              </a:p>
            </p:txBody>
          </p:sp>
          <p:grpSp>
            <p:nvGrpSpPr>
              <p:cNvPr id="315" name="Group 314"/>
              <p:cNvGrpSpPr/>
              <p:nvPr/>
            </p:nvGrpSpPr>
            <p:grpSpPr>
              <a:xfrm>
                <a:off x="2305149" y="2363206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49" name="Straight Connector 348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0" name="Straight Connector 349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6" name="Group 315"/>
              <p:cNvGrpSpPr/>
              <p:nvPr/>
            </p:nvGrpSpPr>
            <p:grpSpPr>
              <a:xfrm>
                <a:off x="783616" y="2206303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47" name="Straight Connector 346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8" name="Straight Connector 347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7" name="Group 316"/>
              <p:cNvGrpSpPr/>
              <p:nvPr/>
            </p:nvGrpSpPr>
            <p:grpSpPr>
              <a:xfrm>
                <a:off x="1282390" y="2017908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45" name="Straight Connector 344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6" name="Straight Connector 345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18" name="Oval 317"/>
              <p:cNvSpPr/>
              <p:nvPr/>
            </p:nvSpPr>
            <p:spPr>
              <a:xfrm>
                <a:off x="894046" y="2728301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19" name="Group 318"/>
              <p:cNvGrpSpPr/>
              <p:nvPr/>
            </p:nvGrpSpPr>
            <p:grpSpPr>
              <a:xfrm>
                <a:off x="1663993" y="1903613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43" name="Straight Connector 342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4" name="Straight Connector 343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20" name="Group 319"/>
              <p:cNvGrpSpPr/>
              <p:nvPr/>
            </p:nvGrpSpPr>
            <p:grpSpPr>
              <a:xfrm>
                <a:off x="1043350" y="2377056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41" name="Straight Connector 340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2" name="Straight Connector 341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21" name="Oval 320"/>
              <p:cNvSpPr/>
              <p:nvPr/>
            </p:nvSpPr>
            <p:spPr>
              <a:xfrm>
                <a:off x="695874" y="2885970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22" name="Group 321"/>
              <p:cNvGrpSpPr/>
              <p:nvPr/>
            </p:nvGrpSpPr>
            <p:grpSpPr>
              <a:xfrm>
                <a:off x="782185" y="2461239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39" name="Straight Connector 338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0" name="Straight Connector 339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23" name="Group 322"/>
              <p:cNvGrpSpPr/>
              <p:nvPr/>
            </p:nvGrpSpPr>
            <p:grpSpPr>
              <a:xfrm>
                <a:off x="1958038" y="3783570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37" name="Straight Connector 336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8" name="Straight Connector 337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24" name="Oval 323"/>
              <p:cNvSpPr/>
              <p:nvPr/>
            </p:nvSpPr>
            <p:spPr>
              <a:xfrm>
                <a:off x="1704195" y="3178392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25" name="Group 324"/>
              <p:cNvGrpSpPr/>
              <p:nvPr/>
            </p:nvGrpSpPr>
            <p:grpSpPr>
              <a:xfrm>
                <a:off x="1734991" y="2515049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35" name="Straight Connector 334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6" name="Straight Connector 335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26" name="Group 325"/>
              <p:cNvGrpSpPr/>
              <p:nvPr/>
            </p:nvGrpSpPr>
            <p:grpSpPr>
              <a:xfrm>
                <a:off x="1940329" y="2784817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33" name="Straight Connector 332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4" name="Straight Connector 333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27" name="Group 326"/>
              <p:cNvGrpSpPr/>
              <p:nvPr/>
            </p:nvGrpSpPr>
            <p:grpSpPr>
              <a:xfrm>
                <a:off x="2193114" y="3837581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31" name="Straight Connector 330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2" name="Straight Connector 331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28" name="Group 327"/>
              <p:cNvGrpSpPr/>
              <p:nvPr/>
            </p:nvGrpSpPr>
            <p:grpSpPr>
              <a:xfrm>
                <a:off x="1862719" y="3944321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29" name="Straight Connector 328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0" name="Straight Connector 329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A32BC7C5-6836-4733-BA21-DB00B4108203}"/>
                  </a:ext>
                </a:extLst>
              </p14:cNvPr>
              <p14:cNvContentPartPr/>
              <p14:nvPr/>
            </p14:nvContentPartPr>
            <p14:xfrm>
              <a:off x="324000" y="1917720"/>
              <a:ext cx="10211040" cy="32896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A32BC7C5-6836-4733-BA21-DB00B410820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14640" y="1908360"/>
                <a:ext cx="10229760" cy="3308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28330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 and Variance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824397" y="1357634"/>
            <a:ext cx="34563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Cat classification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20054" r="41629"/>
          <a:stretch/>
        </p:blipFill>
        <p:spPr>
          <a:xfrm>
            <a:off x="5572617" y="875471"/>
            <a:ext cx="1385571" cy="154910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16090" t="5578" r="22829" b="9656"/>
          <a:stretch/>
        </p:blipFill>
        <p:spPr>
          <a:xfrm>
            <a:off x="7250013" y="875471"/>
            <a:ext cx="1473203" cy="1549102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374321" y="2854179"/>
            <a:ext cx="3219151" cy="1308100"/>
            <a:chOff x="762248" y="4039731"/>
            <a:chExt cx="3219151" cy="1308100"/>
          </a:xfrm>
        </p:grpSpPr>
        <p:sp>
          <p:nvSpPr>
            <p:cNvPr id="7" name="TextBox 6"/>
            <p:cNvSpPr txBox="1"/>
            <p:nvPr/>
          </p:nvSpPr>
          <p:spPr>
            <a:xfrm>
              <a:off x="762248" y="4039731"/>
              <a:ext cx="321915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Century Schoolbook" charset="0"/>
                  <a:ea typeface="Century Schoolbook" charset="0"/>
                  <a:cs typeface="Century Schoolbook" charset="0"/>
                </a:rPr>
                <a:t>Train set error: 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62248" y="4763056"/>
              <a:ext cx="290015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Century Schoolbook" charset="0"/>
                  <a:ea typeface="Century Schoolbook" charset="0"/>
                  <a:cs typeface="Century Schoolbook" charset="0"/>
                </a:rPr>
                <a:t>Dev set error: </a:t>
              </a: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D38C45E3-82F2-4561-A5F9-D030390CA03E}"/>
                  </a:ext>
                </a:extLst>
              </p14:cNvPr>
              <p14:cNvContentPartPr/>
              <p14:nvPr/>
            </p14:nvContentPartPr>
            <p14:xfrm>
              <a:off x="5950080" y="533520"/>
              <a:ext cx="2248200" cy="3049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D38C45E3-82F2-4561-A5F9-D030390CA03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940720" y="524160"/>
                <a:ext cx="2266920" cy="32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3E3492F3-FAC1-4C0D-A124-9939CF8DC183}"/>
                  </a:ext>
                </a:extLst>
              </p14:cNvPr>
              <p14:cNvContentPartPr/>
              <p14:nvPr/>
            </p14:nvContentPartPr>
            <p14:xfrm>
              <a:off x="196920" y="2577960"/>
              <a:ext cx="10877760" cy="36961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3E3492F3-FAC1-4C0D-A124-9939CF8DC18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87560" y="2568600"/>
                <a:ext cx="10896480" cy="3714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52615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 bias and high variance</a:t>
            </a:r>
          </a:p>
        </p:txBody>
      </p:sp>
      <p:grpSp>
        <p:nvGrpSpPr>
          <p:cNvPr id="56" name="Group 55"/>
          <p:cNvGrpSpPr/>
          <p:nvPr/>
        </p:nvGrpSpPr>
        <p:grpSpPr>
          <a:xfrm>
            <a:off x="3696179" y="1677814"/>
            <a:ext cx="4799643" cy="3502373"/>
            <a:chOff x="407807" y="1796906"/>
            <a:chExt cx="3357843" cy="2486074"/>
          </a:xfrm>
        </p:grpSpPr>
        <p:cxnSp>
          <p:nvCxnSpPr>
            <p:cNvPr id="62" name="Straight Arrow Connector 61"/>
            <p:cNvCxnSpPr/>
            <p:nvPr/>
          </p:nvCxnSpPr>
          <p:spPr>
            <a:xfrm flipV="1">
              <a:off x="407807" y="4077884"/>
              <a:ext cx="3357843" cy="2932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3" name="Group 62"/>
            <p:cNvGrpSpPr/>
            <p:nvPr/>
          </p:nvGrpSpPr>
          <p:grpSpPr>
            <a:xfrm>
              <a:off x="682546" y="1796906"/>
              <a:ext cx="2281755" cy="2486074"/>
              <a:chOff x="682546" y="1796906"/>
              <a:chExt cx="2281755" cy="2486074"/>
            </a:xfrm>
          </p:grpSpPr>
          <p:cxnSp>
            <p:nvCxnSpPr>
              <p:cNvPr id="66" name="Straight Arrow Connector 65"/>
              <p:cNvCxnSpPr/>
              <p:nvPr/>
            </p:nvCxnSpPr>
            <p:spPr>
              <a:xfrm flipV="1">
                <a:off x="682546" y="1796906"/>
                <a:ext cx="0" cy="248607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9" name="Oval 68"/>
              <p:cNvSpPr/>
              <p:nvPr/>
            </p:nvSpPr>
            <p:spPr>
              <a:xfrm>
                <a:off x="1084738" y="3367108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Oval 76"/>
              <p:cNvSpPr/>
              <p:nvPr/>
            </p:nvSpPr>
            <p:spPr>
              <a:xfrm>
                <a:off x="1182075" y="2746551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Oval 77"/>
              <p:cNvSpPr/>
              <p:nvPr/>
            </p:nvSpPr>
            <p:spPr>
              <a:xfrm>
                <a:off x="980327" y="3016435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Oval 78"/>
              <p:cNvSpPr/>
              <p:nvPr/>
            </p:nvSpPr>
            <p:spPr>
              <a:xfrm>
                <a:off x="900761" y="3594346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Oval 79"/>
              <p:cNvSpPr/>
              <p:nvPr/>
            </p:nvSpPr>
            <p:spPr>
              <a:xfrm>
                <a:off x="1374706" y="2874914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Oval 80"/>
              <p:cNvSpPr/>
              <p:nvPr/>
            </p:nvSpPr>
            <p:spPr>
              <a:xfrm>
                <a:off x="1682171" y="3533327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Oval 81"/>
              <p:cNvSpPr/>
              <p:nvPr/>
            </p:nvSpPr>
            <p:spPr>
              <a:xfrm>
                <a:off x="1455574" y="3700615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Oval 82"/>
              <p:cNvSpPr/>
              <p:nvPr/>
            </p:nvSpPr>
            <p:spPr>
              <a:xfrm>
                <a:off x="2025416" y="2442979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4" name="Straight Connector 83"/>
              <p:cNvCxnSpPr/>
              <p:nvPr/>
            </p:nvCxnSpPr>
            <p:spPr>
              <a:xfrm>
                <a:off x="1652642" y="27448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/>
            </p:nvCxnSpPr>
            <p:spPr>
              <a:xfrm flipV="1">
                <a:off x="1652642" y="27448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86" name="Group 85"/>
              <p:cNvGrpSpPr/>
              <p:nvPr/>
            </p:nvGrpSpPr>
            <p:grpSpPr>
              <a:xfrm>
                <a:off x="2002486" y="3494576"/>
                <a:ext cx="182880" cy="182880"/>
                <a:chOff x="1975282" y="3391159"/>
                <a:chExt cx="182880" cy="182880"/>
              </a:xfrm>
            </p:grpSpPr>
            <p:cxnSp>
              <p:nvCxnSpPr>
                <p:cNvPr id="146" name="Straight Connector 145"/>
                <p:cNvCxnSpPr/>
                <p:nvPr/>
              </p:nvCxnSpPr>
              <p:spPr>
                <a:xfrm>
                  <a:off x="1975282" y="3391159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7" name="Straight Connector 146"/>
                <p:cNvCxnSpPr/>
                <p:nvPr/>
              </p:nvCxnSpPr>
              <p:spPr>
                <a:xfrm flipV="1">
                  <a:off x="1975282" y="3391159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87" name="Straight Connector 86"/>
              <p:cNvCxnSpPr/>
              <p:nvPr/>
            </p:nvCxnSpPr>
            <p:spPr>
              <a:xfrm>
                <a:off x="2781421" y="36582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/>
            </p:nvCxnSpPr>
            <p:spPr>
              <a:xfrm flipV="1">
                <a:off x="2781421" y="36582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/>
            </p:nvCxnSpPr>
            <p:spPr>
              <a:xfrm>
                <a:off x="2222384" y="268500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/>
            </p:nvCxnSpPr>
            <p:spPr>
              <a:xfrm flipV="1">
                <a:off x="2222384" y="268500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/>
            </p:nvCxnSpPr>
            <p:spPr>
              <a:xfrm>
                <a:off x="2152749" y="30902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/>
            </p:nvCxnSpPr>
            <p:spPr>
              <a:xfrm flipV="1">
                <a:off x="2152749" y="30902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/>
              <p:cNvCxnSpPr/>
              <p:nvPr/>
            </p:nvCxnSpPr>
            <p:spPr>
              <a:xfrm>
                <a:off x="1628634" y="222104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/>
              <p:nvPr/>
            </p:nvCxnSpPr>
            <p:spPr>
              <a:xfrm flipV="1">
                <a:off x="1628634" y="222104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/>
              <p:cNvCxnSpPr/>
              <p:nvPr/>
            </p:nvCxnSpPr>
            <p:spPr>
              <a:xfrm>
                <a:off x="1445754" y="315605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/>
              <p:nvPr/>
            </p:nvCxnSpPr>
            <p:spPr>
              <a:xfrm flipV="1">
                <a:off x="1445754" y="315605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/>
            </p:nvCxnSpPr>
            <p:spPr>
              <a:xfrm>
                <a:off x="2768304" y="26110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/>
            </p:nvCxnSpPr>
            <p:spPr>
              <a:xfrm flipV="1">
                <a:off x="2768304" y="26110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9" name="Oval 98"/>
              <p:cNvSpPr/>
              <p:nvPr/>
            </p:nvSpPr>
            <p:spPr>
              <a:xfrm>
                <a:off x="1106304" y="3771331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Oval 99"/>
              <p:cNvSpPr/>
              <p:nvPr/>
            </p:nvSpPr>
            <p:spPr>
              <a:xfrm>
                <a:off x="1262874" y="3502906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1" name="Straight Connector 100"/>
              <p:cNvCxnSpPr/>
              <p:nvPr/>
            </p:nvCxnSpPr>
            <p:spPr>
              <a:xfrm>
                <a:off x="2315442" y="360898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/>
              <p:cNvCxnSpPr/>
              <p:nvPr/>
            </p:nvCxnSpPr>
            <p:spPr>
              <a:xfrm flipV="1">
                <a:off x="2315442" y="360898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3" name="Group 102"/>
              <p:cNvGrpSpPr/>
              <p:nvPr/>
            </p:nvGrpSpPr>
            <p:grpSpPr>
              <a:xfrm>
                <a:off x="2054341" y="2182104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144" name="Straight Connector 143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Straight Connector 144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04" name="Straight Connector 103"/>
              <p:cNvCxnSpPr/>
              <p:nvPr/>
            </p:nvCxnSpPr>
            <p:spPr>
              <a:xfrm>
                <a:off x="2676864" y="306461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/>
              <p:cNvCxnSpPr/>
              <p:nvPr/>
            </p:nvCxnSpPr>
            <p:spPr>
              <a:xfrm flipV="1">
                <a:off x="2676864" y="306461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8" name="Group 107"/>
              <p:cNvGrpSpPr/>
              <p:nvPr/>
            </p:nvGrpSpPr>
            <p:grpSpPr>
              <a:xfrm>
                <a:off x="2305149" y="2363206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142" name="Straight Connector 141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Straight Connector 142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9" name="Group 108"/>
              <p:cNvGrpSpPr/>
              <p:nvPr/>
            </p:nvGrpSpPr>
            <p:grpSpPr>
              <a:xfrm>
                <a:off x="783616" y="2206303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140" name="Straight Connector 139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1" name="Straight Connector 140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0" name="Group 109"/>
              <p:cNvGrpSpPr/>
              <p:nvPr/>
            </p:nvGrpSpPr>
            <p:grpSpPr>
              <a:xfrm>
                <a:off x="1282390" y="2017908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138" name="Straight Connector 137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9" name="Straight Connector 138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11" name="Oval 110"/>
              <p:cNvSpPr/>
              <p:nvPr/>
            </p:nvSpPr>
            <p:spPr>
              <a:xfrm>
                <a:off x="894046" y="2728301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12" name="Group 111"/>
              <p:cNvGrpSpPr/>
              <p:nvPr/>
            </p:nvGrpSpPr>
            <p:grpSpPr>
              <a:xfrm>
                <a:off x="1663993" y="1903613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136" name="Straight Connector 135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7" name="Straight Connector 136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3" name="Group 112"/>
              <p:cNvGrpSpPr/>
              <p:nvPr/>
            </p:nvGrpSpPr>
            <p:grpSpPr>
              <a:xfrm>
                <a:off x="1043350" y="2377056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134" name="Straight Connector 133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5" name="Straight Connector 134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14" name="Oval 113"/>
              <p:cNvSpPr/>
              <p:nvPr/>
            </p:nvSpPr>
            <p:spPr>
              <a:xfrm>
                <a:off x="695874" y="2885970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15" name="Group 114"/>
              <p:cNvGrpSpPr/>
              <p:nvPr/>
            </p:nvGrpSpPr>
            <p:grpSpPr>
              <a:xfrm>
                <a:off x="782185" y="2461239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132" name="Straight Connector 131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3" name="Straight Connector 132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6" name="Group 115"/>
              <p:cNvGrpSpPr/>
              <p:nvPr/>
            </p:nvGrpSpPr>
            <p:grpSpPr>
              <a:xfrm>
                <a:off x="1958038" y="3783570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130" name="Straight Connector 129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1" name="Straight Connector 130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17" name="Oval 116"/>
              <p:cNvSpPr/>
              <p:nvPr/>
            </p:nvSpPr>
            <p:spPr>
              <a:xfrm>
                <a:off x="1704195" y="3178392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18" name="Group 117"/>
              <p:cNvGrpSpPr/>
              <p:nvPr/>
            </p:nvGrpSpPr>
            <p:grpSpPr>
              <a:xfrm>
                <a:off x="1734991" y="2515049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128" name="Straight Connector 127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Straight Connector 128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9" name="Group 118"/>
              <p:cNvGrpSpPr/>
              <p:nvPr/>
            </p:nvGrpSpPr>
            <p:grpSpPr>
              <a:xfrm>
                <a:off x="1940329" y="2784817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126" name="Straight Connector 125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Straight Connector 126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0" name="Group 119"/>
              <p:cNvGrpSpPr/>
              <p:nvPr/>
            </p:nvGrpSpPr>
            <p:grpSpPr>
              <a:xfrm>
                <a:off x="2193114" y="3837581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124" name="Straight Connector 123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5" name="Straight Connector 124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1" name="Group 120"/>
              <p:cNvGrpSpPr/>
              <p:nvPr/>
            </p:nvGrpSpPr>
            <p:grpSpPr>
              <a:xfrm>
                <a:off x="1862719" y="3944321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122" name="Straight Connector 121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3" name="Straight Connector 122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8368915" y="4773665"/>
                <a:ext cx="672364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8915" y="4773665"/>
                <a:ext cx="672364" cy="584775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TextBox 147"/>
              <p:cNvSpPr txBox="1"/>
              <p:nvPr/>
            </p:nvSpPr>
            <p:spPr>
              <a:xfrm>
                <a:off x="3453286" y="1285779"/>
                <a:ext cx="68185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48" name="TextBox 1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3286" y="1285779"/>
                <a:ext cx="681853" cy="58477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90978F14-82FF-4DA5-997B-04761213A160}"/>
                  </a:ext>
                </a:extLst>
              </p14:cNvPr>
              <p14:cNvContentPartPr/>
              <p14:nvPr/>
            </p14:nvContentPartPr>
            <p14:xfrm>
              <a:off x="4013280" y="1994040"/>
              <a:ext cx="6255000" cy="3213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90978F14-82FF-4DA5-997B-04761213A16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003920" y="1984680"/>
                <a:ext cx="6273720" cy="3232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177718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769552" y="1243534"/>
            <a:ext cx="5401163" cy="1929738"/>
          </a:xfrm>
        </p:spPr>
        <p:txBody>
          <a:bodyPr>
            <a:noAutofit/>
          </a:bodyPr>
          <a:lstStyle/>
          <a:p>
            <a:r>
              <a:rPr lang="en-US" dirty="0"/>
              <a:t>Setting up your </a:t>
            </a:r>
            <a:br>
              <a:rPr lang="en-US" dirty="0"/>
            </a:br>
            <a:r>
              <a:rPr lang="en-US" dirty="0"/>
              <a:t>ML application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015971" y="3665299"/>
            <a:ext cx="691028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Basic “recipe” </a:t>
            </a:r>
          </a:p>
          <a:p>
            <a:pPr algn="ctr"/>
            <a:r>
              <a:rPr lang="en-US" sz="6000" dirty="0"/>
              <a:t>for machine learning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5015971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1839853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</TotalTime>
  <Words>727</Words>
  <Application>Microsoft Office PowerPoint</Application>
  <PresentationFormat>Widescreen</PresentationFormat>
  <Paragraphs>171</Paragraphs>
  <Slides>43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9" baseType="lpstr">
      <vt:lpstr>Arial</vt:lpstr>
      <vt:lpstr>Calibri</vt:lpstr>
      <vt:lpstr>Calibri Light</vt:lpstr>
      <vt:lpstr>Cambria Math</vt:lpstr>
      <vt:lpstr>Century Schoolbook</vt:lpstr>
      <vt:lpstr>Office Theme</vt:lpstr>
      <vt:lpstr>Setting up your  ML application</vt:lpstr>
      <vt:lpstr>Applied ML is a highly iterative process</vt:lpstr>
      <vt:lpstr>Train/dev/test sets</vt:lpstr>
      <vt:lpstr>Mismatched train/test distribution</vt:lpstr>
      <vt:lpstr>Setting up your  ML application</vt:lpstr>
      <vt:lpstr>Bias and Variance</vt:lpstr>
      <vt:lpstr>Bias and Variance</vt:lpstr>
      <vt:lpstr>High bias and high variance</vt:lpstr>
      <vt:lpstr>Setting up your  ML application</vt:lpstr>
      <vt:lpstr>Basic “recipe” for machine learning</vt:lpstr>
      <vt:lpstr>Basic recipe for machine learning</vt:lpstr>
      <vt:lpstr>Regularizing your neural network</vt:lpstr>
      <vt:lpstr>Logistic regression</vt:lpstr>
      <vt:lpstr>Neural network</vt:lpstr>
      <vt:lpstr>Neural network</vt:lpstr>
      <vt:lpstr>How does regularization prevent overfitting?</vt:lpstr>
      <vt:lpstr>PowerPoint Presentation</vt:lpstr>
      <vt:lpstr>Regularizing your neural network</vt:lpstr>
      <vt:lpstr>How does regularization prevent overfitting?</vt:lpstr>
      <vt:lpstr>PowerPoint Presentation</vt:lpstr>
      <vt:lpstr>Regularizing your neural network</vt:lpstr>
      <vt:lpstr>Dropout regularization</vt:lpstr>
      <vt:lpstr>Implementing dropout (“Inverted dropout”)</vt:lpstr>
      <vt:lpstr>Making predictions at test time</vt:lpstr>
      <vt:lpstr>Regularizing your neural network</vt:lpstr>
      <vt:lpstr>Why does drop-out work?</vt:lpstr>
      <vt:lpstr>Regularizing your neural network</vt:lpstr>
      <vt:lpstr>Data augmentation</vt:lpstr>
      <vt:lpstr>Early stopping</vt:lpstr>
      <vt:lpstr>Setting up your optimization problem</vt:lpstr>
      <vt:lpstr>Normalizing training sets</vt:lpstr>
      <vt:lpstr>Why normalize inputs?</vt:lpstr>
      <vt:lpstr>PowerPoint Presentation</vt:lpstr>
      <vt:lpstr>Vanishing/exploding gradients</vt:lpstr>
      <vt:lpstr>Single neuron example</vt:lpstr>
      <vt:lpstr>PowerPoint Presentation</vt:lpstr>
      <vt:lpstr>Checking your derivative computation</vt:lpstr>
      <vt:lpstr>Checking your derivative computation</vt:lpstr>
      <vt:lpstr>Setting up your optimization problem</vt:lpstr>
      <vt:lpstr>Gradient check for a neural network</vt:lpstr>
      <vt:lpstr>Gradient checking (Grad check)</vt:lpstr>
      <vt:lpstr>Setting up your optimization problem</vt:lpstr>
      <vt:lpstr>Gradient checking implementation notes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Setting up your  ML application</dc:title>
  <dc:creator>Younes Bensouda Mourri</dc:creator>
  <cp:lastModifiedBy>Shahariar Rabby</cp:lastModifiedBy>
  <cp:revision>14</cp:revision>
  <dcterms:created xsi:type="dcterms:W3CDTF">2017-07-10T19:58:48Z</dcterms:created>
  <dcterms:modified xsi:type="dcterms:W3CDTF">2017-09-10T15:53:20Z</dcterms:modified>
</cp:coreProperties>
</file>